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58" r:id="rId7"/>
    <p:sldId id="259" r:id="rId8"/>
    <p:sldId id="262" r:id="rId9"/>
    <p:sldId id="260" r:id="rId10"/>
    <p:sldId id="261" r:id="rId11"/>
    <p:sldId id="275" r:id="rId12"/>
    <p:sldId id="269" r:id="rId13"/>
    <p:sldId id="271" r:id="rId14"/>
    <p:sldId id="263" r:id="rId15"/>
    <p:sldId id="273" r:id="rId16"/>
    <p:sldId id="272" r:id="rId17"/>
    <p:sldId id="265" r:id="rId18"/>
    <p:sldId id="266" r:id="rId19"/>
    <p:sldId id="267"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29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913F7-4001-F249-98E2-760FD7E3C975}" v="509" dt="2025-09-11T10:21:01.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91" autoAdjust="0"/>
    <p:restoredTop sz="94682"/>
  </p:normalViewPr>
  <p:slideViewPr>
    <p:cSldViewPr snapToGrid="0">
      <p:cViewPr>
        <p:scale>
          <a:sx n="110" d="100"/>
          <a:sy n="110" d="100"/>
        </p:scale>
        <p:origin x="-376"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ketso Matlakala" userId="f07ac5cc-64e3-4808-8df8-f704819351d3" providerId="ADAL" clId="{0ED5BED7-FDC5-5566-B49D-34D0D95761DA}"/>
    <pc:docChg chg="undo redo custSel addSld delSld modSld sldOrd">
      <pc:chgData name="Koketso Matlakala" userId="f07ac5cc-64e3-4808-8df8-f704819351d3" providerId="ADAL" clId="{0ED5BED7-FDC5-5566-B49D-34D0D95761DA}" dt="2025-09-11T10:22:48.827" v="821" actId="2696"/>
      <pc:docMkLst>
        <pc:docMk/>
      </pc:docMkLst>
      <pc:sldChg chg="modSp mod">
        <pc:chgData name="Koketso Matlakala" userId="f07ac5cc-64e3-4808-8df8-f704819351d3" providerId="ADAL" clId="{0ED5BED7-FDC5-5566-B49D-34D0D95761DA}" dt="2025-09-10T18:57:23.770" v="0" actId="20577"/>
        <pc:sldMkLst>
          <pc:docMk/>
          <pc:sldMk cId="4273677895" sldId="256"/>
        </pc:sldMkLst>
        <pc:spChg chg="mod">
          <ac:chgData name="Koketso Matlakala" userId="f07ac5cc-64e3-4808-8df8-f704819351d3" providerId="ADAL" clId="{0ED5BED7-FDC5-5566-B49D-34D0D95761DA}" dt="2025-09-10T18:57:23.770" v="0" actId="20577"/>
          <ac:spMkLst>
            <pc:docMk/>
            <pc:sldMk cId="4273677895" sldId="256"/>
            <ac:spMk id="5" creationId="{017CA6AE-5AD8-4817-66D3-6C09DFD23441}"/>
          </ac:spMkLst>
        </pc:spChg>
      </pc:sldChg>
      <pc:sldChg chg="addSp delSp modSp mod">
        <pc:chgData name="Koketso Matlakala" userId="f07ac5cc-64e3-4808-8df8-f704819351d3" providerId="ADAL" clId="{0ED5BED7-FDC5-5566-B49D-34D0D95761DA}" dt="2025-09-11T09:24:37.240" v="199"/>
        <pc:sldMkLst>
          <pc:docMk/>
          <pc:sldMk cId="4097753358" sldId="261"/>
        </pc:sldMkLst>
        <pc:spChg chg="add del mod">
          <ac:chgData name="Koketso Matlakala" userId="f07ac5cc-64e3-4808-8df8-f704819351d3" providerId="ADAL" clId="{0ED5BED7-FDC5-5566-B49D-34D0D95761DA}" dt="2025-09-11T09:24:37.240" v="199"/>
          <ac:spMkLst>
            <pc:docMk/>
            <pc:sldMk cId="4097753358" sldId="261"/>
            <ac:spMk id="4" creationId="{4E5B4702-7858-2987-E5F7-AD900B3B447E}"/>
          </ac:spMkLst>
        </pc:spChg>
      </pc:sldChg>
      <pc:sldChg chg="modSp mod">
        <pc:chgData name="Koketso Matlakala" userId="f07ac5cc-64e3-4808-8df8-f704819351d3" providerId="ADAL" clId="{0ED5BED7-FDC5-5566-B49D-34D0D95761DA}" dt="2025-09-11T10:05:22.986" v="651" actId="20577"/>
        <pc:sldMkLst>
          <pc:docMk/>
          <pc:sldMk cId="3126495111" sldId="263"/>
        </pc:sldMkLst>
        <pc:spChg chg="mod">
          <ac:chgData name="Koketso Matlakala" userId="f07ac5cc-64e3-4808-8df8-f704819351d3" providerId="ADAL" clId="{0ED5BED7-FDC5-5566-B49D-34D0D95761DA}" dt="2025-09-11T10:05:22.986" v="651" actId="20577"/>
          <ac:spMkLst>
            <pc:docMk/>
            <pc:sldMk cId="3126495111" sldId="263"/>
            <ac:spMk id="3" creationId="{6BC7EAA6-0103-A017-97BB-FC7E967FEB7F}"/>
          </ac:spMkLst>
        </pc:spChg>
      </pc:sldChg>
      <pc:sldChg chg="del">
        <pc:chgData name="Koketso Matlakala" userId="f07ac5cc-64e3-4808-8df8-f704819351d3" providerId="ADAL" clId="{0ED5BED7-FDC5-5566-B49D-34D0D95761DA}" dt="2025-09-11T10:08:25.974" v="689" actId="2696"/>
        <pc:sldMkLst>
          <pc:docMk/>
          <pc:sldMk cId="2104835347" sldId="264"/>
        </pc:sldMkLst>
      </pc:sldChg>
      <pc:sldChg chg="modSp">
        <pc:chgData name="Koketso Matlakala" userId="f07ac5cc-64e3-4808-8df8-f704819351d3" providerId="ADAL" clId="{0ED5BED7-FDC5-5566-B49D-34D0D95761DA}" dt="2025-09-11T09:15:19.030" v="2" actId="1076"/>
        <pc:sldMkLst>
          <pc:docMk/>
          <pc:sldMk cId="2016241344" sldId="268"/>
        </pc:sldMkLst>
        <pc:picChg chg="mod">
          <ac:chgData name="Koketso Matlakala" userId="f07ac5cc-64e3-4808-8df8-f704819351d3" providerId="ADAL" clId="{0ED5BED7-FDC5-5566-B49D-34D0D95761DA}" dt="2025-09-11T09:15:19.030" v="2" actId="1076"/>
          <ac:picMkLst>
            <pc:docMk/>
            <pc:sldMk cId="2016241344" sldId="268"/>
            <ac:picMk id="1026" creationId="{0E5B0419-CF05-7169-DAFF-D910825DFB81}"/>
          </ac:picMkLst>
        </pc:picChg>
      </pc:sldChg>
      <pc:sldChg chg="addSp delSp modSp add mod modAnim">
        <pc:chgData name="Koketso Matlakala" userId="f07ac5cc-64e3-4808-8df8-f704819351d3" providerId="ADAL" clId="{0ED5BED7-FDC5-5566-B49D-34D0D95761DA}" dt="2025-09-11T10:17:32.145" v="746" actId="27636"/>
        <pc:sldMkLst>
          <pc:docMk/>
          <pc:sldMk cId="2518604996" sldId="269"/>
        </pc:sldMkLst>
        <pc:spChg chg="mod">
          <ac:chgData name="Koketso Matlakala" userId="f07ac5cc-64e3-4808-8df8-f704819351d3" providerId="ADAL" clId="{0ED5BED7-FDC5-5566-B49D-34D0D95761DA}" dt="2025-09-11T09:20:23.745" v="78" actId="14100"/>
          <ac:spMkLst>
            <pc:docMk/>
            <pc:sldMk cId="2518604996" sldId="269"/>
            <ac:spMk id="2" creationId="{6F7CBE0D-F599-997C-C7D9-5698E5862677}"/>
          </ac:spMkLst>
        </pc:spChg>
        <pc:spChg chg="add del mod">
          <ac:chgData name="Koketso Matlakala" userId="f07ac5cc-64e3-4808-8df8-f704819351d3" providerId="ADAL" clId="{0ED5BED7-FDC5-5566-B49D-34D0D95761DA}" dt="2025-09-11T09:21:02.530" v="88"/>
          <ac:spMkLst>
            <pc:docMk/>
            <pc:sldMk cId="2518604996" sldId="269"/>
            <ac:spMk id="3" creationId="{59C86D48-BE8D-31A6-7427-D39F9D518C3B}"/>
          </ac:spMkLst>
        </pc:spChg>
        <pc:spChg chg="add mod">
          <ac:chgData name="Koketso Matlakala" userId="f07ac5cc-64e3-4808-8df8-f704819351d3" providerId="ADAL" clId="{0ED5BED7-FDC5-5566-B49D-34D0D95761DA}" dt="2025-09-11T09:23:20.313" v="189" actId="20577"/>
          <ac:spMkLst>
            <pc:docMk/>
            <pc:sldMk cId="2518604996" sldId="269"/>
            <ac:spMk id="4" creationId="{86B4D20D-EC85-BC8D-1F53-A7671CCF7122}"/>
          </ac:spMkLst>
        </pc:spChg>
        <pc:spChg chg="add mod">
          <ac:chgData name="Koketso Matlakala" userId="f07ac5cc-64e3-4808-8df8-f704819351d3" providerId="ADAL" clId="{0ED5BED7-FDC5-5566-B49D-34D0D95761DA}" dt="2025-09-11T09:20:56.474" v="87"/>
          <ac:spMkLst>
            <pc:docMk/>
            <pc:sldMk cId="2518604996" sldId="269"/>
            <ac:spMk id="5" creationId="{9DB3EA9B-B32E-6401-8CD1-4C6760403C32}"/>
          </ac:spMkLst>
        </pc:spChg>
        <pc:spChg chg="add mod">
          <ac:chgData name="Koketso Matlakala" userId="f07ac5cc-64e3-4808-8df8-f704819351d3" providerId="ADAL" clId="{0ED5BED7-FDC5-5566-B49D-34D0D95761DA}" dt="2025-09-11T10:17:32.145" v="746" actId="27636"/>
          <ac:spMkLst>
            <pc:docMk/>
            <pc:sldMk cId="2518604996" sldId="269"/>
            <ac:spMk id="6" creationId="{270930F0-2161-A17B-2B15-B14151E473AB}"/>
          </ac:spMkLst>
        </pc:spChg>
        <pc:spChg chg="mod">
          <ac:chgData name="Koketso Matlakala" userId="f07ac5cc-64e3-4808-8df8-f704819351d3" providerId="ADAL" clId="{0ED5BED7-FDC5-5566-B49D-34D0D95761DA}" dt="2025-09-11T10:14:33.635" v="721" actId="1076"/>
          <ac:spMkLst>
            <pc:docMk/>
            <pc:sldMk cId="2518604996" sldId="269"/>
            <ac:spMk id="7" creationId="{8344A7AF-2620-3CE6-D321-7C13E9CD1438}"/>
          </ac:spMkLst>
        </pc:spChg>
        <pc:spChg chg="add mod">
          <ac:chgData name="Koketso Matlakala" userId="f07ac5cc-64e3-4808-8df8-f704819351d3" providerId="ADAL" clId="{0ED5BED7-FDC5-5566-B49D-34D0D95761DA}" dt="2025-09-11T10:14:43.359" v="725" actId="1076"/>
          <ac:spMkLst>
            <pc:docMk/>
            <pc:sldMk cId="2518604996" sldId="269"/>
            <ac:spMk id="8" creationId="{AE35EB77-8887-01CC-9746-ACBB804E760A}"/>
          </ac:spMkLst>
        </pc:spChg>
        <pc:spChg chg="mod">
          <ac:chgData name="Koketso Matlakala" userId="f07ac5cc-64e3-4808-8df8-f704819351d3" providerId="ADAL" clId="{0ED5BED7-FDC5-5566-B49D-34D0D95761DA}" dt="2025-09-11T10:14:50.592" v="727" actId="1076"/>
          <ac:spMkLst>
            <pc:docMk/>
            <pc:sldMk cId="2518604996" sldId="269"/>
            <ac:spMk id="9" creationId="{23570F1B-986D-4936-96F4-E20A27912714}"/>
          </ac:spMkLst>
        </pc:spChg>
        <pc:spChg chg="mod">
          <ac:chgData name="Koketso Matlakala" userId="f07ac5cc-64e3-4808-8df8-f704819351d3" providerId="ADAL" clId="{0ED5BED7-FDC5-5566-B49D-34D0D95761DA}" dt="2025-09-11T10:14:36.679" v="722" actId="1076"/>
          <ac:spMkLst>
            <pc:docMk/>
            <pc:sldMk cId="2518604996" sldId="269"/>
            <ac:spMk id="10" creationId="{C3F6612D-6763-4448-E068-6EDA81C64290}"/>
          </ac:spMkLst>
        </pc:spChg>
        <pc:spChg chg="mod">
          <ac:chgData name="Koketso Matlakala" userId="f07ac5cc-64e3-4808-8df8-f704819351d3" providerId="ADAL" clId="{0ED5BED7-FDC5-5566-B49D-34D0D95761DA}" dt="2025-09-11T10:14:52.840" v="728" actId="1076"/>
          <ac:spMkLst>
            <pc:docMk/>
            <pc:sldMk cId="2518604996" sldId="269"/>
            <ac:spMk id="11" creationId="{90FD4DA6-2633-F85B-6DE4-A8D185E5B680}"/>
          </ac:spMkLst>
        </pc:spChg>
        <pc:spChg chg="mod">
          <ac:chgData name="Koketso Matlakala" userId="f07ac5cc-64e3-4808-8df8-f704819351d3" providerId="ADAL" clId="{0ED5BED7-FDC5-5566-B49D-34D0D95761DA}" dt="2025-09-11T10:14:31.521" v="720" actId="1076"/>
          <ac:spMkLst>
            <pc:docMk/>
            <pc:sldMk cId="2518604996" sldId="269"/>
            <ac:spMk id="12" creationId="{C99CDEE0-D67E-2C2B-8563-8EAF88877F54}"/>
          </ac:spMkLst>
        </pc:spChg>
        <pc:spChg chg="mod">
          <ac:chgData name="Koketso Matlakala" userId="f07ac5cc-64e3-4808-8df8-f704819351d3" providerId="ADAL" clId="{0ED5BED7-FDC5-5566-B49D-34D0D95761DA}" dt="2025-09-11T10:14:41.524" v="724" actId="1076"/>
          <ac:spMkLst>
            <pc:docMk/>
            <pc:sldMk cId="2518604996" sldId="269"/>
            <ac:spMk id="13" creationId="{F4FF33EA-B919-B710-E8FB-74B7F181FFDC}"/>
          </ac:spMkLst>
        </pc:spChg>
        <pc:spChg chg="add mod">
          <ac:chgData name="Koketso Matlakala" userId="f07ac5cc-64e3-4808-8df8-f704819351d3" providerId="ADAL" clId="{0ED5BED7-FDC5-5566-B49D-34D0D95761DA}" dt="2025-09-11T10:14:47.501" v="726" actId="1076"/>
          <ac:spMkLst>
            <pc:docMk/>
            <pc:sldMk cId="2518604996" sldId="269"/>
            <ac:spMk id="14" creationId="{9C22A334-BFB7-3312-15E7-839EB82FE896}"/>
          </ac:spMkLst>
        </pc:spChg>
        <pc:spChg chg="mod">
          <ac:chgData name="Koketso Matlakala" userId="f07ac5cc-64e3-4808-8df8-f704819351d3" providerId="ADAL" clId="{0ED5BED7-FDC5-5566-B49D-34D0D95761DA}" dt="2025-09-11T09:20:31.179" v="80" actId="1076"/>
          <ac:spMkLst>
            <pc:docMk/>
            <pc:sldMk cId="2518604996" sldId="269"/>
            <ac:spMk id="15" creationId="{0E908A31-A0CA-C884-FDFA-73CDFDD8F3AE}"/>
          </ac:spMkLst>
        </pc:spChg>
        <pc:spChg chg="mod">
          <ac:chgData name="Koketso Matlakala" userId="f07ac5cc-64e3-4808-8df8-f704819351d3" providerId="ADAL" clId="{0ED5BED7-FDC5-5566-B49D-34D0D95761DA}" dt="2025-09-11T09:23:23.079" v="191" actId="20577"/>
          <ac:spMkLst>
            <pc:docMk/>
            <pc:sldMk cId="2518604996" sldId="269"/>
            <ac:spMk id="16" creationId="{820D64E4-1B12-6573-AD7A-C2CF9E6E9C9B}"/>
          </ac:spMkLst>
        </pc:spChg>
        <pc:spChg chg="add del mod">
          <ac:chgData name="Koketso Matlakala" userId="f07ac5cc-64e3-4808-8df8-f704819351d3" providerId="ADAL" clId="{0ED5BED7-FDC5-5566-B49D-34D0D95761DA}" dt="2025-09-11T10:15:00.092" v="731"/>
          <ac:spMkLst>
            <pc:docMk/>
            <pc:sldMk cId="2518604996" sldId="269"/>
            <ac:spMk id="17" creationId="{89FF4A56-80B3-3E2B-D47C-8C14A09434AE}"/>
          </ac:spMkLst>
        </pc:spChg>
      </pc:sldChg>
      <pc:sldChg chg="addSp delSp modSp add del mod setBg delAnim modAnim">
        <pc:chgData name="Koketso Matlakala" userId="f07ac5cc-64e3-4808-8df8-f704819351d3" providerId="ADAL" clId="{0ED5BED7-FDC5-5566-B49D-34D0D95761DA}" dt="2025-09-11T09:56:29.784" v="516" actId="2696"/>
        <pc:sldMkLst>
          <pc:docMk/>
          <pc:sldMk cId="3766113765" sldId="270"/>
        </pc:sldMkLst>
        <pc:spChg chg="add del mod">
          <ac:chgData name="Koketso Matlakala" userId="f07ac5cc-64e3-4808-8df8-f704819351d3" providerId="ADAL" clId="{0ED5BED7-FDC5-5566-B49D-34D0D95761DA}" dt="2025-09-11T09:34:54.850" v="226"/>
          <ac:spMkLst>
            <pc:docMk/>
            <pc:sldMk cId="3766113765" sldId="270"/>
            <ac:spMk id="4" creationId="{F2030CF9-2E77-25EE-715B-73BB8633D976}"/>
          </ac:spMkLst>
        </pc:spChg>
        <pc:spChg chg="add mod">
          <ac:chgData name="Koketso Matlakala" userId="f07ac5cc-64e3-4808-8df8-f704819351d3" providerId="ADAL" clId="{0ED5BED7-FDC5-5566-B49D-34D0D95761DA}" dt="2025-09-11T09:41:27.250" v="280" actId="1076"/>
          <ac:spMkLst>
            <pc:docMk/>
            <pc:sldMk cId="3766113765" sldId="270"/>
            <ac:spMk id="5" creationId="{E39BC524-22F3-4ECA-498F-318A4EAFB09A}"/>
          </ac:spMkLst>
        </pc:spChg>
        <pc:spChg chg="add mod">
          <ac:chgData name="Koketso Matlakala" userId="f07ac5cc-64e3-4808-8df8-f704819351d3" providerId="ADAL" clId="{0ED5BED7-FDC5-5566-B49D-34D0D95761DA}" dt="2025-09-11T09:40:28.459" v="272" actId="1076"/>
          <ac:spMkLst>
            <pc:docMk/>
            <pc:sldMk cId="3766113765" sldId="270"/>
            <ac:spMk id="6" creationId="{EF653256-0E82-D809-E516-412BB4A5AE94}"/>
          </ac:spMkLst>
        </pc:spChg>
        <pc:spChg chg="add mod">
          <ac:chgData name="Koketso Matlakala" userId="f07ac5cc-64e3-4808-8df8-f704819351d3" providerId="ADAL" clId="{0ED5BED7-FDC5-5566-B49D-34D0D95761DA}" dt="2025-09-11T09:36:33.482" v="243" actId="20577"/>
          <ac:spMkLst>
            <pc:docMk/>
            <pc:sldMk cId="3766113765" sldId="270"/>
            <ac:spMk id="7" creationId="{FA50273F-7ABC-082E-EB6F-38930CFAC390}"/>
          </ac:spMkLst>
        </pc:spChg>
        <pc:spChg chg="add mod">
          <ac:chgData name="Koketso Matlakala" userId="f07ac5cc-64e3-4808-8df8-f704819351d3" providerId="ADAL" clId="{0ED5BED7-FDC5-5566-B49D-34D0D95761DA}" dt="2025-09-11T09:44:13" v="400" actId="1076"/>
          <ac:spMkLst>
            <pc:docMk/>
            <pc:sldMk cId="3766113765" sldId="270"/>
            <ac:spMk id="8" creationId="{E0FE2BC8-C106-6B0D-55AD-79CC6236E12E}"/>
          </ac:spMkLst>
        </pc:spChg>
        <pc:spChg chg="del">
          <ac:chgData name="Koketso Matlakala" userId="f07ac5cc-64e3-4808-8df8-f704819351d3" providerId="ADAL" clId="{0ED5BED7-FDC5-5566-B49D-34D0D95761DA}" dt="2025-09-11T09:40:39.924" v="276" actId="478"/>
          <ac:spMkLst>
            <pc:docMk/>
            <pc:sldMk cId="3766113765" sldId="270"/>
            <ac:spMk id="13" creationId="{0A95EBEE-870E-A47A-5CA1-DF28C779AA6E}"/>
          </ac:spMkLst>
        </pc:spChg>
        <pc:spChg chg="del mod">
          <ac:chgData name="Koketso Matlakala" userId="f07ac5cc-64e3-4808-8df8-f704819351d3" providerId="ADAL" clId="{0ED5BED7-FDC5-5566-B49D-34D0D95761DA}" dt="2025-09-11T09:40:36.207" v="275" actId="478"/>
          <ac:spMkLst>
            <pc:docMk/>
            <pc:sldMk cId="3766113765" sldId="270"/>
            <ac:spMk id="14" creationId="{D21C2EC1-E3A8-FD57-020A-4AA45AEE7C8B}"/>
          </ac:spMkLst>
        </pc:spChg>
        <pc:spChg chg="add del mod">
          <ac:chgData name="Koketso Matlakala" userId="f07ac5cc-64e3-4808-8df8-f704819351d3" providerId="ADAL" clId="{0ED5BED7-FDC5-5566-B49D-34D0D95761DA}" dt="2025-09-11T09:41:39.749" v="285"/>
          <ac:spMkLst>
            <pc:docMk/>
            <pc:sldMk cId="3766113765" sldId="270"/>
            <ac:spMk id="16" creationId="{9F68B148-CC21-17D8-1FFB-BADB562B2CD9}"/>
          </ac:spMkLst>
        </pc:spChg>
        <pc:spChg chg="mod">
          <ac:chgData name="Koketso Matlakala" userId="f07ac5cc-64e3-4808-8df8-f704819351d3" providerId="ADAL" clId="{0ED5BED7-FDC5-5566-B49D-34D0D95761DA}" dt="2025-09-11T09:43:41.540" v="393" actId="20577"/>
          <ac:spMkLst>
            <pc:docMk/>
            <pc:sldMk cId="3766113765" sldId="270"/>
            <ac:spMk id="17" creationId="{853D77C9-07D2-3084-B491-46824304AA59}"/>
          </ac:spMkLst>
        </pc:spChg>
        <pc:spChg chg="add del mod">
          <ac:chgData name="Koketso Matlakala" userId="f07ac5cc-64e3-4808-8df8-f704819351d3" providerId="ADAL" clId="{0ED5BED7-FDC5-5566-B49D-34D0D95761DA}" dt="2025-09-11T09:41:40.907" v="287"/>
          <ac:spMkLst>
            <pc:docMk/>
            <pc:sldMk cId="3766113765" sldId="270"/>
            <ac:spMk id="19" creationId="{613B55C4-5123-EBEE-20C1-883FE5A604B2}"/>
          </ac:spMkLst>
        </pc:spChg>
        <pc:picChg chg="add del mod">
          <ac:chgData name="Koketso Matlakala" userId="f07ac5cc-64e3-4808-8df8-f704819351d3" providerId="ADAL" clId="{0ED5BED7-FDC5-5566-B49D-34D0D95761DA}" dt="2025-09-11T09:43:36.266" v="391" actId="478"/>
          <ac:picMkLst>
            <pc:docMk/>
            <pc:sldMk cId="3766113765" sldId="270"/>
            <ac:picMk id="9" creationId="{657CF7D8-DB02-33E3-BB73-2EC1DC759B71}"/>
          </ac:picMkLst>
        </pc:picChg>
        <pc:picChg chg="del">
          <ac:chgData name="Koketso Matlakala" userId="f07ac5cc-64e3-4808-8df8-f704819351d3" providerId="ADAL" clId="{0ED5BED7-FDC5-5566-B49D-34D0D95761DA}" dt="2025-09-11T09:31:19.669" v="200" actId="478"/>
          <ac:picMkLst>
            <pc:docMk/>
            <pc:sldMk cId="3766113765" sldId="270"/>
            <ac:picMk id="10" creationId="{B05D1253-26A9-0D5F-F18D-B624C1B83EDB}"/>
          </ac:picMkLst>
        </pc:picChg>
        <pc:picChg chg="del">
          <ac:chgData name="Koketso Matlakala" userId="f07ac5cc-64e3-4808-8df8-f704819351d3" providerId="ADAL" clId="{0ED5BED7-FDC5-5566-B49D-34D0D95761DA}" dt="2025-09-11T09:40:41.470" v="277" actId="478"/>
          <ac:picMkLst>
            <pc:docMk/>
            <pc:sldMk cId="3766113765" sldId="270"/>
            <ac:picMk id="11" creationId="{77E0673C-D03A-BE53-333C-FA6EE9C5592F}"/>
          </ac:picMkLst>
        </pc:picChg>
        <pc:picChg chg="del">
          <ac:chgData name="Koketso Matlakala" userId="f07ac5cc-64e3-4808-8df8-f704819351d3" providerId="ADAL" clId="{0ED5BED7-FDC5-5566-B49D-34D0D95761DA}" dt="2025-09-11T09:40:31.518" v="273" actId="478"/>
          <ac:picMkLst>
            <pc:docMk/>
            <pc:sldMk cId="3766113765" sldId="270"/>
            <ac:picMk id="12" creationId="{93031067-03D8-09AF-2A9C-8E51E42B51F4}"/>
          </ac:picMkLst>
        </pc:picChg>
        <pc:picChg chg="add mod">
          <ac:chgData name="Koketso Matlakala" userId="f07ac5cc-64e3-4808-8df8-f704819351d3" providerId="ADAL" clId="{0ED5BED7-FDC5-5566-B49D-34D0D95761DA}" dt="2025-09-11T09:35:10.642" v="229" actId="14100"/>
          <ac:picMkLst>
            <pc:docMk/>
            <pc:sldMk cId="3766113765" sldId="270"/>
            <ac:picMk id="2050" creationId="{2CD91C8F-7CF8-1C36-CAFD-7D1E8C6E9313}"/>
          </ac:picMkLst>
        </pc:picChg>
        <pc:picChg chg="add mod">
          <ac:chgData name="Koketso Matlakala" userId="f07ac5cc-64e3-4808-8df8-f704819351d3" providerId="ADAL" clId="{0ED5BED7-FDC5-5566-B49D-34D0D95761DA}" dt="2025-09-11T09:43:56.003" v="396" actId="1076"/>
          <ac:picMkLst>
            <pc:docMk/>
            <pc:sldMk cId="3766113765" sldId="270"/>
            <ac:picMk id="2052" creationId="{8ABDAED3-62F9-E283-BB57-3FDE904AEE2A}"/>
          </ac:picMkLst>
        </pc:picChg>
        <pc:picChg chg="add mod">
          <ac:chgData name="Koketso Matlakala" userId="f07ac5cc-64e3-4808-8df8-f704819351d3" providerId="ADAL" clId="{0ED5BED7-FDC5-5566-B49D-34D0D95761DA}" dt="2025-09-11T09:39:20.681" v="264" actId="1076"/>
          <ac:picMkLst>
            <pc:docMk/>
            <pc:sldMk cId="3766113765" sldId="270"/>
            <ac:picMk id="2054" creationId="{AED993F7-C193-9098-E987-5F20E8A9936C}"/>
          </ac:picMkLst>
        </pc:picChg>
        <pc:picChg chg="add mod">
          <ac:chgData name="Koketso Matlakala" userId="f07ac5cc-64e3-4808-8df8-f704819351d3" providerId="ADAL" clId="{0ED5BED7-FDC5-5566-B49D-34D0D95761DA}" dt="2025-09-11T09:40:24.195" v="271" actId="1076"/>
          <ac:picMkLst>
            <pc:docMk/>
            <pc:sldMk cId="3766113765" sldId="270"/>
            <ac:picMk id="2056" creationId="{F1AF95FC-515C-3313-EF1B-056447A9410A}"/>
          </ac:picMkLst>
        </pc:picChg>
      </pc:sldChg>
      <pc:sldChg chg="addSp delSp modSp add mod ord modAnim">
        <pc:chgData name="Koketso Matlakala" userId="f07ac5cc-64e3-4808-8df8-f704819351d3" providerId="ADAL" clId="{0ED5BED7-FDC5-5566-B49D-34D0D95761DA}" dt="2025-09-11T09:57:33.978" v="547" actId="20577"/>
        <pc:sldMkLst>
          <pc:docMk/>
          <pc:sldMk cId="1088007542" sldId="271"/>
        </pc:sldMkLst>
        <pc:spChg chg="mod">
          <ac:chgData name="Koketso Matlakala" userId="f07ac5cc-64e3-4808-8df8-f704819351d3" providerId="ADAL" clId="{0ED5BED7-FDC5-5566-B49D-34D0D95761DA}" dt="2025-09-11T09:57:33.978" v="547" actId="20577"/>
          <ac:spMkLst>
            <pc:docMk/>
            <pc:sldMk cId="1088007542" sldId="271"/>
            <ac:spMk id="2" creationId="{D8E2BA9D-39E5-7093-1C4C-FC4C65A68BE6}"/>
          </ac:spMkLst>
        </pc:spChg>
        <pc:spChg chg="del mod">
          <ac:chgData name="Koketso Matlakala" userId="f07ac5cc-64e3-4808-8df8-f704819351d3" providerId="ADAL" clId="{0ED5BED7-FDC5-5566-B49D-34D0D95761DA}" dt="2025-09-11T09:32:22.734" v="206" actId="931"/>
          <ac:spMkLst>
            <pc:docMk/>
            <pc:sldMk cId="1088007542" sldId="271"/>
            <ac:spMk id="3" creationId="{0128C1F1-005E-242D-319B-B238C6D4015B}"/>
          </ac:spMkLst>
        </pc:spChg>
        <pc:spChg chg="add mod">
          <ac:chgData name="Koketso Matlakala" userId="f07ac5cc-64e3-4808-8df8-f704819351d3" providerId="ADAL" clId="{0ED5BED7-FDC5-5566-B49D-34D0D95761DA}" dt="2025-09-11T09:45:34.730" v="405" actId="1076"/>
          <ac:spMkLst>
            <pc:docMk/>
            <pc:sldMk cId="1088007542" sldId="271"/>
            <ac:spMk id="7" creationId="{65DE619C-485C-FAD4-6EF1-C123894D7BCA}"/>
          </ac:spMkLst>
        </pc:spChg>
        <pc:spChg chg="add del mod">
          <ac:chgData name="Koketso Matlakala" userId="f07ac5cc-64e3-4808-8df8-f704819351d3" providerId="ADAL" clId="{0ED5BED7-FDC5-5566-B49D-34D0D95761DA}" dt="2025-09-11T09:47:50.753" v="417"/>
          <ac:spMkLst>
            <pc:docMk/>
            <pc:sldMk cId="1088007542" sldId="271"/>
            <ac:spMk id="9" creationId="{B527FDB9-E724-7BB1-5D74-8FC3C9A8E378}"/>
          </ac:spMkLst>
        </pc:spChg>
        <pc:spChg chg="add mod">
          <ac:chgData name="Koketso Matlakala" userId="f07ac5cc-64e3-4808-8df8-f704819351d3" providerId="ADAL" clId="{0ED5BED7-FDC5-5566-B49D-34D0D95761DA}" dt="2025-09-11T09:46:57.228" v="412" actId="1076"/>
          <ac:spMkLst>
            <pc:docMk/>
            <pc:sldMk cId="1088007542" sldId="271"/>
            <ac:spMk id="10" creationId="{891FB5DE-F2A9-CCA5-5E32-A69B9263B1E6}"/>
          </ac:spMkLst>
        </pc:spChg>
        <pc:spChg chg="add mod">
          <ac:chgData name="Koketso Matlakala" userId="f07ac5cc-64e3-4808-8df8-f704819351d3" providerId="ADAL" clId="{0ED5BED7-FDC5-5566-B49D-34D0D95761DA}" dt="2025-09-11T09:47:58.044" v="419" actId="1076"/>
          <ac:spMkLst>
            <pc:docMk/>
            <pc:sldMk cId="1088007542" sldId="271"/>
            <ac:spMk id="12" creationId="{1E963C30-761F-8CF9-42C7-83FB0E9A2D6E}"/>
          </ac:spMkLst>
        </pc:spChg>
        <pc:spChg chg="add mod">
          <ac:chgData name="Koketso Matlakala" userId="f07ac5cc-64e3-4808-8df8-f704819351d3" providerId="ADAL" clId="{0ED5BED7-FDC5-5566-B49D-34D0D95761DA}" dt="2025-09-11T09:54:48.085" v="503" actId="1076"/>
          <ac:spMkLst>
            <pc:docMk/>
            <pc:sldMk cId="1088007542" sldId="271"/>
            <ac:spMk id="14" creationId="{1D657111-27D5-F8E1-6573-8BE039F2F707}"/>
          </ac:spMkLst>
        </pc:spChg>
        <pc:picChg chg="add mod">
          <ac:chgData name="Koketso Matlakala" userId="f07ac5cc-64e3-4808-8df8-f704819351d3" providerId="ADAL" clId="{0ED5BED7-FDC5-5566-B49D-34D0D95761DA}" dt="2025-09-11T09:45:54.104" v="406"/>
          <ac:picMkLst>
            <pc:docMk/>
            <pc:sldMk cId="1088007542" sldId="271"/>
            <ac:picMk id="5" creationId="{7A85EB5A-441C-5DB6-46CF-8D1C2A085905}"/>
          </ac:picMkLst>
        </pc:picChg>
        <pc:picChg chg="add mod">
          <ac:chgData name="Koketso Matlakala" userId="f07ac5cc-64e3-4808-8df8-f704819351d3" providerId="ADAL" clId="{0ED5BED7-FDC5-5566-B49D-34D0D95761DA}" dt="2025-09-11T09:45:00.336" v="403"/>
          <ac:picMkLst>
            <pc:docMk/>
            <pc:sldMk cId="1088007542" sldId="271"/>
            <ac:picMk id="6" creationId="{74D0D441-7AA0-E54F-6ED1-E63B0830651B}"/>
          </ac:picMkLst>
        </pc:picChg>
        <pc:picChg chg="add mod">
          <ac:chgData name="Koketso Matlakala" userId="f07ac5cc-64e3-4808-8df8-f704819351d3" providerId="ADAL" clId="{0ED5BED7-FDC5-5566-B49D-34D0D95761DA}" dt="2025-09-11T09:46:36.558" v="410"/>
          <ac:picMkLst>
            <pc:docMk/>
            <pc:sldMk cId="1088007542" sldId="271"/>
            <ac:picMk id="8" creationId="{6286BC03-FC94-C3E3-5E6A-B89A91BCDFDC}"/>
          </ac:picMkLst>
        </pc:picChg>
        <pc:picChg chg="add mod">
          <ac:chgData name="Koketso Matlakala" userId="f07ac5cc-64e3-4808-8df8-f704819351d3" providerId="ADAL" clId="{0ED5BED7-FDC5-5566-B49D-34D0D95761DA}" dt="2025-09-11T09:47:41.968" v="415" actId="1076"/>
          <ac:picMkLst>
            <pc:docMk/>
            <pc:sldMk cId="1088007542" sldId="271"/>
            <ac:picMk id="11" creationId="{F08E26EF-4D4A-C4C6-03C3-5CC5919DC901}"/>
          </ac:picMkLst>
        </pc:picChg>
        <pc:picChg chg="add mod">
          <ac:chgData name="Koketso Matlakala" userId="f07ac5cc-64e3-4808-8df8-f704819351d3" providerId="ADAL" clId="{0ED5BED7-FDC5-5566-B49D-34D0D95761DA}" dt="2025-09-11T09:52:41.797" v="479" actId="1076"/>
          <ac:picMkLst>
            <pc:docMk/>
            <pc:sldMk cId="1088007542" sldId="271"/>
            <ac:picMk id="13" creationId="{D96F29C9-7200-CC5D-5301-525E8E882DA5}"/>
          </ac:picMkLst>
        </pc:picChg>
        <pc:picChg chg="add mod">
          <ac:chgData name="Koketso Matlakala" userId="f07ac5cc-64e3-4808-8df8-f704819351d3" providerId="ADAL" clId="{0ED5BED7-FDC5-5566-B49D-34D0D95761DA}" dt="2025-09-11T09:34:50.409" v="225" actId="14100"/>
          <ac:picMkLst>
            <pc:docMk/>
            <pc:sldMk cId="1088007542" sldId="271"/>
            <ac:picMk id="1026" creationId="{DDF44331-6F90-A1AB-6FFB-89513406FFB0}"/>
          </ac:picMkLst>
        </pc:picChg>
      </pc:sldChg>
      <pc:sldChg chg="new del">
        <pc:chgData name="Koketso Matlakala" userId="f07ac5cc-64e3-4808-8df8-f704819351d3" providerId="ADAL" clId="{0ED5BED7-FDC5-5566-B49D-34D0D95761DA}" dt="2025-09-11T09:31:29.817" v="202" actId="680"/>
        <pc:sldMkLst>
          <pc:docMk/>
          <pc:sldMk cId="1513885234" sldId="271"/>
        </pc:sldMkLst>
      </pc:sldChg>
      <pc:sldChg chg="modSp add mod">
        <pc:chgData name="Koketso Matlakala" userId="f07ac5cc-64e3-4808-8df8-f704819351d3" providerId="ADAL" clId="{0ED5BED7-FDC5-5566-B49D-34D0D95761DA}" dt="2025-09-11T10:09:34.488" v="697" actId="20577"/>
        <pc:sldMkLst>
          <pc:docMk/>
          <pc:sldMk cId="2008670080" sldId="272"/>
        </pc:sldMkLst>
        <pc:spChg chg="mod">
          <ac:chgData name="Koketso Matlakala" userId="f07ac5cc-64e3-4808-8df8-f704819351d3" providerId="ADAL" clId="{0ED5BED7-FDC5-5566-B49D-34D0D95761DA}" dt="2025-09-11T10:08:04.829" v="687" actId="14100"/>
          <ac:spMkLst>
            <pc:docMk/>
            <pc:sldMk cId="2008670080" sldId="272"/>
            <ac:spMk id="2" creationId="{74D1CFB8-B57C-C69D-49AC-7DF5516465EF}"/>
          </ac:spMkLst>
        </pc:spChg>
        <pc:spChg chg="mod">
          <ac:chgData name="Koketso Matlakala" userId="f07ac5cc-64e3-4808-8df8-f704819351d3" providerId="ADAL" clId="{0ED5BED7-FDC5-5566-B49D-34D0D95761DA}" dt="2025-09-11T10:09:34.488" v="697" actId="20577"/>
          <ac:spMkLst>
            <pc:docMk/>
            <pc:sldMk cId="2008670080" sldId="272"/>
            <ac:spMk id="3" creationId="{BBA28A82-BB62-AD69-760B-D234E71E248D}"/>
          </ac:spMkLst>
        </pc:spChg>
      </pc:sldChg>
      <pc:sldChg chg="modSp add mod">
        <pc:chgData name="Koketso Matlakala" userId="f07ac5cc-64e3-4808-8df8-f704819351d3" providerId="ADAL" clId="{0ED5BED7-FDC5-5566-B49D-34D0D95761DA}" dt="2025-09-11T10:05:43.291" v="654" actId="20577"/>
        <pc:sldMkLst>
          <pc:docMk/>
          <pc:sldMk cId="525038044" sldId="273"/>
        </pc:sldMkLst>
        <pc:spChg chg="mod">
          <ac:chgData name="Koketso Matlakala" userId="f07ac5cc-64e3-4808-8df8-f704819351d3" providerId="ADAL" clId="{0ED5BED7-FDC5-5566-B49D-34D0D95761DA}" dt="2025-09-11T10:05:43.291" v="654" actId="20577"/>
          <ac:spMkLst>
            <pc:docMk/>
            <pc:sldMk cId="525038044" sldId="273"/>
            <ac:spMk id="3" creationId="{F34635F4-BCD6-03DD-E401-FA07DFD1598E}"/>
          </ac:spMkLst>
        </pc:spChg>
      </pc:sldChg>
      <pc:sldChg chg="addSp delSp modSp add del mod">
        <pc:chgData name="Koketso Matlakala" userId="f07ac5cc-64e3-4808-8df8-f704819351d3" providerId="ADAL" clId="{0ED5BED7-FDC5-5566-B49D-34D0D95761DA}" dt="2025-09-11T10:22:48.827" v="821" actId="2696"/>
        <pc:sldMkLst>
          <pc:docMk/>
          <pc:sldMk cId="2550843539" sldId="274"/>
        </pc:sldMkLst>
        <pc:spChg chg="del">
          <ac:chgData name="Koketso Matlakala" userId="f07ac5cc-64e3-4808-8df8-f704819351d3" providerId="ADAL" clId="{0ED5BED7-FDC5-5566-B49D-34D0D95761DA}" dt="2025-09-11T10:20:13.196" v="748" actId="478"/>
          <ac:spMkLst>
            <pc:docMk/>
            <pc:sldMk cId="2550843539" sldId="274"/>
            <ac:spMk id="3" creationId="{F1CC453A-BDDA-20F3-0082-99F78A6B044C}"/>
          </ac:spMkLst>
        </pc:spChg>
        <pc:spChg chg="add del mod">
          <ac:chgData name="Koketso Matlakala" userId="f07ac5cc-64e3-4808-8df8-f704819351d3" providerId="ADAL" clId="{0ED5BED7-FDC5-5566-B49D-34D0D95761DA}" dt="2025-09-11T10:20:31.499" v="749" actId="931"/>
          <ac:spMkLst>
            <pc:docMk/>
            <pc:sldMk cId="2550843539" sldId="274"/>
            <ac:spMk id="5" creationId="{A3EA7AFD-5095-2718-9181-7A926E14FBFB}"/>
          </ac:spMkLst>
        </pc:spChg>
        <pc:picChg chg="add mod modCrop">
          <ac:chgData name="Koketso Matlakala" userId="f07ac5cc-64e3-4808-8df8-f704819351d3" providerId="ADAL" clId="{0ED5BED7-FDC5-5566-B49D-34D0D95761DA}" dt="2025-09-11T10:20:49.670" v="753" actId="732"/>
          <ac:picMkLst>
            <pc:docMk/>
            <pc:sldMk cId="2550843539" sldId="274"/>
            <ac:picMk id="7" creationId="{37BF3F09-DC4A-E42F-F5A0-E489342A1F3A}"/>
          </ac:picMkLst>
        </pc:picChg>
      </pc:sldChg>
      <pc:sldChg chg="addSp delSp modSp add mod">
        <pc:chgData name="Koketso Matlakala" userId="f07ac5cc-64e3-4808-8df8-f704819351d3" providerId="ADAL" clId="{0ED5BED7-FDC5-5566-B49D-34D0D95761DA}" dt="2025-09-11T10:22:41.711" v="820" actId="1076"/>
        <pc:sldMkLst>
          <pc:docMk/>
          <pc:sldMk cId="2162025934" sldId="275"/>
        </pc:sldMkLst>
        <pc:spChg chg="mod">
          <ac:chgData name="Koketso Matlakala" userId="f07ac5cc-64e3-4808-8df8-f704819351d3" providerId="ADAL" clId="{0ED5BED7-FDC5-5566-B49D-34D0D95761DA}" dt="2025-09-11T10:21:51.808" v="811" actId="20577"/>
          <ac:spMkLst>
            <pc:docMk/>
            <pc:sldMk cId="2162025934" sldId="275"/>
            <ac:spMk id="2" creationId="{95083999-B2F2-7084-4D28-B13021143F18}"/>
          </ac:spMkLst>
        </pc:spChg>
        <pc:spChg chg="add del mod">
          <ac:chgData name="Koketso Matlakala" userId="f07ac5cc-64e3-4808-8df8-f704819351d3" providerId="ADAL" clId="{0ED5BED7-FDC5-5566-B49D-34D0D95761DA}" dt="2025-09-11T10:22:05.978" v="814" actId="478"/>
          <ac:spMkLst>
            <pc:docMk/>
            <pc:sldMk cId="2162025934" sldId="275"/>
            <ac:spMk id="4" creationId="{F1E6C34C-F15B-A212-9745-7742E7088DC7}"/>
          </ac:spMkLst>
        </pc:spChg>
        <pc:picChg chg="add mod">
          <ac:chgData name="Koketso Matlakala" userId="f07ac5cc-64e3-4808-8df8-f704819351d3" providerId="ADAL" clId="{0ED5BED7-FDC5-5566-B49D-34D0D95761DA}" dt="2025-09-11T10:22:41.711" v="820" actId="1076"/>
          <ac:picMkLst>
            <pc:docMk/>
            <pc:sldMk cId="2162025934" sldId="275"/>
            <ac:picMk id="5" creationId="{F3A4ECBA-CE0C-AC30-58C2-DA368CFC4D70}"/>
          </ac:picMkLst>
        </pc:picChg>
        <pc:picChg chg="del">
          <ac:chgData name="Koketso Matlakala" userId="f07ac5cc-64e3-4808-8df8-f704819351d3" providerId="ADAL" clId="{0ED5BED7-FDC5-5566-B49D-34D0D95761DA}" dt="2025-09-11T10:21:00.032" v="755" actId="478"/>
          <ac:picMkLst>
            <pc:docMk/>
            <pc:sldMk cId="2162025934" sldId="275"/>
            <ac:picMk id="7" creationId="{37456D86-6190-5DFB-D8AA-5B5EB047CDB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BC08-E79F-7040-8CD7-D268FC775E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B5FC8C9-99D9-903D-CE6E-DBBD5E993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1BD387-1BA8-9074-AF7A-AFC937A7D164}"/>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5" name="Footer Placeholder 4">
            <a:extLst>
              <a:ext uri="{FF2B5EF4-FFF2-40B4-BE49-F238E27FC236}">
                <a16:creationId xmlns:a16="http://schemas.microsoft.com/office/drawing/2014/main" id="{07087864-6017-99C9-D994-0EEEA1A2B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11324-82A9-53C8-45EF-CED24C310BB7}"/>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3728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5DE-9AB3-3792-2A2B-F0FEA95094B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D564B1-18FF-BB19-9B40-76A62803EB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4FB277-24A9-6259-3B9C-873CC0628405}"/>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5" name="Footer Placeholder 4">
            <a:extLst>
              <a:ext uri="{FF2B5EF4-FFF2-40B4-BE49-F238E27FC236}">
                <a16:creationId xmlns:a16="http://schemas.microsoft.com/office/drawing/2014/main" id="{891B150F-B42C-7F72-163C-1024DFAF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D1D55-221F-11DD-E535-9ABCD47A4C23}"/>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9160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19572-B251-3B55-BDFF-5A4C4BCD20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4B3B1C-3D52-773B-2BC9-7CAF85219C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667C81-BBC4-12F2-4C69-371781F33DC0}"/>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5" name="Footer Placeholder 4">
            <a:extLst>
              <a:ext uri="{FF2B5EF4-FFF2-40B4-BE49-F238E27FC236}">
                <a16:creationId xmlns:a16="http://schemas.microsoft.com/office/drawing/2014/main" id="{1861973A-A739-5D01-18CD-77EA80860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65F69-913C-121A-5966-DFE44F835252}"/>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43330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CB43-D14B-4843-9B76-A82E1BB78B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DCDC29-78C2-0A1D-3ED7-91EB9F80CCB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66B6E4-F0A6-ACAC-C0BD-84B01C1DC226}"/>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5" name="Footer Placeholder 4">
            <a:extLst>
              <a:ext uri="{FF2B5EF4-FFF2-40B4-BE49-F238E27FC236}">
                <a16:creationId xmlns:a16="http://schemas.microsoft.com/office/drawing/2014/main" id="{B50376E1-1CF8-19E0-A1BC-093BEED3B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3F3D-FDA2-88DE-1521-369D662919CB}"/>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44929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B91E-719A-7A87-755C-9BD5D844EC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80E143A-A9ED-6267-246E-D57FC0ACB5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899E1C-822B-45B4-8D55-D910A0529E29}"/>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5" name="Footer Placeholder 4">
            <a:extLst>
              <a:ext uri="{FF2B5EF4-FFF2-40B4-BE49-F238E27FC236}">
                <a16:creationId xmlns:a16="http://schemas.microsoft.com/office/drawing/2014/main" id="{8D997498-D67B-3C6A-6C2F-7A3B3CACB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7EBA-B7CE-1FE5-714E-E0AC9F7EB53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95879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845B-00D3-86C3-A83D-DD0E4A8F07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B6BEC6-C4E4-B2BE-1B8E-4F5BC81CDF8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2A034F-85C0-F2F7-B6C3-81787945E42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C54C82D-CFF1-FEEC-88E1-D829B77098AD}"/>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6" name="Footer Placeholder 5">
            <a:extLst>
              <a:ext uri="{FF2B5EF4-FFF2-40B4-BE49-F238E27FC236}">
                <a16:creationId xmlns:a16="http://schemas.microsoft.com/office/drawing/2014/main" id="{C8EDB3A4-CA03-1344-6ECC-76A48C66F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03E8E-01FE-EFB4-3EBC-E6D96484969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63262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36D0-FF12-66A5-8D1E-3F851118197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11D6AB-B92D-33A9-EB86-D23A4267E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C2AB5F-819F-836E-2107-961FA06CF5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F488996-99C7-BA1D-3722-CE3AFDB03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A68B816-6A4D-B432-3763-465301B647E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4959120-386C-E7C6-2422-29C0706458FA}"/>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8" name="Footer Placeholder 7">
            <a:extLst>
              <a:ext uri="{FF2B5EF4-FFF2-40B4-BE49-F238E27FC236}">
                <a16:creationId xmlns:a16="http://schemas.microsoft.com/office/drawing/2014/main" id="{F2A0B9E5-F780-748E-A4B4-C6426D85A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29619-C47A-6E28-690D-573DFD1B441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51807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60B4-53A7-8A5E-81B4-F1FB79D107C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F1918C-E9B7-EBFA-BEC0-CAFFF9B2154D}"/>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4" name="Footer Placeholder 3">
            <a:extLst>
              <a:ext uri="{FF2B5EF4-FFF2-40B4-BE49-F238E27FC236}">
                <a16:creationId xmlns:a16="http://schemas.microsoft.com/office/drawing/2014/main" id="{E9D67FE0-E94F-8718-4641-50EB27712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A0CD1-0E05-CBD8-D7F8-84D5BFDA220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90807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738A3-534C-E327-546D-296D3E06F077}"/>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3" name="Footer Placeholder 2">
            <a:extLst>
              <a:ext uri="{FF2B5EF4-FFF2-40B4-BE49-F238E27FC236}">
                <a16:creationId xmlns:a16="http://schemas.microsoft.com/office/drawing/2014/main" id="{785C59B8-2111-125D-9E4B-71DDAF8E6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5AC02-681C-AAB4-A3DC-00ABE8FAD89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01480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6650-2894-1352-8A55-0C12354693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865DE14-2C37-6EEC-01D2-51CA23855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0977555-CD7D-7D54-9586-E2B279723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4F9366-C4F7-0F80-96C9-C337F79EAE51}"/>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6" name="Footer Placeholder 5">
            <a:extLst>
              <a:ext uri="{FF2B5EF4-FFF2-40B4-BE49-F238E27FC236}">
                <a16:creationId xmlns:a16="http://schemas.microsoft.com/office/drawing/2014/main" id="{B9A2F07B-3ECB-0BDC-370C-A25485DB4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0014D-B500-2A8D-025F-E8A5D17DC96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56615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A881-6D96-61B9-96AD-70118D3F10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9948AD0-AF13-3E5A-EABA-F8F1F4ACC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87E6730E-9437-89A7-58A8-1AAF9F5CB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3A682F-63F3-A2CD-78A0-01856CEC99B7}"/>
              </a:ext>
            </a:extLst>
          </p:cNvPr>
          <p:cNvSpPr>
            <a:spLocks noGrp="1"/>
          </p:cNvSpPr>
          <p:nvPr>
            <p:ph type="dt" sz="half" idx="10"/>
          </p:nvPr>
        </p:nvSpPr>
        <p:spPr/>
        <p:txBody>
          <a:bodyPr/>
          <a:lstStyle/>
          <a:p>
            <a:fld id="{528966A4-F9E1-4082-9BF6-427132D10FA3}" type="datetimeFigureOut">
              <a:rPr lang="en-US" smtClean="0"/>
              <a:t>9/10/25</a:t>
            </a:fld>
            <a:endParaRPr lang="en-US"/>
          </a:p>
        </p:txBody>
      </p:sp>
      <p:sp>
        <p:nvSpPr>
          <p:cNvPr id="6" name="Footer Placeholder 5">
            <a:extLst>
              <a:ext uri="{FF2B5EF4-FFF2-40B4-BE49-F238E27FC236}">
                <a16:creationId xmlns:a16="http://schemas.microsoft.com/office/drawing/2014/main" id="{96DFCEFE-9AED-C52A-51E1-90A2CE3A0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B7724-378C-1763-684D-B1174953029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23889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2127D-5057-8E18-F077-6C4F91023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DA6024-E2D4-7197-43DB-056A0DACB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E391EA-DE72-D3B7-7B8E-3449D1BD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8966A4-F9E1-4082-9BF6-427132D10FA3}" type="datetimeFigureOut">
              <a:rPr lang="en-US" smtClean="0"/>
              <a:t>9/10/25</a:t>
            </a:fld>
            <a:endParaRPr lang="en-US"/>
          </a:p>
        </p:txBody>
      </p:sp>
      <p:sp>
        <p:nvSpPr>
          <p:cNvPr id="5" name="Footer Placeholder 4">
            <a:extLst>
              <a:ext uri="{FF2B5EF4-FFF2-40B4-BE49-F238E27FC236}">
                <a16:creationId xmlns:a16="http://schemas.microsoft.com/office/drawing/2014/main" id="{3458A575-6B96-8A47-35F3-66CAA1053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7DED54-49D8-6C4D-4EBA-D237BC79F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0CF79A-2F49-45EB-A148-F0BEDE4BEE5A}" type="slidenum">
              <a:rPr lang="en-US" smtClean="0"/>
              <a:t>‹#›</a:t>
            </a:fld>
            <a:endParaRPr lang="en-US"/>
          </a:p>
        </p:txBody>
      </p:sp>
    </p:spTree>
    <p:extLst>
      <p:ext uri="{BB962C8B-B14F-4D97-AF65-F5344CB8AC3E}">
        <p14:creationId xmlns:p14="http://schemas.microsoft.com/office/powerpoint/2010/main" val="427463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7525C2-4DE5-614D-8D40-AD7458CC4DFC}"/>
              </a:ext>
            </a:extLst>
          </p:cNvPr>
          <p:cNvSpPr>
            <a:spLocks noGrp="1"/>
          </p:cNvSpPr>
          <p:nvPr>
            <p:ph type="ctrTitle"/>
          </p:nvPr>
        </p:nvSpPr>
        <p:spPr>
          <a:xfrm>
            <a:off x="550334" y="487362"/>
            <a:ext cx="5915780" cy="2722003"/>
          </a:xfrm>
        </p:spPr>
        <p:txBody>
          <a:bodyPr>
            <a:noAutofit/>
          </a:bodyPr>
          <a:lstStyle/>
          <a:p>
            <a:pPr algn="l"/>
            <a:r>
              <a:rPr lang="en-US" sz="4400" dirty="0">
                <a:solidFill>
                  <a:srgbClr val="6F298C"/>
                </a:solidFill>
                <a:latin typeface="Arial" panose="020B0604020202020204" pitchFamily="34" charset="0"/>
                <a:cs typeface="Arial" panose="020B0604020202020204" pitchFamily="34" charset="0"/>
              </a:rPr>
              <a:t>ASASWEI CONFERENCE</a:t>
            </a:r>
          </a:p>
        </p:txBody>
      </p:sp>
      <p:sp>
        <p:nvSpPr>
          <p:cNvPr id="5" name="Subtitle 2">
            <a:extLst>
              <a:ext uri="{FF2B5EF4-FFF2-40B4-BE49-F238E27FC236}">
                <a16:creationId xmlns:a16="http://schemas.microsoft.com/office/drawing/2014/main" id="{017CA6AE-5AD8-4817-66D3-6C09DFD23441}"/>
              </a:ext>
            </a:extLst>
          </p:cNvPr>
          <p:cNvSpPr>
            <a:spLocks noGrp="1"/>
          </p:cNvSpPr>
          <p:nvPr>
            <p:ph type="subTitle" idx="1"/>
          </p:nvPr>
        </p:nvSpPr>
        <p:spPr>
          <a:xfrm>
            <a:off x="179579" y="5522258"/>
            <a:ext cx="6657290" cy="1171109"/>
          </a:xfrm>
        </p:spPr>
        <p:txBody>
          <a:bodyPr>
            <a:normAutofit/>
          </a:bodyPr>
          <a:lstStyle/>
          <a:p>
            <a:pPr algn="l"/>
            <a:r>
              <a:rPr lang="en-US" dirty="0">
                <a:solidFill>
                  <a:srgbClr val="6F298C"/>
                </a:solidFill>
                <a:latin typeface="Arial" panose="020B0604020202020204" pitchFamily="34" charset="0"/>
                <a:cs typeface="Arial" panose="020B0604020202020204" pitchFamily="34" charset="0"/>
              </a:rPr>
              <a:t>THEME 1: Social, economic, and Environmental Justice</a:t>
            </a:r>
          </a:p>
        </p:txBody>
      </p:sp>
    </p:spTree>
    <p:extLst>
      <p:ext uri="{BB962C8B-B14F-4D97-AF65-F5344CB8AC3E}">
        <p14:creationId xmlns:p14="http://schemas.microsoft.com/office/powerpoint/2010/main" val="4273677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C5B6AC-31D5-8DC8-DEBB-8608FB71B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2BA9D-39E5-7093-1C4C-FC4C65A68BE6}"/>
              </a:ext>
            </a:extLst>
          </p:cNvPr>
          <p:cNvSpPr>
            <a:spLocks noGrp="1"/>
          </p:cNvSpPr>
          <p:nvPr>
            <p:ph type="title"/>
          </p:nvPr>
        </p:nvSpPr>
        <p:spPr>
          <a:xfrm>
            <a:off x="838200" y="365126"/>
            <a:ext cx="10515600" cy="692710"/>
          </a:xfrm>
        </p:spPr>
        <p:txBody>
          <a:bodyPr>
            <a:normAutofit fontScale="90000"/>
          </a:bodyPr>
          <a:lstStyle/>
          <a:p>
            <a:r>
              <a:rPr lang="en-ZA" dirty="0"/>
              <a:t>Findings – </a:t>
            </a:r>
            <a:r>
              <a:rPr lang="en-GB" dirty="0"/>
              <a:t>countries included (n=8)</a:t>
            </a:r>
            <a:endParaRPr lang="en-US" dirty="0">
              <a:solidFill>
                <a:srgbClr val="6F298C"/>
              </a:solidFill>
            </a:endParaRPr>
          </a:p>
        </p:txBody>
      </p:sp>
      <p:pic>
        <p:nvPicPr>
          <p:cNvPr id="5" name="Content Placeholder 4" descr="A map of africa with countries/regions&#10;&#10;AI-generated content may be incorrect.">
            <a:extLst>
              <a:ext uri="{FF2B5EF4-FFF2-40B4-BE49-F238E27FC236}">
                <a16:creationId xmlns:a16="http://schemas.microsoft.com/office/drawing/2014/main" id="{7A85EB5A-441C-5DB6-46CF-8D1C2A08590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38200" y="1057836"/>
            <a:ext cx="11353800" cy="5800163"/>
          </a:xfrm>
        </p:spPr>
      </p:pic>
      <p:pic>
        <p:nvPicPr>
          <p:cNvPr id="6" name="Picture 4" descr="Namibia - National Flag Global">
            <a:extLst>
              <a:ext uri="{FF2B5EF4-FFF2-40B4-BE49-F238E27FC236}">
                <a16:creationId xmlns:a16="http://schemas.microsoft.com/office/drawing/2014/main" id="{74D0D441-7AA0-E54F-6ED1-E63B083065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3141" y="4337129"/>
            <a:ext cx="61554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Callout: Left Arrow 12">
            <a:extLst>
              <a:ext uri="{FF2B5EF4-FFF2-40B4-BE49-F238E27FC236}">
                <a16:creationId xmlns:a16="http://schemas.microsoft.com/office/drawing/2014/main" id="{65DE619C-485C-FAD4-6EF1-C123894D7BCA}"/>
              </a:ext>
            </a:extLst>
          </p:cNvPr>
          <p:cNvSpPr/>
          <p:nvPr/>
        </p:nvSpPr>
        <p:spPr>
          <a:xfrm>
            <a:off x="4736263" y="4550768"/>
            <a:ext cx="580103" cy="487122"/>
          </a:xfrm>
          <a:prstGeom prst="lef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rPr>
              <a:t>1</a:t>
            </a:r>
          </a:p>
        </p:txBody>
      </p:sp>
      <p:pic>
        <p:nvPicPr>
          <p:cNvPr id="8" name="Picture 2" descr="Zambia flag Royalty Free Vector Image ...">
            <a:extLst>
              <a:ext uri="{FF2B5EF4-FFF2-40B4-BE49-F238E27FC236}">
                <a16:creationId xmlns:a16="http://schemas.microsoft.com/office/drawing/2014/main" id="{6286BC03-FC94-C3E3-5E6A-B89A91BCDFD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285" b="56563" l="10000" r="90000"/>
                    </a14:imgEffect>
                  </a14:imgLayer>
                </a14:imgProps>
              </a:ext>
              <a:ext uri="{28A0092B-C50C-407E-A947-70E740481C1C}">
                <a14:useLocalDpi xmlns:a14="http://schemas.microsoft.com/office/drawing/2010/main" val="0"/>
              </a:ext>
            </a:extLst>
          </a:blip>
          <a:srcRect b="37152"/>
          <a:stretch>
            <a:fillRect/>
          </a:stretch>
        </p:blipFill>
        <p:spPr bwMode="auto">
          <a:xfrm>
            <a:off x="5524500" y="3429000"/>
            <a:ext cx="5715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Callout: Left Arrow 12">
            <a:extLst>
              <a:ext uri="{FF2B5EF4-FFF2-40B4-BE49-F238E27FC236}">
                <a16:creationId xmlns:a16="http://schemas.microsoft.com/office/drawing/2014/main" id="{891FB5DE-F2A9-CCA5-5E32-A69B9263B1E6}"/>
              </a:ext>
            </a:extLst>
          </p:cNvPr>
          <p:cNvSpPr/>
          <p:nvPr/>
        </p:nvSpPr>
        <p:spPr>
          <a:xfrm>
            <a:off x="6096000" y="3470795"/>
            <a:ext cx="580103" cy="487122"/>
          </a:xfrm>
          <a:prstGeom prst="lef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rPr>
              <a:t>2</a:t>
            </a:r>
          </a:p>
        </p:txBody>
      </p:sp>
      <p:pic>
        <p:nvPicPr>
          <p:cNvPr id="11" name="Picture 6" descr="Zimbabwe Flag PNG Images &amp; PSDs for Download | PixelSquid - S116019128">
            <a:extLst>
              <a:ext uri="{FF2B5EF4-FFF2-40B4-BE49-F238E27FC236}">
                <a16:creationId xmlns:a16="http://schemas.microsoft.com/office/drawing/2014/main" id="{F08E26EF-4D4A-C4C6-03C3-5CC5919DC90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1919" b="50018" l="34384" r="70643"/>
                    </a14:imgEffect>
                  </a14:imgLayer>
                </a14:imgProps>
              </a:ext>
              <a:ext uri="{28A0092B-C50C-407E-A947-70E740481C1C}">
                <a14:useLocalDpi xmlns:a14="http://schemas.microsoft.com/office/drawing/2010/main" val="0"/>
              </a:ext>
            </a:extLst>
          </a:blip>
          <a:srcRect l="29852" t="7157" r="24825" b="45220"/>
          <a:stretch>
            <a:fillRect/>
          </a:stretch>
        </p:blipFill>
        <p:spPr bwMode="auto">
          <a:xfrm>
            <a:off x="6355326" y="3957917"/>
            <a:ext cx="624348" cy="915000"/>
          </a:xfrm>
          <a:prstGeom prst="rect">
            <a:avLst/>
          </a:prstGeom>
          <a:noFill/>
          <a:extLst>
            <a:ext uri="{909E8E84-426E-40DD-AFC4-6F175D3DCCD1}">
              <a14:hiddenFill xmlns:a14="http://schemas.microsoft.com/office/drawing/2010/main">
                <a:solidFill>
                  <a:srgbClr val="FFFFFF"/>
                </a:solidFill>
              </a14:hiddenFill>
            </a:ext>
          </a:extLst>
        </p:spPr>
      </p:pic>
      <p:sp>
        <p:nvSpPr>
          <p:cNvPr id="12" name="Callout: Left Arrow 12">
            <a:extLst>
              <a:ext uri="{FF2B5EF4-FFF2-40B4-BE49-F238E27FC236}">
                <a16:creationId xmlns:a16="http://schemas.microsoft.com/office/drawing/2014/main" id="{1E963C30-761F-8CF9-42C7-83FB0E9A2D6E}"/>
              </a:ext>
            </a:extLst>
          </p:cNvPr>
          <p:cNvSpPr/>
          <p:nvPr/>
        </p:nvSpPr>
        <p:spPr>
          <a:xfrm>
            <a:off x="6844908" y="4171856"/>
            <a:ext cx="580103" cy="487122"/>
          </a:xfrm>
          <a:prstGeom prst="lef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rPr>
              <a:t>2</a:t>
            </a:r>
          </a:p>
        </p:txBody>
      </p:sp>
      <p:pic>
        <p:nvPicPr>
          <p:cNvPr id="13" name="Picture 8" descr="South Africa Flag Pole Stock ...">
            <a:extLst>
              <a:ext uri="{FF2B5EF4-FFF2-40B4-BE49-F238E27FC236}">
                <a16:creationId xmlns:a16="http://schemas.microsoft.com/office/drawing/2014/main" id="{D96F29C9-7200-CC5D-5301-525E8E882DA5}"/>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67" b="89778" l="9778" r="89778">
                        <a14:foregroundMark x1="16889" y1="6222" x2="38222" y2="9333"/>
                        <a14:foregroundMark x1="38222" y1="9333" x2="60444" y2="6667"/>
                        <a14:foregroundMark x1="60444" y1="6667" x2="83111" y2="7111"/>
                        <a14:foregroundMark x1="83111" y1="7111" x2="86667" y2="37778"/>
                        <a14:foregroundMark x1="86667" y1="37778" x2="68000" y2="45778"/>
                        <a14:foregroundMark x1="68000" y1="45778" x2="23556" y2="50222"/>
                        <a14:foregroundMark x1="23556" y1="50222" x2="16000" y2="36000"/>
                        <a14:foregroundMark x1="16000" y1="36000" x2="16000" y2="6667"/>
                        <a14:foregroundMark x1="78667" y1="19111" x2="32889" y2="16889"/>
                        <a14:foregroundMark x1="32889" y1="16889" x2="32889" y2="14667"/>
                        <a14:foregroundMark x1="59111" y1="19111" x2="41333" y2="19556"/>
                        <a14:foregroundMark x1="78667" y1="18222" x2="36444" y2="16444"/>
                        <a14:foregroundMark x1="77778" y1="40000" x2="37333" y2="41778"/>
                        <a14:foregroundMark x1="82667" y1="34667" x2="50222" y2="35111"/>
                        <a14:foregroundMark x1="79556" y1="30667" x2="56889" y2="32000"/>
                        <a14:foregroundMark x1="56889" y1="32000" x2="55111" y2="32889"/>
                        <a14:foregroundMark x1="75556" y1="30667" x2="51111" y2="32000"/>
                        <a14:foregroundMark x1="71111" y1="29333" x2="49333" y2="29778"/>
                        <a14:foregroundMark x1="49333" y1="29778" x2="49333" y2="29778"/>
                        <a14:foregroundMark x1="52444" y1="20889" x2="41333" y2="21333"/>
                        <a14:foregroundMark x1="14222" y1="40000" x2="16889" y2="46222"/>
                        <a14:foregroundMark x1="76889" y1="46222" x2="76889" y2="46222"/>
                        <a14:foregroundMark x1="82667" y1="41778" x2="82667" y2="47111"/>
                        <a14:foregroundMark x1="74667" y1="44444" x2="80444" y2="48444"/>
                        <a14:foregroundMark x1="78667" y1="8444" x2="49333" y2="8889"/>
                      </a14:backgroundRemoval>
                    </a14:imgEffect>
                  </a14:imgLayer>
                </a14:imgProps>
              </a:ext>
              <a:ext uri="{28A0092B-C50C-407E-A947-70E740481C1C}">
                <a14:useLocalDpi xmlns:a14="http://schemas.microsoft.com/office/drawing/2010/main" val="0"/>
              </a:ext>
            </a:extLst>
          </a:blip>
          <a:srcRect/>
          <a:stretch>
            <a:fillRect/>
          </a:stretch>
        </p:blipFill>
        <p:spPr bwMode="auto">
          <a:xfrm>
            <a:off x="5844048" y="5251529"/>
            <a:ext cx="542003"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Callout: Left Arrow 12">
            <a:extLst>
              <a:ext uri="{FF2B5EF4-FFF2-40B4-BE49-F238E27FC236}">
                <a16:creationId xmlns:a16="http://schemas.microsoft.com/office/drawing/2014/main" id="{1D657111-27D5-F8E1-6573-8BE039F2F707}"/>
              </a:ext>
            </a:extLst>
          </p:cNvPr>
          <p:cNvSpPr/>
          <p:nvPr/>
        </p:nvSpPr>
        <p:spPr>
          <a:xfrm>
            <a:off x="6264805" y="5134775"/>
            <a:ext cx="580103" cy="487122"/>
          </a:xfrm>
          <a:prstGeom prst="lef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rPr>
              <a:t>3</a:t>
            </a:r>
          </a:p>
        </p:txBody>
      </p:sp>
    </p:spTree>
    <p:extLst>
      <p:ext uri="{BB962C8B-B14F-4D97-AF65-F5344CB8AC3E}">
        <p14:creationId xmlns:p14="http://schemas.microsoft.com/office/powerpoint/2010/main" val="10880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F94756-3129-1CDE-D1F2-2AE759B0E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2F45E-6F52-64D5-2235-9308E6C28F3E}"/>
              </a:ext>
            </a:extLst>
          </p:cNvPr>
          <p:cNvSpPr>
            <a:spLocks noGrp="1"/>
          </p:cNvSpPr>
          <p:nvPr>
            <p:ph type="title"/>
          </p:nvPr>
        </p:nvSpPr>
        <p:spPr/>
        <p:txBody>
          <a:bodyPr/>
          <a:lstStyle/>
          <a:p>
            <a:r>
              <a:rPr lang="en-ZA" dirty="0"/>
              <a:t>Findings - Challenges</a:t>
            </a:r>
            <a:endParaRPr lang="en-US" dirty="0">
              <a:solidFill>
                <a:srgbClr val="6F298C"/>
              </a:solidFill>
            </a:endParaRPr>
          </a:p>
        </p:txBody>
      </p:sp>
      <p:sp>
        <p:nvSpPr>
          <p:cNvPr id="3" name="Content Placeholder 2">
            <a:extLst>
              <a:ext uri="{FF2B5EF4-FFF2-40B4-BE49-F238E27FC236}">
                <a16:creationId xmlns:a16="http://schemas.microsoft.com/office/drawing/2014/main" id="{6BC7EAA6-0103-A017-97BB-FC7E967FEB7F}"/>
              </a:ext>
            </a:extLst>
          </p:cNvPr>
          <p:cNvSpPr>
            <a:spLocks noGrp="1"/>
          </p:cNvSpPr>
          <p:nvPr>
            <p:ph idx="1"/>
          </p:nvPr>
        </p:nvSpPr>
        <p:spPr/>
        <p:txBody>
          <a:bodyPr>
            <a:normAutofit/>
          </a:bodyPr>
          <a:lstStyle/>
          <a:p>
            <a:pPr marL="0" indent="0">
              <a:buNone/>
            </a:pPr>
            <a:r>
              <a:rPr lang="en-ZA" dirty="0"/>
              <a:t>Theme 1: Psychosocial challenges</a:t>
            </a:r>
          </a:p>
          <a:p>
            <a:r>
              <a:rPr lang="en-ZA" dirty="0"/>
              <a:t>The structural and socio-political conditions exacerbate the impact of climate hazards, exposing farmers to increased mental health distress, including anxiety, depression, trauma, and ecological grief (Becker et al. 2015; Cunsolo and Ellis 2018; Obradovich et al. 2018; Gawrych 2022).</a:t>
            </a:r>
          </a:p>
        </p:txBody>
      </p:sp>
    </p:spTree>
    <p:extLst>
      <p:ext uri="{BB962C8B-B14F-4D97-AF65-F5344CB8AC3E}">
        <p14:creationId xmlns:p14="http://schemas.microsoft.com/office/powerpoint/2010/main" val="312649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642BC4-8E4B-17D5-D02C-8427B6B36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3A58D-F479-3AB1-3858-EB6EAED5E645}"/>
              </a:ext>
            </a:extLst>
          </p:cNvPr>
          <p:cNvSpPr>
            <a:spLocks noGrp="1"/>
          </p:cNvSpPr>
          <p:nvPr>
            <p:ph type="title"/>
          </p:nvPr>
        </p:nvSpPr>
        <p:spPr/>
        <p:txBody>
          <a:bodyPr/>
          <a:lstStyle/>
          <a:p>
            <a:r>
              <a:rPr lang="en-ZA" dirty="0"/>
              <a:t>Findings - Challenges</a:t>
            </a:r>
            <a:endParaRPr lang="en-US" dirty="0">
              <a:solidFill>
                <a:srgbClr val="6F298C"/>
              </a:solidFill>
            </a:endParaRPr>
          </a:p>
        </p:txBody>
      </p:sp>
      <p:sp>
        <p:nvSpPr>
          <p:cNvPr id="3" name="Content Placeholder 2">
            <a:extLst>
              <a:ext uri="{FF2B5EF4-FFF2-40B4-BE49-F238E27FC236}">
                <a16:creationId xmlns:a16="http://schemas.microsoft.com/office/drawing/2014/main" id="{F34635F4-BCD6-03DD-E401-FA07DFD1598E}"/>
              </a:ext>
            </a:extLst>
          </p:cNvPr>
          <p:cNvSpPr>
            <a:spLocks noGrp="1"/>
          </p:cNvSpPr>
          <p:nvPr>
            <p:ph idx="1"/>
          </p:nvPr>
        </p:nvSpPr>
        <p:spPr>
          <a:xfrm>
            <a:off x="838200" y="1504950"/>
            <a:ext cx="10515600" cy="4672013"/>
          </a:xfrm>
        </p:spPr>
        <p:txBody>
          <a:bodyPr>
            <a:normAutofit fontScale="77500" lnSpcReduction="20000"/>
          </a:bodyPr>
          <a:lstStyle/>
          <a:p>
            <a:pPr marL="0" indent="0">
              <a:buNone/>
            </a:pPr>
            <a:r>
              <a:rPr lang="en-ZA" dirty="0"/>
              <a:t>Theme 2: Economic/resource constraints faced by farmers during natural hazards in SADC</a:t>
            </a:r>
          </a:p>
          <a:p>
            <a:r>
              <a:rPr lang="en-ZA" dirty="0"/>
              <a:t>The occurrence of natural hazards in SADC has resulted in the loss of agricultural productivity, that led to food insecurity (Angula and </a:t>
            </a:r>
            <a:r>
              <a:rPr lang="en-ZA" dirty="0" err="1"/>
              <a:t>Kaundjua</a:t>
            </a:r>
            <a:r>
              <a:rPr lang="en-ZA" dirty="0"/>
              <a:t> 2016; Becker et al. 2015; </a:t>
            </a:r>
            <a:r>
              <a:rPr lang="en-ZA" dirty="0" err="1"/>
              <a:t>Makuvaro</a:t>
            </a:r>
            <a:r>
              <a:rPr lang="en-ZA" dirty="0"/>
              <a:t> et al. 2017; </a:t>
            </a:r>
            <a:r>
              <a:rPr lang="en-ZA" dirty="0" err="1"/>
              <a:t>Rankoana</a:t>
            </a:r>
            <a:r>
              <a:rPr lang="en-ZA" dirty="0"/>
              <a:t> 2022; Matlakala et al. 2021) </a:t>
            </a:r>
          </a:p>
          <a:p>
            <a:r>
              <a:rPr lang="en-ZA" dirty="0"/>
              <a:t>We have also noted loss of income (Angula and </a:t>
            </a:r>
            <a:r>
              <a:rPr lang="en-ZA" dirty="0" err="1"/>
              <a:t>Kaundjua</a:t>
            </a:r>
            <a:r>
              <a:rPr lang="en-ZA" dirty="0"/>
              <a:t> 2016; </a:t>
            </a:r>
            <a:r>
              <a:rPr lang="en-ZA" dirty="0" err="1"/>
              <a:t>Dumenu</a:t>
            </a:r>
            <a:r>
              <a:rPr lang="en-ZA" dirty="0"/>
              <a:t> and Takam </a:t>
            </a:r>
            <a:r>
              <a:rPr lang="en-ZA" dirty="0" err="1"/>
              <a:t>Tiamgne</a:t>
            </a:r>
            <a:r>
              <a:rPr lang="en-ZA" dirty="0"/>
              <a:t> 2020; </a:t>
            </a:r>
            <a:r>
              <a:rPr lang="en-ZA" dirty="0" err="1"/>
              <a:t>Makuvaro</a:t>
            </a:r>
            <a:r>
              <a:rPr lang="en-ZA" dirty="0"/>
              <a:t> et al. 2017; Matlakala et al. 2021) for most farmers. </a:t>
            </a:r>
          </a:p>
          <a:p>
            <a:r>
              <a:rPr lang="en-ZA" dirty="0"/>
              <a:t>The scoped articles showed that the loss of production resulted from reduced crop yields, loss of grazing areas, and decreased number of livestock (Angula and </a:t>
            </a:r>
            <a:r>
              <a:rPr lang="en-ZA" dirty="0" err="1"/>
              <a:t>Kaundjua</a:t>
            </a:r>
            <a:r>
              <a:rPr lang="en-ZA" dirty="0"/>
              <a:t> 2016; </a:t>
            </a:r>
            <a:r>
              <a:rPr lang="en-ZA" dirty="0" err="1"/>
              <a:t>Dumenu</a:t>
            </a:r>
            <a:r>
              <a:rPr lang="en-ZA" dirty="0"/>
              <a:t> and Takam </a:t>
            </a:r>
            <a:r>
              <a:rPr lang="en-ZA" dirty="0" err="1"/>
              <a:t>Tiamgne</a:t>
            </a:r>
            <a:r>
              <a:rPr lang="en-ZA" dirty="0"/>
              <a:t> 2020; </a:t>
            </a:r>
            <a:r>
              <a:rPr lang="en-ZA" dirty="0" err="1"/>
              <a:t>Makuvaro</a:t>
            </a:r>
            <a:r>
              <a:rPr lang="en-ZA" dirty="0"/>
              <a:t> et al. 2017; </a:t>
            </a:r>
            <a:r>
              <a:rPr lang="en-ZA" dirty="0" err="1"/>
              <a:t>Rankoana</a:t>
            </a:r>
            <a:r>
              <a:rPr lang="en-ZA" dirty="0"/>
              <a:t> 2022). </a:t>
            </a:r>
          </a:p>
          <a:p>
            <a:r>
              <a:rPr lang="en-ZA" dirty="0"/>
              <a:t>Meanwhile, other authors have revealed that farmers experienced shortages of resources such as water, seeds, fertilisers, and labour to counteract harsh climate conditions (</a:t>
            </a:r>
            <a:r>
              <a:rPr lang="en-ZA" dirty="0" err="1"/>
              <a:t>Makuvaro</a:t>
            </a:r>
            <a:r>
              <a:rPr lang="en-ZA" dirty="0"/>
              <a:t> et al. 2017; Ngoma et al. 2024; Matlakala et al. 2021).</a:t>
            </a:r>
          </a:p>
        </p:txBody>
      </p:sp>
    </p:spTree>
    <p:extLst>
      <p:ext uri="{BB962C8B-B14F-4D97-AF65-F5344CB8AC3E}">
        <p14:creationId xmlns:p14="http://schemas.microsoft.com/office/powerpoint/2010/main" val="52503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27E97E-32EB-6912-957A-0D5AB6292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1CFB8-B57C-C69D-49AC-7DF5516465EF}"/>
              </a:ext>
            </a:extLst>
          </p:cNvPr>
          <p:cNvSpPr>
            <a:spLocks noGrp="1"/>
          </p:cNvSpPr>
          <p:nvPr>
            <p:ph type="title"/>
          </p:nvPr>
        </p:nvSpPr>
        <p:spPr>
          <a:xfrm>
            <a:off x="838200" y="80962"/>
            <a:ext cx="10515600" cy="1019175"/>
          </a:xfrm>
        </p:spPr>
        <p:txBody>
          <a:bodyPr/>
          <a:lstStyle/>
          <a:p>
            <a:r>
              <a:rPr lang="en-ZA" dirty="0"/>
              <a:t>Findings - Challenges</a:t>
            </a:r>
            <a:endParaRPr lang="en-US" dirty="0">
              <a:solidFill>
                <a:srgbClr val="6F298C"/>
              </a:solidFill>
            </a:endParaRPr>
          </a:p>
        </p:txBody>
      </p:sp>
      <p:sp>
        <p:nvSpPr>
          <p:cNvPr id="3" name="Content Placeholder 2">
            <a:extLst>
              <a:ext uri="{FF2B5EF4-FFF2-40B4-BE49-F238E27FC236}">
                <a16:creationId xmlns:a16="http://schemas.microsoft.com/office/drawing/2014/main" id="{BBA28A82-BB62-AD69-760B-D234E71E248D}"/>
              </a:ext>
            </a:extLst>
          </p:cNvPr>
          <p:cNvSpPr>
            <a:spLocks noGrp="1"/>
          </p:cNvSpPr>
          <p:nvPr>
            <p:ph idx="1"/>
          </p:nvPr>
        </p:nvSpPr>
        <p:spPr>
          <a:xfrm>
            <a:off x="838200" y="1100137"/>
            <a:ext cx="10515600" cy="4657726"/>
          </a:xfrm>
        </p:spPr>
        <p:txBody>
          <a:bodyPr>
            <a:normAutofit fontScale="77500" lnSpcReduction="20000"/>
          </a:bodyPr>
          <a:lstStyle/>
          <a:p>
            <a:pPr marL="0" indent="0">
              <a:buNone/>
            </a:pPr>
            <a:r>
              <a:rPr lang="en-ZA" b="1" dirty="0"/>
              <a:t>Theme 3: Coping strategies used by farmers during natural hazards in SADC </a:t>
            </a:r>
          </a:p>
          <a:p>
            <a:pPr marL="0" indent="0">
              <a:buNone/>
            </a:pPr>
            <a:endParaRPr lang="en-ZA" b="1" dirty="0"/>
          </a:p>
          <a:p>
            <a:r>
              <a:rPr lang="en-ZA" dirty="0"/>
              <a:t>Farmers in SADC, particularly in South Africa, Namibia, Zimbabwe, and Zambia, have shown the use of innovative agricultural practices and crop diversification to lessen the damage caused by natural hazards such as floods and drought. </a:t>
            </a:r>
          </a:p>
          <a:p>
            <a:r>
              <a:rPr lang="en-ZA" dirty="0"/>
              <a:t>These farmers use practices such as mulching, zero tillage, and agroforestry to improve the quality of the soil and make it resilient against the impact of natural hazards (</a:t>
            </a:r>
            <a:r>
              <a:rPr lang="en-ZA" dirty="0" err="1"/>
              <a:t>Dumenu</a:t>
            </a:r>
            <a:r>
              <a:rPr lang="en-ZA" dirty="0"/>
              <a:t> and Takam </a:t>
            </a:r>
            <a:r>
              <a:rPr lang="en-ZA" dirty="0" err="1"/>
              <a:t>Tiamagne</a:t>
            </a:r>
            <a:r>
              <a:rPr lang="en-ZA" dirty="0"/>
              <a:t> 2020; </a:t>
            </a:r>
            <a:r>
              <a:rPr lang="en-ZA" dirty="0" err="1"/>
              <a:t>Makuvaro</a:t>
            </a:r>
            <a:r>
              <a:rPr lang="en-ZA" dirty="0"/>
              <a:t> et al. 2017; </a:t>
            </a:r>
            <a:r>
              <a:rPr lang="en-ZA" dirty="0" err="1"/>
              <a:t>Rankoana</a:t>
            </a:r>
            <a:r>
              <a:rPr lang="en-ZA" dirty="0"/>
              <a:t> 2022; </a:t>
            </a:r>
            <a:r>
              <a:rPr lang="en-ZA" dirty="0" err="1"/>
              <a:t>Rusinga</a:t>
            </a:r>
            <a:r>
              <a:rPr lang="en-ZA" dirty="0"/>
              <a:t> et al. 2014). </a:t>
            </a:r>
          </a:p>
          <a:p>
            <a:r>
              <a:rPr lang="en-ZA" dirty="0"/>
              <a:t>In addition, farmers select drought-resistant plants and seek planting schedules to ensure the survival of their crops during climate shocks (</a:t>
            </a:r>
            <a:r>
              <a:rPr lang="en-ZA" dirty="0" err="1"/>
              <a:t>Dumenu</a:t>
            </a:r>
            <a:r>
              <a:rPr lang="en-ZA" dirty="0"/>
              <a:t> and </a:t>
            </a:r>
            <a:r>
              <a:rPr lang="en-ZA" dirty="0" err="1"/>
              <a:t>Tiamgne</a:t>
            </a:r>
            <a:r>
              <a:rPr lang="en-ZA" dirty="0"/>
              <a:t> 2020; </a:t>
            </a:r>
            <a:r>
              <a:rPr lang="en-ZA" dirty="0" err="1"/>
              <a:t>Rankoana</a:t>
            </a:r>
            <a:r>
              <a:rPr lang="en-ZA" dirty="0"/>
              <a:t> 2022; </a:t>
            </a:r>
            <a:r>
              <a:rPr lang="en-ZA" dirty="0" err="1"/>
              <a:t>Rusinga</a:t>
            </a:r>
            <a:r>
              <a:rPr lang="en-ZA" dirty="0"/>
              <a:t> et al. 2014). </a:t>
            </a:r>
          </a:p>
          <a:p>
            <a:r>
              <a:rPr lang="en-ZA" dirty="0"/>
              <a:t>Furthermore, studies have shown that some farmers use preventive strategies such as digging trenches and maintaining their resources to ensure they are prepared for natural hazards (Angula and </a:t>
            </a:r>
            <a:r>
              <a:rPr lang="en-ZA" dirty="0" err="1"/>
              <a:t>Kaundjua</a:t>
            </a:r>
            <a:r>
              <a:rPr lang="en-ZA" dirty="0"/>
              <a:t> 2016; Becker et al. 2015; </a:t>
            </a:r>
            <a:r>
              <a:rPr lang="en-ZA" dirty="0" err="1"/>
              <a:t>Dumenu</a:t>
            </a:r>
            <a:r>
              <a:rPr lang="en-ZA" dirty="0"/>
              <a:t> and </a:t>
            </a:r>
            <a:r>
              <a:rPr lang="en-ZA" dirty="0" err="1"/>
              <a:t>Tiamgne</a:t>
            </a:r>
            <a:r>
              <a:rPr lang="en-ZA" dirty="0"/>
              <a:t> 2020).</a:t>
            </a:r>
          </a:p>
        </p:txBody>
      </p:sp>
    </p:spTree>
    <p:extLst>
      <p:ext uri="{BB962C8B-B14F-4D97-AF65-F5344CB8AC3E}">
        <p14:creationId xmlns:p14="http://schemas.microsoft.com/office/powerpoint/2010/main" val="200867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449BE9-751C-1B9C-8A9D-5062A6887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3D76C-EA2F-8CA8-69DA-F1270FE692A4}"/>
              </a:ext>
            </a:extLst>
          </p:cNvPr>
          <p:cNvSpPr>
            <a:spLocks noGrp="1"/>
          </p:cNvSpPr>
          <p:nvPr>
            <p:ph type="title"/>
          </p:nvPr>
        </p:nvSpPr>
        <p:spPr/>
        <p:txBody>
          <a:bodyPr/>
          <a:lstStyle/>
          <a:p>
            <a:r>
              <a:rPr lang="en-ZA" dirty="0"/>
              <a:t>Discussion</a:t>
            </a:r>
            <a:endParaRPr lang="en-US" dirty="0">
              <a:solidFill>
                <a:srgbClr val="6F298C"/>
              </a:solidFill>
            </a:endParaRPr>
          </a:p>
        </p:txBody>
      </p:sp>
      <p:sp>
        <p:nvSpPr>
          <p:cNvPr id="3" name="Content Placeholder 2">
            <a:extLst>
              <a:ext uri="{FF2B5EF4-FFF2-40B4-BE49-F238E27FC236}">
                <a16:creationId xmlns:a16="http://schemas.microsoft.com/office/drawing/2014/main" id="{0B853009-163F-68FE-AF6D-A52FEFD277E8}"/>
              </a:ext>
            </a:extLst>
          </p:cNvPr>
          <p:cNvSpPr>
            <a:spLocks noGrp="1"/>
          </p:cNvSpPr>
          <p:nvPr>
            <p:ph idx="1"/>
          </p:nvPr>
        </p:nvSpPr>
        <p:spPr/>
        <p:txBody>
          <a:bodyPr>
            <a:normAutofit lnSpcReduction="10000"/>
          </a:bodyPr>
          <a:lstStyle/>
          <a:p>
            <a:r>
              <a:rPr lang="en-ZA" sz="3600" dirty="0"/>
              <a:t>Farmers face interconnected economic and psychological stressors</a:t>
            </a:r>
          </a:p>
          <a:p>
            <a:r>
              <a:rPr lang="en-ZA" sz="3600" dirty="0"/>
              <a:t>Mental health support is missing in climate adaptation policies</a:t>
            </a:r>
          </a:p>
          <a:p>
            <a:r>
              <a:rPr lang="en-ZA" sz="3600" dirty="0"/>
              <a:t>Resilience improved by:</a:t>
            </a:r>
          </a:p>
          <a:p>
            <a:pPr marL="0" indent="0">
              <a:buNone/>
            </a:pPr>
            <a:r>
              <a:rPr lang="en-ZA" sz="3600" dirty="0"/>
              <a:t> - Indigenous knowledge</a:t>
            </a:r>
          </a:p>
          <a:p>
            <a:pPr marL="0" indent="0">
              <a:buNone/>
            </a:pPr>
            <a:r>
              <a:rPr lang="en-ZA" sz="3600" dirty="0"/>
              <a:t> - Interprofessional collaboration</a:t>
            </a:r>
          </a:p>
          <a:p>
            <a:pPr marL="0" indent="0">
              <a:buNone/>
            </a:pPr>
            <a:r>
              <a:rPr lang="en-ZA" sz="3600" dirty="0"/>
              <a:t> - Community-driven strategies</a:t>
            </a:r>
          </a:p>
        </p:txBody>
      </p:sp>
    </p:spTree>
    <p:extLst>
      <p:ext uri="{BB962C8B-B14F-4D97-AF65-F5344CB8AC3E}">
        <p14:creationId xmlns:p14="http://schemas.microsoft.com/office/powerpoint/2010/main" val="346356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2D753A-DC46-FD0D-5843-9F687723B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94BC1-3DBC-BAF8-887D-8024D9BA78A6}"/>
              </a:ext>
            </a:extLst>
          </p:cNvPr>
          <p:cNvSpPr>
            <a:spLocks noGrp="1"/>
          </p:cNvSpPr>
          <p:nvPr>
            <p:ph type="title"/>
          </p:nvPr>
        </p:nvSpPr>
        <p:spPr/>
        <p:txBody>
          <a:bodyPr/>
          <a:lstStyle/>
          <a:p>
            <a:r>
              <a:rPr lang="en-ZA" dirty="0"/>
              <a:t>Implications for Practice</a:t>
            </a:r>
            <a:endParaRPr lang="en-US" dirty="0">
              <a:solidFill>
                <a:srgbClr val="6F298C"/>
              </a:solidFill>
            </a:endParaRPr>
          </a:p>
        </p:txBody>
      </p:sp>
      <p:sp>
        <p:nvSpPr>
          <p:cNvPr id="3" name="Content Placeholder 2">
            <a:extLst>
              <a:ext uri="{FF2B5EF4-FFF2-40B4-BE49-F238E27FC236}">
                <a16:creationId xmlns:a16="http://schemas.microsoft.com/office/drawing/2014/main" id="{0B7642F1-243A-AD1C-6C40-546C5991B866}"/>
              </a:ext>
            </a:extLst>
          </p:cNvPr>
          <p:cNvSpPr>
            <a:spLocks noGrp="1"/>
          </p:cNvSpPr>
          <p:nvPr>
            <p:ph idx="1"/>
          </p:nvPr>
        </p:nvSpPr>
        <p:spPr/>
        <p:txBody>
          <a:bodyPr>
            <a:normAutofit fontScale="92500"/>
          </a:bodyPr>
          <a:lstStyle/>
          <a:p>
            <a:r>
              <a:rPr lang="en-ZA" sz="3600" dirty="0"/>
              <a:t>Integrate mental health into climate resilience &amp; disaster management</a:t>
            </a:r>
          </a:p>
          <a:p>
            <a:r>
              <a:rPr lang="en-ZA" sz="3600" dirty="0"/>
              <a:t>Develop culturally relevant, community-driven policies</a:t>
            </a:r>
          </a:p>
          <a:p>
            <a:r>
              <a:rPr lang="en-ZA" sz="3600" dirty="0"/>
              <a:t>Strengthen adaptive capacity in agriculture</a:t>
            </a:r>
          </a:p>
          <a:p>
            <a:r>
              <a:rPr lang="en-ZA" sz="3600" dirty="0"/>
              <a:t>Foster multi-sectoral collaboration (health, social work, agriculture, disaster management)</a:t>
            </a:r>
          </a:p>
          <a:p>
            <a:r>
              <a:rPr lang="en-ZA" sz="3600" dirty="0"/>
              <a:t>Address intersectional vulnerabilities and intergenerational trauma</a:t>
            </a:r>
          </a:p>
        </p:txBody>
      </p:sp>
    </p:spTree>
    <p:extLst>
      <p:ext uri="{BB962C8B-B14F-4D97-AF65-F5344CB8AC3E}">
        <p14:creationId xmlns:p14="http://schemas.microsoft.com/office/powerpoint/2010/main" val="86394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6C1191-9A99-4D15-B035-3BE7249B8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D8C33-D673-C14A-B8F9-745CF489F6EA}"/>
              </a:ext>
            </a:extLst>
          </p:cNvPr>
          <p:cNvSpPr>
            <a:spLocks noGrp="1"/>
          </p:cNvSpPr>
          <p:nvPr>
            <p:ph type="title"/>
          </p:nvPr>
        </p:nvSpPr>
        <p:spPr/>
        <p:txBody>
          <a:bodyPr/>
          <a:lstStyle/>
          <a:p>
            <a:r>
              <a:rPr lang="en-ZA" dirty="0"/>
              <a:t>Conclusion</a:t>
            </a:r>
            <a:endParaRPr lang="en-US" dirty="0">
              <a:solidFill>
                <a:srgbClr val="6F298C"/>
              </a:solidFill>
            </a:endParaRPr>
          </a:p>
        </p:txBody>
      </p:sp>
      <p:sp>
        <p:nvSpPr>
          <p:cNvPr id="3" name="Content Placeholder 2">
            <a:extLst>
              <a:ext uri="{FF2B5EF4-FFF2-40B4-BE49-F238E27FC236}">
                <a16:creationId xmlns:a16="http://schemas.microsoft.com/office/drawing/2014/main" id="{9DC7E54F-6CBD-BB76-E68E-CF7C6934FE59}"/>
              </a:ext>
            </a:extLst>
          </p:cNvPr>
          <p:cNvSpPr>
            <a:spLocks noGrp="1"/>
          </p:cNvSpPr>
          <p:nvPr>
            <p:ph idx="1"/>
          </p:nvPr>
        </p:nvSpPr>
        <p:spPr/>
        <p:txBody>
          <a:bodyPr>
            <a:normAutofit lnSpcReduction="10000"/>
          </a:bodyPr>
          <a:lstStyle/>
          <a:p>
            <a:r>
              <a:rPr lang="en-ZA" sz="3600" dirty="0"/>
              <a:t>Natural hazards threaten farmers’ livelihoods and mental health in SADC</a:t>
            </a:r>
          </a:p>
          <a:p>
            <a:r>
              <a:rPr lang="en-ZA" sz="3600" dirty="0"/>
              <a:t>Evidence shows long-term psychological and socioeconomic consequences</a:t>
            </a:r>
          </a:p>
          <a:p>
            <a:r>
              <a:rPr lang="en-ZA" sz="3600" dirty="0"/>
              <a:t>Need for holistic, interdisciplinary, and community-driven resilience frameworks</a:t>
            </a:r>
          </a:p>
          <a:p>
            <a:r>
              <a:rPr lang="en-ZA" sz="3600" dirty="0"/>
              <a:t>Mental health integration is critical to sustainable adaptation strategies</a:t>
            </a:r>
          </a:p>
        </p:txBody>
      </p:sp>
    </p:spTree>
    <p:extLst>
      <p:ext uri="{BB962C8B-B14F-4D97-AF65-F5344CB8AC3E}">
        <p14:creationId xmlns:p14="http://schemas.microsoft.com/office/powerpoint/2010/main" val="139397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5940C29-6AE0-1EC0-4548-A27C4485525B}"/>
              </a:ext>
            </a:extLst>
          </p:cNvPr>
          <p:cNvSpPr>
            <a:spLocks noGrp="1"/>
          </p:cNvSpPr>
          <p:nvPr>
            <p:ph type="title"/>
          </p:nvPr>
        </p:nvSpPr>
        <p:spPr/>
        <p:txBody>
          <a:bodyPr/>
          <a:lstStyle/>
          <a:p>
            <a:pPr algn="ctr"/>
            <a:r>
              <a:rPr lang="en-US" dirty="0">
                <a:solidFill>
                  <a:schemeClr val="bg1"/>
                </a:solidFill>
              </a:rPr>
              <a:t>THE END</a:t>
            </a:r>
          </a:p>
        </p:txBody>
      </p:sp>
      <p:sp>
        <p:nvSpPr>
          <p:cNvPr id="11" name="Content Placeholder 10">
            <a:extLst>
              <a:ext uri="{FF2B5EF4-FFF2-40B4-BE49-F238E27FC236}">
                <a16:creationId xmlns:a16="http://schemas.microsoft.com/office/drawing/2014/main" id="{2B5C45C5-3408-3B11-1199-5156712B64EF}"/>
              </a:ext>
            </a:extLst>
          </p:cNvPr>
          <p:cNvSpPr>
            <a:spLocks noGrp="1"/>
          </p:cNvSpPr>
          <p:nvPr>
            <p:ph idx="1"/>
          </p:nvPr>
        </p:nvSpPr>
        <p:spPr/>
        <p:txBody>
          <a:bodyPr/>
          <a:lstStyle/>
          <a:p>
            <a:r>
              <a:rPr lang="en-US" dirty="0">
                <a:solidFill>
                  <a:schemeClr val="bg1"/>
                </a:solidFill>
              </a:rPr>
              <a:t>THANK YOU</a:t>
            </a:r>
          </a:p>
        </p:txBody>
      </p:sp>
    </p:spTree>
    <p:extLst>
      <p:ext uri="{BB962C8B-B14F-4D97-AF65-F5344CB8AC3E}">
        <p14:creationId xmlns:p14="http://schemas.microsoft.com/office/powerpoint/2010/main" val="150429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FF0A8D-3ED9-5C7A-3FD9-BA94DBADC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B744D-855A-5060-13C4-B6E904E8AEF2}"/>
              </a:ext>
            </a:extLst>
          </p:cNvPr>
          <p:cNvSpPr>
            <a:spLocks noGrp="1"/>
          </p:cNvSpPr>
          <p:nvPr>
            <p:ph type="title"/>
          </p:nvPr>
        </p:nvSpPr>
        <p:spPr>
          <a:xfrm>
            <a:off x="838200" y="365125"/>
            <a:ext cx="10515600" cy="4529604"/>
          </a:xfrm>
        </p:spPr>
        <p:txBody>
          <a:bodyPr>
            <a:normAutofit/>
          </a:bodyPr>
          <a:lstStyle/>
          <a:p>
            <a:pPr algn="ctr"/>
            <a:r>
              <a:rPr lang="en-ZA" sz="6000" dirty="0"/>
              <a:t>Influence of Natural Hazards on Farmers’ Livelihoods and Mental Health in the SADC Region</a:t>
            </a:r>
          </a:p>
        </p:txBody>
      </p:sp>
      <p:sp>
        <p:nvSpPr>
          <p:cNvPr id="3" name="Content Placeholder 2">
            <a:extLst>
              <a:ext uri="{FF2B5EF4-FFF2-40B4-BE49-F238E27FC236}">
                <a16:creationId xmlns:a16="http://schemas.microsoft.com/office/drawing/2014/main" id="{F39D6FA1-EC29-380C-DD61-CB61A5AACD27}"/>
              </a:ext>
            </a:extLst>
          </p:cNvPr>
          <p:cNvSpPr>
            <a:spLocks noGrp="1"/>
          </p:cNvSpPr>
          <p:nvPr>
            <p:ph idx="1"/>
          </p:nvPr>
        </p:nvSpPr>
        <p:spPr>
          <a:xfrm>
            <a:off x="838200" y="4357594"/>
            <a:ext cx="10515600" cy="1452282"/>
          </a:xfrm>
        </p:spPr>
        <p:txBody>
          <a:bodyPr>
            <a:normAutofit/>
          </a:bodyPr>
          <a:lstStyle/>
          <a:p>
            <a:pPr marL="0" indent="0" algn="ctr">
              <a:buNone/>
            </a:pPr>
            <a:r>
              <a:rPr lang="en-ZA" sz="2400" dirty="0"/>
              <a:t>By: FK Matlakala, NB </a:t>
            </a:r>
            <a:r>
              <a:rPr lang="en-ZA" sz="2400" dirty="0" err="1"/>
              <a:t>Chilwalo</a:t>
            </a:r>
            <a:r>
              <a:rPr lang="en-ZA" sz="2400" dirty="0"/>
              <a:t> &amp; KM Rantho</a:t>
            </a:r>
          </a:p>
          <a:p>
            <a:pPr marL="0" indent="0" algn="ctr">
              <a:buNone/>
            </a:pPr>
            <a:r>
              <a:rPr lang="en-ZA" sz="2400" dirty="0" err="1"/>
              <a:t>Koketso.Matlakala@nwu.ac.za</a:t>
            </a:r>
            <a:endParaRPr lang="en-ZA" sz="2400" dirty="0"/>
          </a:p>
        </p:txBody>
      </p:sp>
      <p:pic>
        <p:nvPicPr>
          <p:cNvPr id="1026" name="Picture 2" descr="image">
            <a:extLst>
              <a:ext uri="{FF2B5EF4-FFF2-40B4-BE49-F238E27FC236}">
                <a16:creationId xmlns:a16="http://schemas.microsoft.com/office/drawing/2014/main" id="{0E5B0419-CF05-7169-DAFF-D910825DF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85024"/>
            <a:ext cx="44831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4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lstStyle/>
          <a:p>
            <a:r>
              <a:rPr lang="en-US" dirty="0">
                <a:solidFill>
                  <a:srgbClr val="6F298C"/>
                </a:solidFill>
              </a:rPr>
              <a:t>Introduction</a:t>
            </a:r>
          </a:p>
        </p:txBody>
      </p:sp>
      <p:sp>
        <p:nvSpPr>
          <p:cNvPr id="3" name="Content Placeholder 2">
            <a:extLst>
              <a:ext uri="{FF2B5EF4-FFF2-40B4-BE49-F238E27FC236}">
                <a16:creationId xmlns:a16="http://schemas.microsoft.com/office/drawing/2014/main" id="{61F780BD-2805-3312-CE5C-B394C667F8E9}"/>
              </a:ext>
            </a:extLst>
          </p:cNvPr>
          <p:cNvSpPr>
            <a:spLocks noGrp="1"/>
          </p:cNvSpPr>
          <p:nvPr>
            <p:ph idx="1"/>
          </p:nvPr>
        </p:nvSpPr>
        <p:spPr/>
        <p:txBody>
          <a:bodyPr/>
          <a:lstStyle/>
          <a:p>
            <a:r>
              <a:rPr lang="en-ZA" dirty="0"/>
              <a:t>Natural hazards disrupt livelihoods, social support, and food security</a:t>
            </a:r>
          </a:p>
          <a:p>
            <a:r>
              <a:rPr lang="en-ZA" dirty="0"/>
              <a:t>Psychological effects include anxiety, depression, trauma, and eco-anxiety</a:t>
            </a:r>
          </a:p>
          <a:p>
            <a:r>
              <a:rPr lang="en-ZA" dirty="0"/>
              <a:t>Farmers in the Southern African Development Community (SADC) are highly vulnerable</a:t>
            </a:r>
          </a:p>
        </p:txBody>
      </p:sp>
    </p:spTree>
    <p:extLst>
      <p:ext uri="{BB962C8B-B14F-4D97-AF65-F5344CB8AC3E}">
        <p14:creationId xmlns:p14="http://schemas.microsoft.com/office/powerpoint/2010/main" val="187559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6F4E06D-8781-0D34-A084-630B835A2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055A8-A0FC-D048-3A7B-A8D5921F5FE5}"/>
              </a:ext>
            </a:extLst>
          </p:cNvPr>
          <p:cNvSpPr>
            <a:spLocks noGrp="1"/>
          </p:cNvSpPr>
          <p:nvPr>
            <p:ph type="title"/>
          </p:nvPr>
        </p:nvSpPr>
        <p:spPr/>
        <p:txBody>
          <a:bodyPr/>
          <a:lstStyle/>
          <a:p>
            <a:r>
              <a:rPr lang="en-US" dirty="0">
                <a:solidFill>
                  <a:srgbClr val="6F298C"/>
                </a:solidFill>
              </a:rPr>
              <a:t>Problem statement</a:t>
            </a:r>
          </a:p>
        </p:txBody>
      </p:sp>
      <p:sp>
        <p:nvSpPr>
          <p:cNvPr id="3" name="Content Placeholder 2">
            <a:extLst>
              <a:ext uri="{FF2B5EF4-FFF2-40B4-BE49-F238E27FC236}">
                <a16:creationId xmlns:a16="http://schemas.microsoft.com/office/drawing/2014/main" id="{1E9AD3F3-CC20-0A37-9B62-C274C5895F19}"/>
              </a:ext>
            </a:extLst>
          </p:cNvPr>
          <p:cNvSpPr>
            <a:spLocks noGrp="1"/>
          </p:cNvSpPr>
          <p:nvPr>
            <p:ph idx="1"/>
          </p:nvPr>
        </p:nvSpPr>
        <p:spPr/>
        <p:txBody>
          <a:bodyPr/>
          <a:lstStyle/>
          <a:p>
            <a:r>
              <a:rPr lang="en-ZA" dirty="0"/>
              <a:t>Farmers in SADC are at high risk due to droughts, floods, bushfires, and extreme climate events</a:t>
            </a:r>
          </a:p>
          <a:p>
            <a:r>
              <a:rPr lang="en-ZA" dirty="0"/>
              <a:t>Past studies emphasised economic/environmental impact but overlooked mental health</a:t>
            </a:r>
          </a:p>
          <a:p>
            <a:r>
              <a:rPr lang="en-ZA" dirty="0"/>
              <a:t>Limited access to resources and mental health services worsens vulnerability</a:t>
            </a:r>
          </a:p>
          <a:p>
            <a:r>
              <a:rPr lang="en-ZA" dirty="0"/>
              <a:t>There is a knowledge gap cumulative psychological impact of hazards on rural farmers</a:t>
            </a:r>
          </a:p>
        </p:txBody>
      </p:sp>
    </p:spTree>
    <p:extLst>
      <p:ext uri="{BB962C8B-B14F-4D97-AF65-F5344CB8AC3E}">
        <p14:creationId xmlns:p14="http://schemas.microsoft.com/office/powerpoint/2010/main" val="404298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D7D37C-011B-18E2-2380-93E20CDC1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935B6-2C73-C094-54E9-C04537DB4D4D}"/>
              </a:ext>
            </a:extLst>
          </p:cNvPr>
          <p:cNvSpPr>
            <a:spLocks noGrp="1"/>
          </p:cNvSpPr>
          <p:nvPr>
            <p:ph type="title"/>
          </p:nvPr>
        </p:nvSpPr>
        <p:spPr/>
        <p:txBody>
          <a:bodyPr/>
          <a:lstStyle/>
          <a:p>
            <a:r>
              <a:rPr lang="en-US" dirty="0">
                <a:solidFill>
                  <a:srgbClr val="6F298C"/>
                </a:solidFill>
              </a:rPr>
              <a:t>Why social workers and farmers?</a:t>
            </a:r>
          </a:p>
        </p:txBody>
      </p:sp>
      <p:sp>
        <p:nvSpPr>
          <p:cNvPr id="3" name="Content Placeholder 2">
            <a:extLst>
              <a:ext uri="{FF2B5EF4-FFF2-40B4-BE49-F238E27FC236}">
                <a16:creationId xmlns:a16="http://schemas.microsoft.com/office/drawing/2014/main" id="{4F351698-17FB-67F5-FC47-C6DA5F2876DB}"/>
              </a:ext>
            </a:extLst>
          </p:cNvPr>
          <p:cNvSpPr>
            <a:spLocks noGrp="1"/>
          </p:cNvSpPr>
          <p:nvPr>
            <p:ph idx="1"/>
          </p:nvPr>
        </p:nvSpPr>
        <p:spPr/>
        <p:txBody>
          <a:bodyPr>
            <a:normAutofit/>
          </a:bodyPr>
          <a:lstStyle/>
          <a:p>
            <a:r>
              <a:rPr lang="en-ZA" sz="3200" dirty="0"/>
              <a:t>Provide psychosocial support for anxiety, depression, trauma, and ecological grief</a:t>
            </a:r>
          </a:p>
          <a:p>
            <a:r>
              <a:rPr lang="en-ZA" sz="3200" dirty="0"/>
              <a:t>Strengthen family and community support networks disrupted by hazards</a:t>
            </a:r>
          </a:p>
          <a:p>
            <a:r>
              <a:rPr lang="en-ZA" sz="3200" dirty="0"/>
              <a:t>Advocate for farmers’ voices in policy and integrate mental health in climate frameworks</a:t>
            </a:r>
          </a:p>
          <a:p>
            <a:r>
              <a:rPr lang="en-ZA" sz="3200" dirty="0"/>
              <a:t>Facilitate resilience through indigenous knowledge and community-driven strategies</a:t>
            </a:r>
          </a:p>
        </p:txBody>
      </p:sp>
    </p:spTree>
    <p:extLst>
      <p:ext uri="{BB962C8B-B14F-4D97-AF65-F5344CB8AC3E}">
        <p14:creationId xmlns:p14="http://schemas.microsoft.com/office/powerpoint/2010/main" val="1671737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AF3843-1413-D14F-FA47-E04754DED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B4687-F6F8-C125-A373-67840AB3F1A2}"/>
              </a:ext>
            </a:extLst>
          </p:cNvPr>
          <p:cNvSpPr>
            <a:spLocks noGrp="1"/>
          </p:cNvSpPr>
          <p:nvPr>
            <p:ph type="title"/>
          </p:nvPr>
        </p:nvSpPr>
        <p:spPr/>
        <p:txBody>
          <a:bodyPr/>
          <a:lstStyle/>
          <a:p>
            <a:r>
              <a:rPr lang="en-US" dirty="0">
                <a:solidFill>
                  <a:srgbClr val="6F298C"/>
                </a:solidFill>
              </a:rPr>
              <a:t>Aim and objectives</a:t>
            </a:r>
          </a:p>
        </p:txBody>
      </p:sp>
      <p:sp>
        <p:nvSpPr>
          <p:cNvPr id="3" name="Content Placeholder 2">
            <a:extLst>
              <a:ext uri="{FF2B5EF4-FFF2-40B4-BE49-F238E27FC236}">
                <a16:creationId xmlns:a16="http://schemas.microsoft.com/office/drawing/2014/main" id="{69DFA0F0-677F-11B1-9692-8617AC834780}"/>
              </a:ext>
            </a:extLst>
          </p:cNvPr>
          <p:cNvSpPr>
            <a:spLocks noGrp="1"/>
          </p:cNvSpPr>
          <p:nvPr>
            <p:ph idx="1"/>
          </p:nvPr>
        </p:nvSpPr>
        <p:spPr/>
        <p:txBody>
          <a:bodyPr>
            <a:normAutofit fontScale="92500" lnSpcReduction="20000"/>
          </a:bodyPr>
          <a:lstStyle/>
          <a:p>
            <a:pPr marL="0" indent="0">
              <a:buNone/>
            </a:pPr>
            <a:r>
              <a:rPr lang="en-ZA" dirty="0"/>
              <a:t>Aim</a:t>
            </a:r>
          </a:p>
          <a:p>
            <a:r>
              <a:rPr lang="en-ZA" dirty="0"/>
              <a:t>The aim was to scope literature on the influence of natural hazards on farmers’ livelihoods and mental health (2014–2024)</a:t>
            </a:r>
          </a:p>
          <a:p>
            <a:pPr marL="0" indent="0">
              <a:buNone/>
            </a:pPr>
            <a:endParaRPr lang="en-ZA" dirty="0"/>
          </a:p>
          <a:p>
            <a:pPr marL="0" indent="0">
              <a:buNone/>
            </a:pPr>
            <a:r>
              <a:rPr lang="en-ZA" dirty="0"/>
              <a:t>Objectives</a:t>
            </a:r>
          </a:p>
          <a:p>
            <a:r>
              <a:rPr lang="en-ZA" dirty="0"/>
              <a:t>1. Map methodologies on the psychological and socioeconomic challenges of farmers</a:t>
            </a:r>
          </a:p>
          <a:p>
            <a:r>
              <a:rPr lang="en-ZA" dirty="0"/>
              <a:t>2. Identify psychological and socioeconomic challenges during natural hazards</a:t>
            </a:r>
          </a:p>
          <a:p>
            <a:r>
              <a:rPr lang="en-ZA" dirty="0"/>
              <a:t>3. Determine coping strategies used by farmers when faced with natural hazards</a:t>
            </a:r>
          </a:p>
        </p:txBody>
      </p:sp>
    </p:spTree>
    <p:extLst>
      <p:ext uri="{BB962C8B-B14F-4D97-AF65-F5344CB8AC3E}">
        <p14:creationId xmlns:p14="http://schemas.microsoft.com/office/powerpoint/2010/main" val="44782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D7E07B-0C0F-B240-6A2B-772E5ED9B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DF11A-1858-8B61-0C3C-F9BBD856C9A3}"/>
              </a:ext>
            </a:extLst>
          </p:cNvPr>
          <p:cNvSpPr>
            <a:spLocks noGrp="1"/>
          </p:cNvSpPr>
          <p:nvPr>
            <p:ph type="title"/>
          </p:nvPr>
        </p:nvSpPr>
        <p:spPr/>
        <p:txBody>
          <a:bodyPr/>
          <a:lstStyle/>
          <a:p>
            <a:r>
              <a:rPr lang="en-ZA" dirty="0"/>
              <a:t>Methodology</a:t>
            </a:r>
            <a:endParaRPr lang="en-US" dirty="0">
              <a:solidFill>
                <a:srgbClr val="6F298C"/>
              </a:solidFill>
            </a:endParaRPr>
          </a:p>
        </p:txBody>
      </p:sp>
      <p:sp>
        <p:nvSpPr>
          <p:cNvPr id="3" name="Content Placeholder 2">
            <a:extLst>
              <a:ext uri="{FF2B5EF4-FFF2-40B4-BE49-F238E27FC236}">
                <a16:creationId xmlns:a16="http://schemas.microsoft.com/office/drawing/2014/main" id="{D42F1BF4-BE25-B46C-258A-5DA2E3DE1BA6}"/>
              </a:ext>
            </a:extLst>
          </p:cNvPr>
          <p:cNvSpPr>
            <a:spLocks noGrp="1"/>
          </p:cNvSpPr>
          <p:nvPr>
            <p:ph idx="1"/>
          </p:nvPr>
        </p:nvSpPr>
        <p:spPr/>
        <p:txBody>
          <a:bodyPr>
            <a:normAutofit/>
          </a:bodyPr>
          <a:lstStyle/>
          <a:p>
            <a:r>
              <a:rPr lang="en-ZA" dirty="0"/>
              <a:t>Guided by Arksey &amp; O’Malley (2005) framework for scoping reviews</a:t>
            </a:r>
          </a:p>
          <a:p>
            <a:r>
              <a:rPr lang="en-ZA" dirty="0"/>
              <a:t>Databases: PubMed, EBSCOhost, ProQuest, Science Direct, Sabinet</a:t>
            </a:r>
          </a:p>
          <a:p>
            <a:r>
              <a:rPr lang="en-ZA" dirty="0"/>
              <a:t>Timeframe: 2014–2024</a:t>
            </a:r>
          </a:p>
          <a:p>
            <a:r>
              <a:rPr lang="en-ZA" dirty="0"/>
              <a:t>PRISMA-</a:t>
            </a:r>
            <a:r>
              <a:rPr lang="en-ZA" dirty="0" err="1"/>
              <a:t>ScR</a:t>
            </a:r>
            <a:r>
              <a:rPr lang="en-ZA" dirty="0"/>
              <a:t> guidelines applied</a:t>
            </a:r>
          </a:p>
          <a:p>
            <a:r>
              <a:rPr lang="en-ZA" dirty="0"/>
              <a:t>706 articles screened → 8 studies included</a:t>
            </a:r>
          </a:p>
          <a:p>
            <a:r>
              <a:rPr lang="en-ZA" dirty="0"/>
              <a:t>Analysis: content analysis</a:t>
            </a:r>
          </a:p>
        </p:txBody>
      </p:sp>
    </p:spTree>
    <p:extLst>
      <p:ext uri="{BB962C8B-B14F-4D97-AF65-F5344CB8AC3E}">
        <p14:creationId xmlns:p14="http://schemas.microsoft.com/office/powerpoint/2010/main" val="409775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F7A78D-C2BE-B184-1737-35D89B8F9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83999-B2F2-7084-4D28-B13021143F18}"/>
              </a:ext>
            </a:extLst>
          </p:cNvPr>
          <p:cNvSpPr>
            <a:spLocks noGrp="1"/>
          </p:cNvSpPr>
          <p:nvPr>
            <p:ph type="title"/>
          </p:nvPr>
        </p:nvSpPr>
        <p:spPr>
          <a:xfrm>
            <a:off x="838200" y="143435"/>
            <a:ext cx="10515600" cy="1001155"/>
          </a:xfrm>
        </p:spPr>
        <p:txBody>
          <a:bodyPr/>
          <a:lstStyle/>
          <a:p>
            <a:pPr algn="ctr"/>
            <a:r>
              <a:rPr lang="en-ZA" dirty="0"/>
              <a:t>Summarised data gathering process</a:t>
            </a:r>
            <a:endParaRPr lang="en-US" dirty="0">
              <a:solidFill>
                <a:srgbClr val="6F298C"/>
              </a:solidFill>
            </a:endParaRPr>
          </a:p>
        </p:txBody>
      </p:sp>
      <p:pic>
        <p:nvPicPr>
          <p:cNvPr id="5" name="Content Placeholder 6">
            <a:extLst>
              <a:ext uri="{FF2B5EF4-FFF2-40B4-BE49-F238E27FC236}">
                <a16:creationId xmlns:a16="http://schemas.microsoft.com/office/drawing/2014/main" id="{F3A4ECBA-CE0C-AC30-58C2-DA368CFC4D70}"/>
              </a:ext>
            </a:extLst>
          </p:cNvPr>
          <p:cNvPicPr>
            <a:picLocks noChangeAspect="1"/>
          </p:cNvPicPr>
          <p:nvPr/>
        </p:nvPicPr>
        <p:blipFill>
          <a:blip r:embed="rId3">
            <a:extLst>
              <a:ext uri="{28A0092B-C50C-407E-A947-70E740481C1C}">
                <a14:useLocalDpi xmlns:a14="http://schemas.microsoft.com/office/drawing/2010/main" val="0"/>
              </a:ext>
            </a:extLst>
          </a:blip>
          <a:srcRect l="36609" t="26031" r="34548" b="14223"/>
          <a:stretch>
            <a:fillRect/>
          </a:stretch>
        </p:blipFill>
        <p:spPr>
          <a:xfrm>
            <a:off x="2592730" y="878542"/>
            <a:ext cx="7592992" cy="5979458"/>
          </a:xfrm>
          <a:prstGeom prst="rect">
            <a:avLst/>
          </a:prstGeom>
        </p:spPr>
      </p:pic>
    </p:spTree>
    <p:extLst>
      <p:ext uri="{BB962C8B-B14F-4D97-AF65-F5344CB8AC3E}">
        <p14:creationId xmlns:p14="http://schemas.microsoft.com/office/powerpoint/2010/main" val="216202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BE0D-F599-997C-C7D9-5698E5862677}"/>
              </a:ext>
            </a:extLst>
          </p:cNvPr>
          <p:cNvSpPr>
            <a:spLocks noGrp="1"/>
          </p:cNvSpPr>
          <p:nvPr>
            <p:ph type="title"/>
          </p:nvPr>
        </p:nvSpPr>
        <p:spPr>
          <a:xfrm>
            <a:off x="838200" y="365125"/>
            <a:ext cx="10515600" cy="1104797"/>
          </a:xfrm>
        </p:spPr>
        <p:txBody>
          <a:bodyPr/>
          <a:lstStyle/>
          <a:p>
            <a:r>
              <a:rPr lang="en-ZA" dirty="0"/>
              <a:t>Findings - </a:t>
            </a:r>
            <a:r>
              <a:rPr lang="en-GB" dirty="0"/>
              <a:t>Methodological mapping</a:t>
            </a:r>
          </a:p>
        </p:txBody>
      </p:sp>
      <p:sp>
        <p:nvSpPr>
          <p:cNvPr id="7" name="Arrow: Striped Right 6">
            <a:extLst>
              <a:ext uri="{FF2B5EF4-FFF2-40B4-BE49-F238E27FC236}">
                <a16:creationId xmlns:a16="http://schemas.microsoft.com/office/drawing/2014/main" id="{8344A7AF-2620-3CE6-D321-7C13E9CD1438}"/>
              </a:ext>
            </a:extLst>
          </p:cNvPr>
          <p:cNvSpPr/>
          <p:nvPr/>
        </p:nvSpPr>
        <p:spPr>
          <a:xfrm>
            <a:off x="6230411" y="1591525"/>
            <a:ext cx="845574" cy="123149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Striped Right 8">
            <a:extLst>
              <a:ext uri="{FF2B5EF4-FFF2-40B4-BE49-F238E27FC236}">
                <a16:creationId xmlns:a16="http://schemas.microsoft.com/office/drawing/2014/main" id="{23570F1B-986D-4936-96F4-E20A27912714}"/>
              </a:ext>
            </a:extLst>
          </p:cNvPr>
          <p:cNvSpPr/>
          <p:nvPr/>
        </p:nvSpPr>
        <p:spPr>
          <a:xfrm>
            <a:off x="6230411" y="5022847"/>
            <a:ext cx="845574" cy="123149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C3F6612D-6763-4448-E068-6EDA81C64290}"/>
              </a:ext>
            </a:extLst>
          </p:cNvPr>
          <p:cNvSpPr/>
          <p:nvPr/>
        </p:nvSpPr>
        <p:spPr>
          <a:xfrm>
            <a:off x="1944834" y="1506540"/>
            <a:ext cx="3716594" cy="1464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Angula et al. 2016</a:t>
            </a:r>
          </a:p>
          <a:p>
            <a:pPr algn="ctr"/>
            <a:r>
              <a:rPr lang="en-GB" dirty="0" err="1"/>
              <a:t>Dumenu</a:t>
            </a:r>
            <a:r>
              <a:rPr lang="en-GB" dirty="0"/>
              <a:t> and Takam </a:t>
            </a:r>
            <a:r>
              <a:rPr lang="en-GB" dirty="0" err="1"/>
              <a:t>Tiamgne</a:t>
            </a:r>
            <a:r>
              <a:rPr lang="en-GB" dirty="0"/>
              <a:t> 2020</a:t>
            </a:r>
          </a:p>
          <a:p>
            <a:pPr algn="ctr"/>
            <a:r>
              <a:rPr lang="en-GB" dirty="0" err="1"/>
              <a:t>Makuvaro</a:t>
            </a:r>
            <a:r>
              <a:rPr lang="en-GB" dirty="0"/>
              <a:t> et al. 2017 </a:t>
            </a:r>
          </a:p>
          <a:p>
            <a:pPr algn="ctr"/>
            <a:r>
              <a:rPr lang="en-GB" dirty="0" err="1"/>
              <a:t>Rusinga</a:t>
            </a:r>
            <a:r>
              <a:rPr lang="en-GB" dirty="0"/>
              <a:t> et al. 2014</a:t>
            </a:r>
          </a:p>
        </p:txBody>
      </p:sp>
      <p:sp>
        <p:nvSpPr>
          <p:cNvPr id="11" name="Rectangle: Rounded Corners 10">
            <a:extLst>
              <a:ext uri="{FF2B5EF4-FFF2-40B4-BE49-F238E27FC236}">
                <a16:creationId xmlns:a16="http://schemas.microsoft.com/office/drawing/2014/main" id="{90FD4DA6-2633-F85B-6DE4-A8D185E5B680}"/>
              </a:ext>
            </a:extLst>
          </p:cNvPr>
          <p:cNvSpPr/>
          <p:nvPr/>
        </p:nvSpPr>
        <p:spPr>
          <a:xfrm>
            <a:off x="1944834" y="5022847"/>
            <a:ext cx="3716594" cy="12314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err="1"/>
              <a:t>Ngoma</a:t>
            </a:r>
            <a:r>
              <a:rPr lang="da-DK" dirty="0"/>
              <a:t> et al. 2024</a:t>
            </a:r>
            <a:endParaRPr lang="en-GB" dirty="0"/>
          </a:p>
        </p:txBody>
      </p:sp>
      <p:sp>
        <p:nvSpPr>
          <p:cNvPr id="12" name="Rectangle: Diagonal Corners Rounded 11">
            <a:extLst>
              <a:ext uri="{FF2B5EF4-FFF2-40B4-BE49-F238E27FC236}">
                <a16:creationId xmlns:a16="http://schemas.microsoft.com/office/drawing/2014/main" id="{C99CDEE0-D67E-2C2B-8563-8EAF88877F54}"/>
              </a:ext>
            </a:extLst>
          </p:cNvPr>
          <p:cNvSpPr/>
          <p:nvPr/>
        </p:nvSpPr>
        <p:spPr>
          <a:xfrm>
            <a:off x="8065802" y="1549811"/>
            <a:ext cx="2143432" cy="123149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Mixed methods</a:t>
            </a:r>
          </a:p>
        </p:txBody>
      </p:sp>
      <p:sp>
        <p:nvSpPr>
          <p:cNvPr id="13" name="Rectangle: Diagonal Corners Rounded 12">
            <a:extLst>
              <a:ext uri="{FF2B5EF4-FFF2-40B4-BE49-F238E27FC236}">
                <a16:creationId xmlns:a16="http://schemas.microsoft.com/office/drawing/2014/main" id="{F4FF33EA-B919-B710-E8FB-74B7F181FFDC}"/>
              </a:ext>
            </a:extLst>
          </p:cNvPr>
          <p:cNvSpPr/>
          <p:nvPr/>
        </p:nvSpPr>
        <p:spPr>
          <a:xfrm>
            <a:off x="8065802" y="3262344"/>
            <a:ext cx="2143432" cy="123149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Qualitative approach</a:t>
            </a:r>
          </a:p>
        </p:txBody>
      </p:sp>
      <p:sp>
        <p:nvSpPr>
          <p:cNvPr id="15" name="Callout: Right Arrow 14">
            <a:extLst>
              <a:ext uri="{FF2B5EF4-FFF2-40B4-BE49-F238E27FC236}">
                <a16:creationId xmlns:a16="http://schemas.microsoft.com/office/drawing/2014/main" id="{0E908A31-A0CA-C884-FDFA-73CDFDD8F3AE}"/>
              </a:ext>
            </a:extLst>
          </p:cNvPr>
          <p:cNvSpPr/>
          <p:nvPr/>
        </p:nvSpPr>
        <p:spPr>
          <a:xfrm>
            <a:off x="417365" y="1498804"/>
            <a:ext cx="1012723" cy="1366684"/>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6" name="Callout: Right Arrow 15">
            <a:extLst>
              <a:ext uri="{FF2B5EF4-FFF2-40B4-BE49-F238E27FC236}">
                <a16:creationId xmlns:a16="http://schemas.microsoft.com/office/drawing/2014/main" id="{820D64E4-1B12-6573-AD7A-C2CF9E6E9C9B}"/>
              </a:ext>
            </a:extLst>
          </p:cNvPr>
          <p:cNvSpPr/>
          <p:nvPr/>
        </p:nvSpPr>
        <p:spPr>
          <a:xfrm>
            <a:off x="417364" y="4989049"/>
            <a:ext cx="1012723" cy="1299087"/>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4" name="Callout: Right Arrow 15">
            <a:extLst>
              <a:ext uri="{FF2B5EF4-FFF2-40B4-BE49-F238E27FC236}">
                <a16:creationId xmlns:a16="http://schemas.microsoft.com/office/drawing/2014/main" id="{86B4D20D-EC85-BC8D-1F53-A7671CCF7122}"/>
              </a:ext>
            </a:extLst>
          </p:cNvPr>
          <p:cNvSpPr/>
          <p:nvPr/>
        </p:nvSpPr>
        <p:spPr>
          <a:xfrm>
            <a:off x="417363" y="3325760"/>
            <a:ext cx="1012723" cy="1366684"/>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6" name="Rectangle: Rounded Corners 10">
            <a:extLst>
              <a:ext uri="{FF2B5EF4-FFF2-40B4-BE49-F238E27FC236}">
                <a16:creationId xmlns:a16="http://schemas.microsoft.com/office/drawing/2014/main" id="{270930F0-2161-A17B-2B15-B14151E473AB}"/>
              </a:ext>
            </a:extLst>
          </p:cNvPr>
          <p:cNvSpPr>
            <a:spLocks noGrp="1"/>
          </p:cNvSpPr>
          <p:nvPr>
            <p:ph idx="1"/>
          </p:nvPr>
        </p:nvSpPr>
        <p:spPr>
          <a:xfrm>
            <a:off x="1944834" y="3354641"/>
            <a:ext cx="3716594" cy="13089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ctr">
              <a:buNone/>
            </a:pPr>
            <a:r>
              <a:rPr lang="en-GB" dirty="0"/>
              <a:t>Berker et al. 2015;</a:t>
            </a:r>
          </a:p>
          <a:p>
            <a:pPr marL="0" indent="0" algn="ctr">
              <a:buNone/>
            </a:pPr>
            <a:r>
              <a:rPr lang="en-GB" dirty="0"/>
              <a:t>Matlakala et al. 2021;</a:t>
            </a:r>
          </a:p>
          <a:p>
            <a:pPr marL="0" indent="0" algn="ctr">
              <a:buNone/>
            </a:pPr>
            <a:r>
              <a:rPr lang="en-GB" dirty="0" err="1"/>
              <a:t>Rankoana</a:t>
            </a:r>
            <a:r>
              <a:rPr lang="en-GB" dirty="0"/>
              <a:t> 2022 </a:t>
            </a:r>
          </a:p>
        </p:txBody>
      </p:sp>
      <p:sp>
        <p:nvSpPr>
          <p:cNvPr id="8" name="Arrow: Striped Right 8">
            <a:extLst>
              <a:ext uri="{FF2B5EF4-FFF2-40B4-BE49-F238E27FC236}">
                <a16:creationId xmlns:a16="http://schemas.microsoft.com/office/drawing/2014/main" id="{AE35EB77-8887-01CC-9746-ACBB804E760A}"/>
              </a:ext>
            </a:extLst>
          </p:cNvPr>
          <p:cNvSpPr/>
          <p:nvPr/>
        </p:nvSpPr>
        <p:spPr>
          <a:xfrm>
            <a:off x="6230411" y="3393357"/>
            <a:ext cx="845574" cy="123149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Diagonal Corners Rounded 12">
            <a:extLst>
              <a:ext uri="{FF2B5EF4-FFF2-40B4-BE49-F238E27FC236}">
                <a16:creationId xmlns:a16="http://schemas.microsoft.com/office/drawing/2014/main" id="{9C22A334-BFB7-3312-15E7-839EB82FE896}"/>
              </a:ext>
            </a:extLst>
          </p:cNvPr>
          <p:cNvSpPr/>
          <p:nvPr/>
        </p:nvSpPr>
        <p:spPr>
          <a:xfrm>
            <a:off x="8065802" y="4989050"/>
            <a:ext cx="2143432" cy="123149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Quantitative approach</a:t>
            </a:r>
          </a:p>
        </p:txBody>
      </p:sp>
    </p:spTree>
    <p:extLst>
      <p:ext uri="{BB962C8B-B14F-4D97-AF65-F5344CB8AC3E}">
        <p14:creationId xmlns:p14="http://schemas.microsoft.com/office/powerpoint/2010/main" val="25186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3"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
                                        <p:tgtEl>
                                          <p:spTgt spid="4"/>
                                        </p:tgtEl>
                                      </p:cBhvr>
                                    </p:animEffect>
                                    <p:anim calcmode="lin" valueType="num">
                                      <p:cBhvr>
                                        <p:cTn id="56" dur="400" fill="hold"/>
                                        <p:tgtEl>
                                          <p:spTgt spid="4"/>
                                        </p:tgtEl>
                                        <p:attrNameLst>
                                          <p:attrName>ppt_x</p:attrName>
                                        </p:attrNameLst>
                                      </p:cBhvr>
                                      <p:tavLst>
                                        <p:tav tm="0">
                                          <p:val>
                                            <p:strVal val="#ppt_x"/>
                                          </p:val>
                                        </p:tav>
                                        <p:tav tm="100000">
                                          <p:val>
                                            <p:strVal val="#ppt_x"/>
                                          </p:val>
                                        </p:tav>
                                      </p:tavLst>
                                    </p:anim>
                                    <p:anim calcmode="lin" valueType="num">
                                      <p:cBhvr>
                                        <p:cTn id="57" dur="400" fill="hold"/>
                                        <p:tgtEl>
                                          <p:spTgt spid="4"/>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6">
                                            <p:bg/>
                                          </p:spTgt>
                                        </p:tgtEl>
                                        <p:attrNameLst>
                                          <p:attrName>style.visibility</p:attrName>
                                        </p:attrNameLst>
                                      </p:cBhvr>
                                      <p:to>
                                        <p:strVal val="visible"/>
                                      </p:to>
                                    </p:set>
                                    <p:anim calcmode="lin" valueType="num">
                                      <p:cBhvr>
                                        <p:cTn id="64" dur="500" fill="hold"/>
                                        <p:tgtEl>
                                          <p:spTgt spid="6">
                                            <p:bg/>
                                          </p:spTgt>
                                        </p:tgtEl>
                                        <p:attrNameLst>
                                          <p:attrName>ppt_w</p:attrName>
                                        </p:attrNameLst>
                                      </p:cBhvr>
                                      <p:tavLst>
                                        <p:tav tm="0">
                                          <p:val>
                                            <p:fltVal val="0"/>
                                          </p:val>
                                        </p:tav>
                                        <p:tav tm="100000">
                                          <p:val>
                                            <p:strVal val="#ppt_w"/>
                                          </p:val>
                                        </p:tav>
                                      </p:tavLst>
                                    </p:anim>
                                    <p:anim calcmode="lin" valueType="num">
                                      <p:cBhvr>
                                        <p:cTn id="65" dur="500" fill="hold"/>
                                        <p:tgtEl>
                                          <p:spTgt spid="6">
                                            <p:bg/>
                                          </p:spTgt>
                                        </p:tgtEl>
                                        <p:attrNameLst>
                                          <p:attrName>ppt_h</p:attrName>
                                        </p:attrNameLst>
                                      </p:cBhvr>
                                      <p:tavLst>
                                        <p:tav tm="0">
                                          <p:val>
                                            <p:fltVal val="0"/>
                                          </p:val>
                                        </p:tav>
                                        <p:tav tm="100000">
                                          <p:val>
                                            <p:strVal val="#ppt_h"/>
                                          </p:val>
                                        </p:tav>
                                      </p:tavLst>
                                    </p:anim>
                                    <p:animEffect transition="in" filter="fade">
                                      <p:cBhvr>
                                        <p:cTn id="66" dur="500"/>
                                        <p:tgtEl>
                                          <p:spTgt spid="6">
                                            <p:bg/>
                                          </p:spTgt>
                                        </p:tgtEl>
                                      </p:cBhvr>
                                    </p:animEffect>
                                  </p:childTnLst>
                                </p:cTn>
                              </p:par>
                            </p:childTnLst>
                          </p:cTn>
                        </p:par>
                      </p:childTnLst>
                    </p:cTn>
                  </p:par>
                  <p:par>
                    <p:cTn id="67" fill="hold">
                      <p:stCondLst>
                        <p:cond delay="indefinite"/>
                      </p:stCondLst>
                      <p:childTnLst>
                        <p:par>
                          <p:cTn id="68" fill="hold">
                            <p:stCondLst>
                              <p:cond delay="0"/>
                            </p:stCondLst>
                            <p:childTnLst>
                              <p:par>
                                <p:cTn id="69" presetID="43"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
                                        <p:tgtEl>
                                          <p:spTgt spid="8"/>
                                        </p:tgtEl>
                                      </p:cBhvr>
                                    </p:animEffect>
                                    <p:anim calcmode="lin" valueType="num">
                                      <p:cBhvr>
                                        <p:cTn id="72" dur="400" fill="hold"/>
                                        <p:tgtEl>
                                          <p:spTgt spid="8"/>
                                        </p:tgtEl>
                                        <p:attrNameLst>
                                          <p:attrName>ppt_x</p:attrName>
                                        </p:attrNameLst>
                                      </p:cBhvr>
                                      <p:tavLst>
                                        <p:tav tm="0">
                                          <p:val>
                                            <p:strVal val="#ppt_x"/>
                                          </p:val>
                                        </p:tav>
                                        <p:tav tm="100000">
                                          <p:val>
                                            <p:strVal val="#ppt_x"/>
                                          </p:val>
                                        </p:tav>
                                      </p:tavLst>
                                    </p:anim>
                                    <p:anim calcmode="lin" valueType="num">
                                      <p:cBhvr>
                                        <p:cTn id="73" dur="400" fill="hold"/>
                                        <p:tgtEl>
                                          <p:spTgt spid="8"/>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
                                        <p:tgtEl>
                                          <p:spTgt spid="13"/>
                                        </p:tgtEl>
                                      </p:cBhvr>
                                    </p:animEffect>
                                    <p:anim calcmode="lin" valueType="num">
                                      <p:cBhvr>
                                        <p:cTn id="81" dur="400" fill="hold"/>
                                        <p:tgtEl>
                                          <p:spTgt spid="13"/>
                                        </p:tgtEl>
                                        <p:attrNameLst>
                                          <p:attrName>ppt_x</p:attrName>
                                        </p:attrNameLst>
                                      </p:cBhvr>
                                      <p:tavLst>
                                        <p:tav tm="0">
                                          <p:val>
                                            <p:strVal val="#ppt_x"/>
                                          </p:val>
                                        </p:tav>
                                        <p:tav tm="100000">
                                          <p:val>
                                            <p:strVal val="#ppt_x"/>
                                          </p:val>
                                        </p:tav>
                                      </p:tavLst>
                                    </p:anim>
                                    <p:anim calcmode="lin" valueType="num">
                                      <p:cBhvr>
                                        <p:cTn id="82" dur="400" fill="hold"/>
                                        <p:tgtEl>
                                          <p:spTgt spid="13"/>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3"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
                                        <p:tgtEl>
                                          <p:spTgt spid="16"/>
                                        </p:tgtEl>
                                      </p:cBhvr>
                                    </p:animEffect>
                                    <p:anim calcmode="lin" valueType="num">
                                      <p:cBhvr>
                                        <p:cTn id="90" dur="400" fill="hold"/>
                                        <p:tgtEl>
                                          <p:spTgt spid="16"/>
                                        </p:tgtEl>
                                        <p:attrNameLst>
                                          <p:attrName>ppt_x</p:attrName>
                                        </p:attrNameLst>
                                      </p:cBhvr>
                                      <p:tavLst>
                                        <p:tav tm="0">
                                          <p:val>
                                            <p:strVal val="#ppt_x"/>
                                          </p:val>
                                        </p:tav>
                                        <p:tav tm="100000">
                                          <p:val>
                                            <p:strVal val="#ppt_x"/>
                                          </p:val>
                                        </p:tav>
                                      </p:tavLst>
                                    </p:anim>
                                    <p:anim calcmode="lin" valueType="num">
                                      <p:cBhvr>
                                        <p:cTn id="91" dur="400" fill="hold"/>
                                        <p:tgtEl>
                                          <p:spTgt spid="16"/>
                                        </p:tgtEl>
                                        <p:attrNameLst>
                                          <p:attrName>ppt_y</p:attrName>
                                        </p:attrNameLst>
                                      </p:cBhvr>
                                      <p:tavLst>
                                        <p:tav tm="0">
                                          <p:val>
                                            <p:strVal val="#ppt_y+0.31"/>
                                          </p:val>
                                        </p:tav>
                                        <p:tav tm="100000">
                                          <p:val>
                                            <p:strVal val="#ppt_y+0.31"/>
                                          </p:val>
                                        </p:tav>
                                      </p:tavLst>
                                    </p:anim>
                                    <p:anim calcmode="lin" valueType="num">
                                      <p:cBhvr>
                                        <p:cTn id="92"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3"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3" presetClass="entr" presetSubtype="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100"/>
                                        <p:tgtEl>
                                          <p:spTgt spid="11"/>
                                        </p:tgtEl>
                                      </p:cBhvr>
                                    </p:animEffect>
                                    <p:anim calcmode="lin" valueType="num">
                                      <p:cBhvr>
                                        <p:cTn id="99" dur="400" fill="hold"/>
                                        <p:tgtEl>
                                          <p:spTgt spid="11"/>
                                        </p:tgtEl>
                                        <p:attrNameLst>
                                          <p:attrName>ppt_x</p:attrName>
                                        </p:attrNameLst>
                                      </p:cBhvr>
                                      <p:tavLst>
                                        <p:tav tm="0">
                                          <p:val>
                                            <p:strVal val="#ppt_x"/>
                                          </p:val>
                                        </p:tav>
                                        <p:tav tm="100000">
                                          <p:val>
                                            <p:strVal val="#ppt_x"/>
                                          </p:val>
                                        </p:tav>
                                      </p:tavLst>
                                    </p:anim>
                                    <p:anim calcmode="lin" valueType="num">
                                      <p:cBhvr>
                                        <p:cTn id="100" dur="400" fill="hold"/>
                                        <p:tgtEl>
                                          <p:spTgt spid="11"/>
                                        </p:tgtEl>
                                        <p:attrNameLst>
                                          <p:attrName>ppt_y</p:attrName>
                                        </p:attrNameLst>
                                      </p:cBhvr>
                                      <p:tavLst>
                                        <p:tav tm="0">
                                          <p:val>
                                            <p:strVal val="#ppt_y+0.31"/>
                                          </p:val>
                                        </p:tav>
                                        <p:tav tm="100000">
                                          <p:val>
                                            <p:strVal val="#ppt_y+0.31"/>
                                          </p:val>
                                        </p:tav>
                                      </p:tavLst>
                                    </p:anim>
                                    <p:anim calcmode="lin" valueType="num">
                                      <p:cBhvr>
                                        <p:cTn id="101"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2"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3" presetClass="entr" presetSubtype="0"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100"/>
                                        <p:tgtEl>
                                          <p:spTgt spid="9"/>
                                        </p:tgtEl>
                                      </p:cBhvr>
                                    </p:animEffect>
                                    <p:anim calcmode="lin" valueType="num">
                                      <p:cBhvr>
                                        <p:cTn id="108" dur="400" fill="hold"/>
                                        <p:tgtEl>
                                          <p:spTgt spid="9"/>
                                        </p:tgtEl>
                                        <p:attrNameLst>
                                          <p:attrName>ppt_x</p:attrName>
                                        </p:attrNameLst>
                                      </p:cBhvr>
                                      <p:tavLst>
                                        <p:tav tm="0">
                                          <p:val>
                                            <p:strVal val="#ppt_x"/>
                                          </p:val>
                                        </p:tav>
                                        <p:tav tm="100000">
                                          <p:val>
                                            <p:strVal val="#ppt_x"/>
                                          </p:val>
                                        </p:tav>
                                      </p:tavLst>
                                    </p:anim>
                                    <p:anim calcmode="lin" valueType="num">
                                      <p:cBhvr>
                                        <p:cTn id="109" dur="400" fill="hold"/>
                                        <p:tgtEl>
                                          <p:spTgt spid="9"/>
                                        </p:tgtEl>
                                        <p:attrNameLst>
                                          <p:attrName>ppt_y</p:attrName>
                                        </p:attrNameLst>
                                      </p:cBhvr>
                                      <p:tavLst>
                                        <p:tav tm="0">
                                          <p:val>
                                            <p:strVal val="#ppt_y+0.31"/>
                                          </p:val>
                                        </p:tav>
                                        <p:tav tm="100000">
                                          <p:val>
                                            <p:strVal val="#ppt_y+0.31"/>
                                          </p:val>
                                        </p:tav>
                                      </p:tavLst>
                                    </p:anim>
                                    <p:anim calcmode="lin" valueType="num">
                                      <p:cBhvr>
                                        <p:cTn id="1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3" presetClass="entr" presetSubtype="0" fill="hold" grpId="0" nodeType="click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100"/>
                                        <p:tgtEl>
                                          <p:spTgt spid="14"/>
                                        </p:tgtEl>
                                      </p:cBhvr>
                                    </p:animEffect>
                                    <p:anim calcmode="lin" valueType="num">
                                      <p:cBhvr>
                                        <p:cTn id="117" dur="400" fill="hold"/>
                                        <p:tgtEl>
                                          <p:spTgt spid="14"/>
                                        </p:tgtEl>
                                        <p:attrNameLst>
                                          <p:attrName>ppt_x</p:attrName>
                                        </p:attrNameLst>
                                      </p:cBhvr>
                                      <p:tavLst>
                                        <p:tav tm="0">
                                          <p:val>
                                            <p:strVal val="#ppt_x"/>
                                          </p:val>
                                        </p:tav>
                                        <p:tav tm="100000">
                                          <p:val>
                                            <p:strVal val="#ppt_x"/>
                                          </p:val>
                                        </p:tav>
                                      </p:tavLst>
                                    </p:anim>
                                    <p:anim calcmode="lin" valueType="num">
                                      <p:cBhvr>
                                        <p:cTn id="118" dur="400" fill="hold"/>
                                        <p:tgtEl>
                                          <p:spTgt spid="14"/>
                                        </p:tgtEl>
                                        <p:attrNameLst>
                                          <p:attrName>ppt_y</p:attrName>
                                        </p:attrNameLst>
                                      </p:cBhvr>
                                      <p:tavLst>
                                        <p:tav tm="0">
                                          <p:val>
                                            <p:strVal val="#ppt_y+0.31"/>
                                          </p:val>
                                        </p:tav>
                                        <p:tav tm="100000">
                                          <p:val>
                                            <p:strVal val="#ppt_y+0.31"/>
                                          </p:val>
                                        </p:tav>
                                      </p:tavLst>
                                    </p:anim>
                                    <p:anim calcmode="lin" valueType="num">
                                      <p:cBhvr>
                                        <p:cTn id="119"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0"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5" grpId="0" animBg="1"/>
      <p:bldP spid="16" grpId="0" animBg="1"/>
      <p:bldP spid="4" grpId="0" animBg="1"/>
      <p:bldP spid="6" grpId="0" uiExpand="1" build="p" animBg="1"/>
      <p:bldP spid="8" grpId="0" animBg="1"/>
      <p:bldP spid="14" grpId="0" animBg="1"/>
    </p:bldLst>
  </p:timing>
</p:sld>
</file>

<file path=ppt/theme/theme1.xml><?xml version="1.0" encoding="utf-8"?>
<a:theme xmlns:a="http://schemas.openxmlformats.org/drawingml/2006/main" name="Office Theme">
  <a:themeElements>
    <a:clrScheme name="NWU colors">
      <a:dk1>
        <a:srgbClr val="6C3D91"/>
      </a:dk1>
      <a:lt1>
        <a:sysClr val="window" lastClr="FFFFFF"/>
      </a:lt1>
      <a:dk2>
        <a:srgbClr val="00889C"/>
      </a:dk2>
      <a:lt2>
        <a:srgbClr val="78848E"/>
      </a:lt2>
      <a:accent1>
        <a:srgbClr val="5F439A"/>
      </a:accent1>
      <a:accent2>
        <a:srgbClr val="036F77"/>
      </a:accent2>
      <a:accent3>
        <a:srgbClr val="78848E"/>
      </a:accent3>
      <a:accent4>
        <a:srgbClr val="C9CDD1"/>
      </a:accent4>
      <a:accent5>
        <a:srgbClr val="B8F5FF"/>
      </a:accent5>
      <a:accent6>
        <a:srgbClr val="525A60"/>
      </a:accent6>
      <a:hlink>
        <a:srgbClr val="00889C"/>
      </a:hlink>
      <a:folHlink>
        <a:srgbClr val="5F439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WU_PPT_02" id="{9FE4A3F5-8735-46C4-9F17-8CE76A725FD3}" vid="{B7FAC55C-78F0-47B2-9EEE-CA2CF5E0C0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8792943EBFAF46BAF68C89307A2CB8" ma:contentTypeVersion="4" ma:contentTypeDescription="Create a new document." ma:contentTypeScope="" ma:versionID="5ee5e69732fd458cb027bacbffb65ee9">
  <xsd:schema xmlns:xsd="http://www.w3.org/2001/XMLSchema" xmlns:xs="http://www.w3.org/2001/XMLSchema" xmlns:p="http://schemas.microsoft.com/office/2006/metadata/properties" xmlns:ns2="9f01d782-6d68-40f4-a413-83e9a70aa72b" targetNamespace="http://schemas.microsoft.com/office/2006/metadata/properties" ma:root="true" ma:fieldsID="25ad0b24cff3cf512b0fe94a29bce015" ns2:_="">
    <xsd:import namespace="9f01d782-6d68-40f4-a413-83e9a70aa72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1d782-6d68-40f4-a413-83e9a70aa7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BA1D2C-6809-4A46-8ACC-4B5D8CDC8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1d782-6d68-40f4-a413-83e9a70aa7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6D84B2-13B8-4DDF-914A-040751AA463B}">
  <ds:schemaRefs>
    <ds:schemaRef ds:uri="http://schemas.microsoft.com/sharepoint/v3/contenttype/forms"/>
  </ds:schemaRefs>
</ds:datastoreItem>
</file>

<file path=customXml/itemProps3.xml><?xml version="1.0" encoding="utf-8"?>
<ds:datastoreItem xmlns:ds="http://schemas.openxmlformats.org/officeDocument/2006/customXml" ds:itemID="{CDC48A0E-F040-4D63-B1F7-47E9373106F2}">
  <ds:schemaRefs>
    <ds:schemaRef ds:uri="http://schemas.openxmlformats.org/package/2006/metadata/core-properties"/>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9f01d782-6d68-40f4-a413-83e9a70aa72b"/>
  </ds:schemaRefs>
</ds:datastoreItem>
</file>

<file path=docMetadata/LabelInfo.xml><?xml version="1.0" encoding="utf-8"?>
<clbl:labelList xmlns:clbl="http://schemas.microsoft.com/office/2020/mipLabelMetadata">
  <clbl:label id="{b14d86f1-83ba-4b13-a702-b5c0231b9337}" enabled="0" method="" siteId="{b14d86f1-83ba-4b13-a702-b5c0231b9337}" removed="1"/>
</clbl:labelList>
</file>

<file path=docProps/app.xml><?xml version="1.0" encoding="utf-8"?>
<Properties xmlns="http://schemas.openxmlformats.org/officeDocument/2006/extended-properties" xmlns:vt="http://schemas.openxmlformats.org/officeDocument/2006/docPropsVTypes">
  <Template>Office Theme</Template>
  <TotalTime>952</TotalTime>
  <Words>919</Words>
  <Application>Microsoft Macintosh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ASASWEI CONFERENCE</vt:lpstr>
      <vt:lpstr>Influence of Natural Hazards on Farmers’ Livelihoods and Mental Health in the SADC Region</vt:lpstr>
      <vt:lpstr>Introduction</vt:lpstr>
      <vt:lpstr>Problem statement</vt:lpstr>
      <vt:lpstr>Why social workers and farmers?</vt:lpstr>
      <vt:lpstr>Aim and objectives</vt:lpstr>
      <vt:lpstr>Methodology</vt:lpstr>
      <vt:lpstr>Summarised data gathering process</vt:lpstr>
      <vt:lpstr>Findings - Methodological mapping</vt:lpstr>
      <vt:lpstr>Findings – countries included (n=8)</vt:lpstr>
      <vt:lpstr>Findings - Challenges</vt:lpstr>
      <vt:lpstr>Findings - Challenges</vt:lpstr>
      <vt:lpstr>Findings - Challenges</vt:lpstr>
      <vt:lpstr>Discussion</vt:lpstr>
      <vt:lpstr>Implications for Practice</vt:lpstr>
      <vt:lpstr>Conclusion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word</dc:creator>
  <cp:lastModifiedBy>Microsoft word</cp:lastModifiedBy>
  <cp:revision>1</cp:revision>
  <dcterms:created xsi:type="dcterms:W3CDTF">2025-09-07T20:21:50Z</dcterms:created>
  <dcterms:modified xsi:type="dcterms:W3CDTF">2025-09-11T10:22:51Z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0x010100E48792943EBFAF46BAF68C89307A2CB8</vt:lpwstr>
  </property>
</Properties>
</file>