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5" r:id="rId4"/>
    <p:sldId id="266" r:id="rId5"/>
    <p:sldId id="259" r:id="rId6"/>
    <p:sldId id="268" r:id="rId7"/>
    <p:sldId id="260" r:id="rId8"/>
    <p:sldId id="272" r:id="rId9"/>
    <p:sldId id="271" r:id="rId10"/>
    <p:sldId id="269" r:id="rId11"/>
    <p:sldId id="262" r:id="rId12"/>
    <p:sldId id="273" r:id="rId13"/>
    <p:sldId id="275" r:id="rId14"/>
    <p:sldId id="276" r:id="rId15"/>
    <p:sldId id="274" r:id="rId16"/>
    <p:sldId id="263" r:id="rId17"/>
    <p:sldId id="264" r:id="rId18"/>
    <p:sldId id="278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FCE87-4EE1-443F-907C-F5D74A491E39}" v="157" dt="2025-09-11T08:33:34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wenya, Lungile (Mr) (Summerstrand Campus South )" userId="8a095d15-f361-4f5f-8000-acd822e0da6f" providerId="ADAL" clId="{0FEFCE87-4EE1-443F-907C-F5D74A491E39}"/>
    <pc:docChg chg="undo redo custSel addSld delSld modSld sldOrd">
      <pc:chgData name="Ngwenya, Lungile (Mr) (Summerstrand Campus South )" userId="8a095d15-f361-4f5f-8000-acd822e0da6f" providerId="ADAL" clId="{0FEFCE87-4EE1-443F-907C-F5D74A491E39}" dt="2025-09-11T09:17:46.716" v="2102" actId="6549"/>
      <pc:docMkLst>
        <pc:docMk/>
      </pc:docMkLst>
      <pc:sldChg chg="del">
        <pc:chgData name="Ngwenya, Lungile (Mr) (Summerstrand Campus South )" userId="8a095d15-f361-4f5f-8000-acd822e0da6f" providerId="ADAL" clId="{0FEFCE87-4EE1-443F-907C-F5D74A491E39}" dt="2025-09-10T12:19:18.120" v="37" actId="47"/>
        <pc:sldMkLst>
          <pc:docMk/>
          <pc:sldMk cId="1295593645" sldId="256"/>
        </pc:sldMkLst>
      </pc:sldChg>
      <pc:sldChg chg="modSp mod">
        <pc:chgData name="Ngwenya, Lungile (Mr) (Summerstrand Campus South )" userId="8a095d15-f361-4f5f-8000-acd822e0da6f" providerId="ADAL" clId="{0FEFCE87-4EE1-443F-907C-F5D74A491E39}" dt="2025-09-10T14:30:59.336" v="1213" actId="113"/>
        <pc:sldMkLst>
          <pc:docMk/>
          <pc:sldMk cId="652982384" sldId="257"/>
        </pc:sldMkLst>
        <pc:spChg chg="mod">
          <ac:chgData name="Ngwenya, Lungile (Mr) (Summerstrand Campus South )" userId="8a095d15-f361-4f5f-8000-acd822e0da6f" providerId="ADAL" clId="{0FEFCE87-4EE1-443F-907C-F5D74A491E39}" dt="2025-09-10T14:30:59.336" v="1213" actId="113"/>
          <ac:spMkLst>
            <pc:docMk/>
            <pc:sldMk cId="652982384" sldId="257"/>
            <ac:spMk id="4" creationId="{00000000-0000-0000-0000-000000000000}"/>
          </ac:spMkLst>
        </pc:spChg>
        <pc:picChg chg="mod">
          <ac:chgData name="Ngwenya, Lungile (Mr) (Summerstrand Campus South )" userId="8a095d15-f361-4f5f-8000-acd822e0da6f" providerId="ADAL" clId="{0FEFCE87-4EE1-443F-907C-F5D74A491E39}" dt="2025-09-10T13:17:17.897" v="500" actId="14100"/>
          <ac:picMkLst>
            <pc:docMk/>
            <pc:sldMk cId="652982384" sldId="257"/>
            <ac:picMk id="1026" creationId="{A281C2D7-C76A-EB76-AC9B-5616B53B890C}"/>
          </ac:picMkLst>
        </pc:picChg>
      </pc:sldChg>
      <pc:sldChg chg="addSp delSp modSp new mod ord setBg">
        <pc:chgData name="Ngwenya, Lungile (Mr) (Summerstrand Campus South )" userId="8a095d15-f361-4f5f-8000-acd822e0da6f" providerId="ADAL" clId="{0FEFCE87-4EE1-443F-907C-F5D74A491E39}" dt="2025-09-11T08:29:00.809" v="1880" actId="20577"/>
        <pc:sldMkLst>
          <pc:docMk/>
          <pc:sldMk cId="2722780692" sldId="258"/>
        </pc:sldMkLst>
        <pc:spChg chg="mod">
          <ac:chgData name="Ngwenya, Lungile (Mr) (Summerstrand Campus South )" userId="8a095d15-f361-4f5f-8000-acd822e0da6f" providerId="ADAL" clId="{0FEFCE87-4EE1-443F-907C-F5D74A491E39}" dt="2025-09-10T14:27:35.261" v="1208" actId="26606"/>
          <ac:spMkLst>
            <pc:docMk/>
            <pc:sldMk cId="2722780692" sldId="258"/>
            <ac:spMk id="2" creationId="{D9A28305-46DD-687B-34CB-C5ECA8FB94E9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4:27:35.261" v="1208" actId="26606"/>
          <ac:spMkLst>
            <pc:docMk/>
            <pc:sldMk cId="2722780692" sldId="258"/>
            <ac:spMk id="3" creationId="{CDBD0165-1338-484E-17B0-A63B64BAC83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7:35.229" v="1207" actId="26606"/>
          <ac:spMkLst>
            <pc:docMk/>
            <pc:sldMk cId="2722780692" sldId="258"/>
            <ac:spMk id="7" creationId="{2E442304-DDBD-4F7B-8017-36BCC863FB4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2:16:07.637" v="2" actId="26606"/>
          <ac:spMkLst>
            <pc:docMk/>
            <pc:sldMk cId="2722780692" sldId="258"/>
            <ac:spMk id="8" creationId="{5C8908E2-EE49-44D2-9428-A28D2312A8D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02:08.031" v="342" actId="26606"/>
          <ac:spMkLst>
            <pc:docMk/>
            <pc:sldMk cId="2722780692" sldId="258"/>
            <ac:spMk id="9" creationId="{BACC6370-2D7E-4714-9D71-7542949D7D5D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02:08.031" v="342" actId="26606"/>
          <ac:spMkLst>
            <pc:docMk/>
            <pc:sldMk cId="2722780692" sldId="258"/>
            <ac:spMk id="11" creationId="{F68B3F68-107C-434F-AA38-110D5EA91B8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7:35.229" v="1207" actId="26606"/>
          <ac:spMkLst>
            <pc:docMk/>
            <pc:sldMk cId="2722780692" sldId="258"/>
            <ac:spMk id="12" creationId="{5E107275-3853-46FD-A241-DE4355A4267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02:08.031" v="342" actId="26606"/>
          <ac:spMkLst>
            <pc:docMk/>
            <pc:sldMk cId="2722780692" sldId="258"/>
            <ac:spMk id="13" creationId="{AAD0DBB9-1A4B-4391-81D4-CB19F9AB918A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2:16:07.637" v="2" actId="26606"/>
          <ac:spMkLst>
            <pc:docMk/>
            <pc:sldMk cId="2722780692" sldId="258"/>
            <ac:spMk id="14" creationId="{BD92035A-AA2F-4CD8-A556-1CE8BDEC75BD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02:08.031" v="342" actId="26606"/>
          <ac:spMkLst>
            <pc:docMk/>
            <pc:sldMk cId="2722780692" sldId="258"/>
            <ac:spMk id="15" creationId="{063BBA22-50EA-4C4D-BE05-F1CE4E63AA56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2:16:07.637" v="2" actId="26606"/>
          <ac:spMkLst>
            <pc:docMk/>
            <pc:sldMk cId="2722780692" sldId="258"/>
            <ac:spMk id="16" creationId="{ED888B23-07FA-482A-96DF-47E31AF1A603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02:16.386" v="344" actId="26606"/>
          <ac:spMkLst>
            <pc:docMk/>
            <pc:sldMk cId="2722780692" sldId="258"/>
            <ac:spMk id="17" creationId="{B50AB553-2A96-4A92-96F2-93548E096954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7:35.261" v="1208" actId="26606"/>
          <ac:spMkLst>
            <pc:docMk/>
            <pc:sldMk cId="2722780692" sldId="258"/>
            <ac:spMk id="21" creationId="{2E442304-DDBD-4F7B-8017-36BCC863FB40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7:35.261" v="1208" actId="26606"/>
          <ac:spMkLst>
            <pc:docMk/>
            <pc:sldMk cId="2722780692" sldId="258"/>
            <ac:spMk id="22" creationId="{5E107275-3853-46FD-A241-DE4355A42675}"/>
          </ac:spMkLst>
        </pc:spChg>
        <pc:grpChg chg="add del">
          <ac:chgData name="Ngwenya, Lungile (Mr) (Summerstrand Campus South )" userId="8a095d15-f361-4f5f-8000-acd822e0da6f" providerId="ADAL" clId="{0FEFCE87-4EE1-443F-907C-F5D74A491E39}" dt="2025-09-10T12:16:07.637" v="2" actId="26606"/>
          <ac:grpSpMkLst>
            <pc:docMk/>
            <pc:sldMk cId="2722780692" sldId="258"/>
            <ac:grpSpMk id="10" creationId="{5D1A9D8B-3117-4D9D-BDA4-DD81895098B0}"/>
          </ac:grpSpMkLst>
        </pc:grpChg>
        <pc:graphicFrameChg chg="add del">
          <ac:chgData name="Ngwenya, Lungile (Mr) (Summerstrand Campus South )" userId="8a095d15-f361-4f5f-8000-acd822e0da6f" providerId="ADAL" clId="{0FEFCE87-4EE1-443F-907C-F5D74A491E39}" dt="2025-09-10T13:02:08.031" v="342" actId="26606"/>
          <ac:graphicFrameMkLst>
            <pc:docMk/>
            <pc:sldMk cId="2722780692" sldId="258"/>
            <ac:graphicFrameMk id="5" creationId="{1E115C39-28EF-C494-9F57-77FD3F9D6C16}"/>
          </ac:graphicFrameMkLst>
        </pc:graphicFrameChg>
        <pc:graphicFrameChg chg="add del">
          <ac:chgData name="Ngwenya, Lungile (Mr) (Summerstrand Campus South )" userId="8a095d15-f361-4f5f-8000-acd822e0da6f" providerId="ADAL" clId="{0FEFCE87-4EE1-443F-907C-F5D74A491E39}" dt="2025-09-10T13:02:16.386" v="344" actId="26606"/>
          <ac:graphicFrameMkLst>
            <pc:docMk/>
            <pc:sldMk cId="2722780692" sldId="258"/>
            <ac:graphicFrameMk id="18" creationId="{64C215ED-AC57-3FD4-FC5F-C9E2932A0FFB}"/>
          </ac:graphicFrameMkLst>
        </pc:graphicFrameChg>
        <pc:graphicFrameChg chg="add del">
          <ac:chgData name="Ngwenya, Lungile (Mr) (Summerstrand Campus South )" userId="8a095d15-f361-4f5f-8000-acd822e0da6f" providerId="ADAL" clId="{0FEFCE87-4EE1-443F-907C-F5D74A491E39}" dt="2025-09-10T14:27:35.229" v="1207" actId="26606"/>
          <ac:graphicFrameMkLst>
            <pc:docMk/>
            <pc:sldMk cId="2722780692" sldId="258"/>
            <ac:graphicFrameMk id="19" creationId="{38004165-DCFA-1B31-A4B8-76B1C33F5A78}"/>
          </ac:graphicFrameMkLst>
        </pc:graphicFrameChg>
        <pc:graphicFrameChg chg="add mod">
          <ac:chgData name="Ngwenya, Lungile (Mr) (Summerstrand Campus South )" userId="8a095d15-f361-4f5f-8000-acd822e0da6f" providerId="ADAL" clId="{0FEFCE87-4EE1-443F-907C-F5D74A491E39}" dt="2025-09-11T08:29:00.809" v="1880" actId="20577"/>
          <ac:graphicFrameMkLst>
            <pc:docMk/>
            <pc:sldMk cId="2722780692" sldId="258"/>
            <ac:graphicFrameMk id="23" creationId="{7ED50427-24B5-90C7-344E-82B67B9474C9}"/>
          </ac:graphicFrameMkLst>
        </pc:graphicFrameChg>
        <pc:picChg chg="add del">
          <ac:chgData name="Ngwenya, Lungile (Mr) (Summerstrand Campus South )" userId="8a095d15-f361-4f5f-8000-acd822e0da6f" providerId="ADAL" clId="{0FEFCE87-4EE1-443F-907C-F5D74A491E39}" dt="2025-09-10T13:02:16.386" v="344" actId="26606"/>
          <ac:picMkLst>
            <pc:docMk/>
            <pc:sldMk cId="2722780692" sldId="258"/>
            <ac:picMk id="6" creationId="{8E56B6EE-A927-7A63-9442-7CD55E1B34B2}"/>
          </ac:picMkLst>
        </pc:pic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3:21:30.237" v="560" actId="26606"/>
        <pc:sldMkLst>
          <pc:docMk/>
          <pc:sldMk cId="764350806" sldId="259"/>
        </pc:sldMkLst>
        <pc:spChg chg="mod">
          <ac:chgData name="Ngwenya, Lungile (Mr) (Summerstrand Campus South )" userId="8a095d15-f361-4f5f-8000-acd822e0da6f" providerId="ADAL" clId="{0FEFCE87-4EE1-443F-907C-F5D74A491E39}" dt="2025-09-10T13:21:30.222" v="559" actId="26606"/>
          <ac:spMkLst>
            <pc:docMk/>
            <pc:sldMk cId="764350806" sldId="259"/>
            <ac:spMk id="2" creationId="{5A893927-912C-F530-C620-2AD15C5826E6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3:21:30.237" v="560" actId="26606"/>
          <ac:spMkLst>
            <pc:docMk/>
            <pc:sldMk cId="764350806" sldId="259"/>
            <ac:spMk id="3" creationId="{000487F0-23EB-2CCC-BB51-4891DEA439C3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1:30.222" v="559" actId="26606"/>
          <ac:spMkLst>
            <pc:docMk/>
            <pc:sldMk cId="764350806" sldId="259"/>
            <ac:spMk id="7" creationId="{000487F0-23EB-2CCC-BB51-4891DEA439C3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1:30.222" v="559" actId="26606"/>
          <ac:spMkLst>
            <pc:docMk/>
            <pc:sldMk cId="764350806" sldId="259"/>
            <ac:spMk id="8" creationId="{B3623F37-A8C4-480F-BCB1-CF9E49F0CF84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1:30.222" v="559" actId="26606"/>
          <ac:spMkLst>
            <pc:docMk/>
            <pc:sldMk cId="764350806" sldId="259"/>
            <ac:spMk id="10" creationId="{FEA3E6C2-0820-41EE-816A-5D9A9CB330C8}"/>
          </ac:spMkLst>
        </pc:spChg>
        <pc:grpChg chg="add del">
          <ac:chgData name="Ngwenya, Lungile (Mr) (Summerstrand Campus South )" userId="8a095d15-f361-4f5f-8000-acd822e0da6f" providerId="ADAL" clId="{0FEFCE87-4EE1-443F-907C-F5D74A491E39}" dt="2025-09-10T13:21:30.222" v="559" actId="26606"/>
          <ac:grpSpMkLst>
            <pc:docMk/>
            <pc:sldMk cId="764350806" sldId="259"/>
            <ac:grpSpMk id="16" creationId="{B16AE491-4898-437E-9E32-86A2F192095E}"/>
          </ac:grpSpMkLst>
        </pc:grpChg>
        <pc:graphicFrameChg chg="add del">
          <ac:chgData name="Ngwenya, Lungile (Mr) (Summerstrand Campus South )" userId="8a095d15-f361-4f5f-8000-acd822e0da6f" providerId="ADAL" clId="{0FEFCE87-4EE1-443F-907C-F5D74A491E39}" dt="2025-09-10T13:21:17.696" v="557" actId="26606"/>
          <ac:graphicFrameMkLst>
            <pc:docMk/>
            <pc:sldMk cId="764350806" sldId="259"/>
            <ac:graphicFrameMk id="5" creationId="{CA7F79C1-E75A-2CE5-C72F-D5B5F5F9A53D}"/>
          </ac:graphicFrameMkLst>
        </pc:graphicFrameChg>
        <pc:graphicFrameChg chg="add">
          <ac:chgData name="Ngwenya, Lungile (Mr) (Summerstrand Campus South )" userId="8a095d15-f361-4f5f-8000-acd822e0da6f" providerId="ADAL" clId="{0FEFCE87-4EE1-443F-907C-F5D74A491E39}" dt="2025-09-10T13:21:30.237" v="560" actId="26606"/>
          <ac:graphicFrameMkLst>
            <pc:docMk/>
            <pc:sldMk cId="764350806" sldId="259"/>
            <ac:graphicFrameMk id="20" creationId="{CA7F79C1-E75A-2CE5-C72F-D5B5F5F9A53D}"/>
          </ac:graphicFrameMkLst>
        </pc:graphicFrameChg>
        <pc:cxnChg chg="add del">
          <ac:chgData name="Ngwenya, Lungile (Mr) (Summerstrand Campus South )" userId="8a095d15-f361-4f5f-8000-acd822e0da6f" providerId="ADAL" clId="{0FEFCE87-4EE1-443F-907C-F5D74A491E39}" dt="2025-09-10T13:21:30.222" v="559" actId="26606"/>
          <ac:cxnSpMkLst>
            <pc:docMk/>
            <pc:sldMk cId="764350806" sldId="259"/>
            <ac:cxnSpMk id="12" creationId="{A2CF87F1-3B54-482D-A798-9F4A99449EC9}"/>
          </ac:cxnSpMkLst>
        </pc:cxnChg>
        <pc:cxnChg chg="add del">
          <ac:chgData name="Ngwenya, Lungile (Mr) (Summerstrand Campus South )" userId="8a095d15-f361-4f5f-8000-acd822e0da6f" providerId="ADAL" clId="{0FEFCE87-4EE1-443F-907C-F5D74A491E39}" dt="2025-09-10T13:21:30.222" v="559" actId="26606"/>
          <ac:cxnSpMkLst>
            <pc:docMk/>
            <pc:sldMk cId="764350806" sldId="259"/>
            <ac:cxnSpMk id="14" creationId="{C3994C9B-C550-4E20-89C5-83F12CB5A908}"/>
          </ac:cxnSpMkLst>
        </pc:cxn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3:50:32.628" v="849" actId="14100"/>
        <pc:sldMkLst>
          <pc:docMk/>
          <pc:sldMk cId="3660622701" sldId="260"/>
        </pc:sldMkLst>
        <pc:spChg chg="mo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2" creationId="{17EDE18D-D304-7C64-48D4-74863E64110F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3" creationId="{4D50E8DA-4A5C-69CF-069B-71D4A79800D9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3:41.673" v="791" actId="26606"/>
          <ac:spMkLst>
            <pc:docMk/>
            <pc:sldMk cId="3660622701" sldId="260"/>
            <ac:spMk id="6" creationId="{BACC6370-2D7E-4714-9D71-7542949D7D5D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3:41.673" v="791" actId="26606"/>
          <ac:spMkLst>
            <pc:docMk/>
            <pc:sldMk cId="3660622701" sldId="260"/>
            <ac:spMk id="7" creationId="{F68B3F68-107C-434F-AA38-110D5EA91B8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1:58.394" v="704" actId="26606"/>
          <ac:spMkLst>
            <pc:docMk/>
            <pc:sldMk cId="3660622701" sldId="260"/>
            <ac:spMk id="9" creationId="{9DBC8166-481C-4473-95F5-9A5B9073B7F1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0" creationId="{BACC6370-2D7E-4714-9D71-7542949D7D5D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1:58.394" v="704" actId="26606"/>
          <ac:spMkLst>
            <pc:docMk/>
            <pc:sldMk cId="3660622701" sldId="260"/>
            <ac:spMk id="11" creationId="{A5A5CE6E-90AF-4D43-A014-1F9EC83EB93D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2" creationId="{256B2C21-A230-48C0-8DF1-C46611373C44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3:41.673" v="791" actId="26606"/>
          <ac:spMkLst>
            <pc:docMk/>
            <pc:sldMk cId="3660622701" sldId="260"/>
            <ac:spMk id="13" creationId="{AAD0DBB9-1A4B-4391-81D4-CB19F9AB918A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4" creationId="{3847E18C-932D-4C95-AABA-FEC7C9499AD7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3:41.673" v="791" actId="26606"/>
          <ac:spMkLst>
            <pc:docMk/>
            <pc:sldMk cId="3660622701" sldId="260"/>
            <ac:spMk id="15" creationId="{063BBA22-50EA-4C4D-BE05-F1CE4E63AA56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6" creationId="{3150CB11-0C61-439E-910F-5787759E72A0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7" creationId="{43F8A58B-5155-44CE-A5FF-7647B47D0A7A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49:43.698" v="844" actId="26606"/>
          <ac:spMkLst>
            <pc:docMk/>
            <pc:sldMk cId="3660622701" sldId="260"/>
            <ac:spMk id="19" creationId="{443F2ACA-E6D6-4028-82DD-F03C262D5DE6}"/>
          </ac:spMkLst>
        </pc:spChg>
        <pc:graphicFrameChg chg="add del">
          <ac:chgData name="Ngwenya, Lungile (Mr) (Summerstrand Campus South )" userId="8a095d15-f361-4f5f-8000-acd822e0da6f" providerId="ADAL" clId="{0FEFCE87-4EE1-443F-907C-F5D74A491E39}" dt="2025-09-10T13:31:58.394" v="704" actId="26606"/>
          <ac:graphicFrameMkLst>
            <pc:docMk/>
            <pc:sldMk cId="3660622701" sldId="260"/>
            <ac:graphicFrameMk id="5" creationId="{2A635E8F-8415-96BC-F1FA-E1E5B75C0A5A}"/>
          </ac:graphicFrameMkLst>
        </pc:graphicFrameChg>
        <pc:graphicFrameChg chg="add del">
          <ac:chgData name="Ngwenya, Lungile (Mr) (Summerstrand Campus South )" userId="8a095d15-f361-4f5f-8000-acd822e0da6f" providerId="ADAL" clId="{0FEFCE87-4EE1-443F-907C-F5D74A491E39}" dt="2025-09-10T13:33:41.673" v="791" actId="26606"/>
          <ac:graphicFrameMkLst>
            <pc:docMk/>
            <pc:sldMk cId="3660622701" sldId="260"/>
            <ac:graphicFrameMk id="8" creationId="{526329AF-1C15-2A7B-9D5E-AE3745E3D8F1}"/>
          </ac:graphicFrameMkLst>
        </pc:graphicFrameChg>
        <pc:graphicFrameChg chg="add mod">
          <ac:chgData name="Ngwenya, Lungile (Mr) (Summerstrand Campus South )" userId="8a095d15-f361-4f5f-8000-acd822e0da6f" providerId="ADAL" clId="{0FEFCE87-4EE1-443F-907C-F5D74A491E39}" dt="2025-09-10T13:50:32.628" v="849" actId="14100"/>
          <ac:graphicFrameMkLst>
            <pc:docMk/>
            <pc:sldMk cId="3660622701" sldId="260"/>
            <ac:graphicFrameMk id="18" creationId="{0D825DC7-1A6D-6CA4-A1A3-05EB52EB4190}"/>
          </ac:graphicFrameMkLst>
        </pc:graphicFrameChg>
      </pc:sldChg>
      <pc:sldChg chg="addSp delSp modSp new del mod">
        <pc:chgData name="Ngwenya, Lungile (Mr) (Summerstrand Campus South )" userId="8a095d15-f361-4f5f-8000-acd822e0da6f" providerId="ADAL" clId="{0FEFCE87-4EE1-443F-907C-F5D74A491E39}" dt="2025-09-10T12:59:12.350" v="333" actId="47"/>
        <pc:sldMkLst>
          <pc:docMk/>
          <pc:sldMk cId="856462165" sldId="261"/>
        </pc:sldMkLst>
        <pc:spChg chg="mod">
          <ac:chgData name="Ngwenya, Lungile (Mr) (Summerstrand Campus South )" userId="8a095d15-f361-4f5f-8000-acd822e0da6f" providerId="ADAL" clId="{0FEFCE87-4EE1-443F-907C-F5D74A491E39}" dt="2025-09-10T12:22:37.840" v="165" actId="113"/>
          <ac:spMkLst>
            <pc:docMk/>
            <pc:sldMk cId="856462165" sldId="261"/>
            <ac:spMk id="2" creationId="{826DE8FB-47DB-6063-5A73-F41AC1B8582D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2:56:05.867" v="313" actId="5793"/>
          <ac:spMkLst>
            <pc:docMk/>
            <pc:sldMk cId="856462165" sldId="261"/>
            <ac:spMk id="3" creationId="{5908A69A-0C6C-D201-A8F2-A6ECF1341C9E}"/>
          </ac:spMkLst>
        </pc:spChg>
        <pc:spChg chg="add mod">
          <ac:chgData name="Ngwenya, Lungile (Mr) (Summerstrand Campus South )" userId="8a095d15-f361-4f5f-8000-acd822e0da6f" providerId="ADAL" clId="{0FEFCE87-4EE1-443F-907C-F5D74A491E39}" dt="2025-09-10T12:55:13.283" v="303"/>
          <ac:spMkLst>
            <pc:docMk/>
            <pc:sldMk cId="856462165" sldId="261"/>
            <ac:spMk id="4" creationId="{CEE9FB38-0BF7-505D-BA25-2BC3A10236C4}"/>
          </ac:spMkLst>
        </pc:spChg>
        <pc:spChg chg="add mod">
          <ac:chgData name="Ngwenya, Lungile (Mr) (Summerstrand Campus South )" userId="8a095d15-f361-4f5f-8000-acd822e0da6f" providerId="ADAL" clId="{0FEFCE87-4EE1-443F-907C-F5D74A491E39}" dt="2025-09-10T12:55:26.026" v="305"/>
          <ac:spMkLst>
            <pc:docMk/>
            <pc:sldMk cId="856462165" sldId="261"/>
            <ac:spMk id="5" creationId="{32DFE1B2-C796-CA06-E341-F2940CB1443B}"/>
          </ac:spMkLst>
        </pc:spChg>
      </pc:sldChg>
      <pc:sldChg chg="addSp delSp modSp new mod ord setBg">
        <pc:chgData name="Ngwenya, Lungile (Mr) (Summerstrand Campus South )" userId="8a095d15-f361-4f5f-8000-acd822e0da6f" providerId="ADAL" clId="{0FEFCE87-4EE1-443F-907C-F5D74A491E39}" dt="2025-09-10T14:00:13.681" v="968" actId="20577"/>
        <pc:sldMkLst>
          <pc:docMk/>
          <pc:sldMk cId="3875396274" sldId="262"/>
        </pc:sldMkLst>
        <pc:spChg chg="mod">
          <ac:chgData name="Ngwenya, Lungile (Mr) (Summerstrand Campus South )" userId="8a095d15-f361-4f5f-8000-acd822e0da6f" providerId="ADAL" clId="{0FEFCE87-4EE1-443F-907C-F5D74A491E39}" dt="2025-09-10T13:58:16.890" v="941" actId="26606"/>
          <ac:spMkLst>
            <pc:docMk/>
            <pc:sldMk cId="3875396274" sldId="262"/>
            <ac:spMk id="2" creationId="{AD839459-1F69-3F7F-E971-673C7000EAD5}"/>
          </ac:spMkLst>
        </pc:spChg>
        <pc:spChg chg="del mod">
          <ac:chgData name="Ngwenya, Lungile (Mr) (Summerstrand Campus South )" userId="8a095d15-f361-4f5f-8000-acd822e0da6f" providerId="ADAL" clId="{0FEFCE87-4EE1-443F-907C-F5D74A491E39}" dt="2025-09-10T13:58:16.890" v="941" actId="26606"/>
          <ac:spMkLst>
            <pc:docMk/>
            <pc:sldMk cId="3875396274" sldId="262"/>
            <ac:spMk id="3" creationId="{69CD3F82-32AF-F116-55A4-F22CABEA5155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58:16.890" v="941" actId="26606"/>
          <ac:spMkLst>
            <pc:docMk/>
            <pc:sldMk cId="3875396274" sldId="262"/>
            <ac:spMk id="10" creationId="{B50AB553-2A96-4A92-96F2-93548E096954}"/>
          </ac:spMkLst>
        </pc:spChg>
        <pc:graphicFrameChg chg="add mod">
          <ac:chgData name="Ngwenya, Lungile (Mr) (Summerstrand Campus South )" userId="8a095d15-f361-4f5f-8000-acd822e0da6f" providerId="ADAL" clId="{0FEFCE87-4EE1-443F-907C-F5D74A491E39}" dt="2025-09-10T14:00:13.681" v="968" actId="20577"/>
          <ac:graphicFrameMkLst>
            <pc:docMk/>
            <pc:sldMk cId="3875396274" sldId="262"/>
            <ac:graphicFrameMk id="5" creationId="{5E2177C4-70F9-D0CA-B0FB-65FCA27D1D2B}"/>
          </ac:graphicFrameMkLst>
        </pc:graphicFrameChg>
        <pc:picChg chg="add">
          <ac:chgData name="Ngwenya, Lungile (Mr) (Summerstrand Campus South )" userId="8a095d15-f361-4f5f-8000-acd822e0da6f" providerId="ADAL" clId="{0FEFCE87-4EE1-443F-907C-F5D74A491E39}" dt="2025-09-10T13:58:16.890" v="941" actId="26606"/>
          <ac:picMkLst>
            <pc:docMk/>
            <pc:sldMk cId="3875396274" sldId="262"/>
            <ac:picMk id="6" creationId="{012ACBF8-FCC2-C643-3AAF-317A16087F8E}"/>
          </ac:picMkLst>
        </pc:pic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4:26:31.332" v="1204" actId="26606"/>
        <pc:sldMkLst>
          <pc:docMk/>
          <pc:sldMk cId="2377230121" sldId="263"/>
        </pc:sldMkLst>
        <pc:spChg chg="mod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2" creationId="{B8B27C1F-1D07-61EB-79E1-263A65D59B19}"/>
          </ac:spMkLst>
        </pc:spChg>
        <pc:spChg chg="del mod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3" creationId="{E0610F40-4676-93CF-E0C9-7CD61F3D712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5:54.199" v="1197" actId="26606"/>
          <ac:spMkLst>
            <pc:docMk/>
            <pc:sldMk cId="2377230121" sldId="263"/>
            <ac:spMk id="8" creationId="{AC17DE74-01C9-4859-B65A-85CF999E858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5:54.199" v="1197" actId="26606"/>
          <ac:spMkLst>
            <pc:docMk/>
            <pc:sldMk cId="2377230121" sldId="263"/>
            <ac:spMk id="10" creationId="{068C0432-0E90-4CC1-8CD3-D44A90DF07EF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12" creationId="{100EDD19-6802-4EC3-95CE-CFFAB042CFD6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13" creationId="{DB17E863-922E-4C26-BD64-E8FD41D28661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19" creationId="{2E442304-DDBD-4F7B-8017-36BCC863FB40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6:31.332" v="1204" actId="26606"/>
          <ac:spMkLst>
            <pc:docMk/>
            <pc:sldMk cId="2377230121" sldId="263"/>
            <ac:spMk id="21" creationId="{5E107275-3853-46FD-A241-DE4355A42675}"/>
          </ac:spMkLst>
        </pc:spChg>
        <pc:graphicFrameChg chg="add">
          <ac:chgData name="Ngwenya, Lungile (Mr) (Summerstrand Campus South )" userId="8a095d15-f361-4f5f-8000-acd822e0da6f" providerId="ADAL" clId="{0FEFCE87-4EE1-443F-907C-F5D74A491E39}" dt="2025-09-10T14:26:31.332" v="1204" actId="26606"/>
          <ac:graphicFrameMkLst>
            <pc:docMk/>
            <pc:sldMk cId="2377230121" sldId="263"/>
            <ac:graphicFrameMk id="15" creationId="{A732544A-DFE9-F9F3-7160-2E10FD51C505}"/>
          </ac:graphicFrameMkLst>
        </pc:graphicFrame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1T07:30:14.273" v="1351" actId="6549"/>
        <pc:sldMkLst>
          <pc:docMk/>
          <pc:sldMk cId="821553483" sldId="264"/>
        </pc:sldMkLst>
        <pc:spChg chg="mod">
          <ac:chgData name="Ngwenya, Lungile (Mr) (Summerstrand Campus South )" userId="8a095d15-f361-4f5f-8000-acd822e0da6f" providerId="ADAL" clId="{0FEFCE87-4EE1-443F-907C-F5D74A491E39}" dt="2025-09-11T07:30:14.273" v="1351" actId="6549"/>
          <ac:spMkLst>
            <pc:docMk/>
            <pc:sldMk cId="821553483" sldId="264"/>
            <ac:spMk id="2" creationId="{92E25825-362E-35BD-C60C-35E5DEFB6DA2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1T07:09:55.116" v="1219" actId="27636"/>
          <ac:spMkLst>
            <pc:docMk/>
            <pc:sldMk cId="821553483" sldId="264"/>
            <ac:spMk id="3" creationId="{BD89C57F-5871-DDC3-64FF-938FD2831366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3:27.846" v="1191" actId="26606"/>
          <ac:spMkLst>
            <pc:docMk/>
            <pc:sldMk cId="821553483" sldId="264"/>
            <ac:spMk id="8" creationId="{AC17DE74-01C9-4859-B65A-85CF999E858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3:27.846" v="1191" actId="26606"/>
          <ac:spMkLst>
            <pc:docMk/>
            <pc:sldMk cId="821553483" sldId="264"/>
            <ac:spMk id="10" creationId="{068C0432-0E90-4CC1-8CD3-D44A90DF07EF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3:27.837" v="1190" actId="26606"/>
          <ac:spMkLst>
            <pc:docMk/>
            <pc:sldMk cId="821553483" sldId="264"/>
            <ac:spMk id="15" creationId="{70DFC902-7D23-471A-B557-B6B6917D7A0D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3:27.837" v="1190" actId="26606"/>
          <ac:spMkLst>
            <pc:docMk/>
            <pc:sldMk cId="821553483" sldId="264"/>
            <ac:spMk id="17" creationId="{A55D5633-D557-4DCA-982C-FF36EB7A1C0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3:27.837" v="1190" actId="26606"/>
          <ac:spMkLst>
            <pc:docMk/>
            <pc:sldMk cId="821553483" sldId="264"/>
            <ac:spMk id="19" creationId="{450D3AD2-FA80-415F-A9CE-54D884561CD7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6:09.364" v="1203" actId="26606"/>
          <ac:spMkLst>
            <pc:docMk/>
            <pc:sldMk cId="821553483" sldId="264"/>
            <ac:spMk id="21" creationId="{AC17DE74-01C9-4859-B65A-85CF999E858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26:09.364" v="1203" actId="26606"/>
          <ac:spMkLst>
            <pc:docMk/>
            <pc:sldMk cId="821553483" sldId="264"/>
            <ac:spMk id="22" creationId="{068C0432-0E90-4CC1-8CD3-D44A90DF07EF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6:09.364" v="1203" actId="26606"/>
          <ac:spMkLst>
            <pc:docMk/>
            <pc:sldMk cId="821553483" sldId="264"/>
            <ac:spMk id="27" creationId="{777A147A-9ED8-46B4-8660-1B3C2AA880B5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26:09.364" v="1203" actId="26606"/>
          <ac:spMkLst>
            <pc:docMk/>
            <pc:sldMk cId="821553483" sldId="264"/>
            <ac:spMk id="29" creationId="{5D6C15A0-C087-4593-8414-2B4EC1CDC3DE}"/>
          </ac:spMkLst>
        </pc:sp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3:17:46.586" v="517" actId="20577"/>
        <pc:sldMkLst>
          <pc:docMk/>
          <pc:sldMk cId="1108969411" sldId="265"/>
        </pc:sldMkLst>
        <pc:spChg chg="mo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2" creationId="{2A325E2A-93B9-9C9E-409B-08C536A49F89}"/>
          </ac:spMkLst>
        </pc:spChg>
        <pc:spChg chg="del mo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3" creationId="{BBCC1D78-4371-422F-2E28-4831B63355A8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9" creationId="{BACC6370-2D7E-4714-9D71-7542949D7D5D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11" creationId="{F68B3F68-107C-434F-AA38-110D5EA91B85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13" creationId="{AAD0DBB9-1A4B-4391-81D4-CB19F9AB918A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01:06.150" v="340" actId="26606"/>
          <ac:spMkLst>
            <pc:docMk/>
            <pc:sldMk cId="1108969411" sldId="265"/>
            <ac:spMk id="15" creationId="{063BBA22-50EA-4C4D-BE05-F1CE4E63AA56}"/>
          </ac:spMkLst>
        </pc:spChg>
        <pc:graphicFrameChg chg="add mod">
          <ac:chgData name="Ngwenya, Lungile (Mr) (Summerstrand Campus South )" userId="8a095d15-f361-4f5f-8000-acd822e0da6f" providerId="ADAL" clId="{0FEFCE87-4EE1-443F-907C-F5D74A491E39}" dt="2025-09-10T13:17:46.586" v="517" actId="20577"/>
          <ac:graphicFrameMkLst>
            <pc:docMk/>
            <pc:sldMk cId="1108969411" sldId="265"/>
            <ac:graphicFrameMk id="5" creationId="{FB641904-4F0E-D2BB-DFB6-4542A6C65291}"/>
          </ac:graphicFrameMkLst>
        </pc:graphicFrameChg>
      </pc:sldChg>
      <pc:sldChg chg="addSp modSp new mod setBg">
        <pc:chgData name="Ngwenya, Lungile (Mr) (Summerstrand Campus South )" userId="8a095d15-f361-4f5f-8000-acd822e0da6f" providerId="ADAL" clId="{0FEFCE87-4EE1-443F-907C-F5D74A491E39}" dt="2025-09-10T13:00:15.198" v="339" actId="255"/>
        <pc:sldMkLst>
          <pc:docMk/>
          <pc:sldMk cId="1991984862" sldId="266"/>
        </pc:sldMkLst>
        <pc:spChg chg="mod">
          <ac:chgData name="Ngwenya, Lungile (Mr) (Summerstrand Campus South )" userId="8a095d15-f361-4f5f-8000-acd822e0da6f" providerId="ADAL" clId="{0FEFCE87-4EE1-443F-907C-F5D74A491E39}" dt="2025-09-10T12:59:26.821" v="334" actId="26606"/>
          <ac:spMkLst>
            <pc:docMk/>
            <pc:sldMk cId="1991984862" sldId="266"/>
            <ac:spMk id="2" creationId="{D445EDF4-27EE-B2B1-2B57-478EC9C24BCA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00:00.358" v="338" actId="255"/>
          <ac:spMkLst>
            <pc:docMk/>
            <pc:sldMk cId="1991984862" sldId="266"/>
            <ac:spMk id="3" creationId="{C00CC55E-5CF0-3B9F-A327-4C186330E8BD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00:15.198" v="339" actId="255"/>
          <ac:spMkLst>
            <pc:docMk/>
            <pc:sldMk cId="1991984862" sldId="266"/>
            <ac:spMk id="4" creationId="{342C6E4A-3F2C-D924-3B89-335F053F450B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2:59:26.821" v="334" actId="26606"/>
          <ac:spMkLst>
            <pc:docMk/>
            <pc:sldMk cId="1991984862" sldId="266"/>
            <ac:spMk id="9" creationId="{4C608BEB-860E-4094-8511-78603564A75E}"/>
          </ac:spMkLst>
        </pc:spChg>
        <pc:cxnChg chg="add">
          <ac:chgData name="Ngwenya, Lungile (Mr) (Summerstrand Campus South )" userId="8a095d15-f361-4f5f-8000-acd822e0da6f" providerId="ADAL" clId="{0FEFCE87-4EE1-443F-907C-F5D74A491E39}" dt="2025-09-10T12:59:26.821" v="334" actId="26606"/>
          <ac:cxnSpMkLst>
            <pc:docMk/>
            <pc:sldMk cId="1991984862" sldId="266"/>
            <ac:cxnSpMk id="11" creationId="{1F16A8D4-FE87-4604-88B2-394B5D1EB437}"/>
          </ac:cxnSpMkLst>
        </pc:cxnChg>
      </pc:sldChg>
      <pc:sldChg chg="modSp new del mod">
        <pc:chgData name="Ngwenya, Lungile (Mr) (Summerstrand Campus South )" userId="8a095d15-f361-4f5f-8000-acd822e0da6f" providerId="ADAL" clId="{0FEFCE87-4EE1-443F-907C-F5D74A491E39}" dt="2025-09-10T13:12:21.400" v="355" actId="47"/>
        <pc:sldMkLst>
          <pc:docMk/>
          <pc:sldMk cId="722884033" sldId="267"/>
        </pc:sldMkLst>
        <pc:spChg chg="mod">
          <ac:chgData name="Ngwenya, Lungile (Mr) (Summerstrand Campus South )" userId="8a095d15-f361-4f5f-8000-acd822e0da6f" providerId="ADAL" clId="{0FEFCE87-4EE1-443F-907C-F5D74A491E39}" dt="2025-09-10T13:11:56.505" v="353"/>
          <ac:spMkLst>
            <pc:docMk/>
            <pc:sldMk cId="722884033" sldId="267"/>
            <ac:spMk id="3" creationId="{85407538-63A4-8EB3-327A-C91AEB53496C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11:56.505" v="353"/>
          <ac:spMkLst>
            <pc:docMk/>
            <pc:sldMk cId="722884033" sldId="267"/>
            <ac:spMk id="4" creationId="{85E3322A-0689-6E59-4F27-A33DF7B169D0}"/>
          </ac:spMkLst>
        </pc:sp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1T07:16:22.578" v="1269" actId="1076"/>
        <pc:sldMkLst>
          <pc:docMk/>
          <pc:sldMk cId="234947620" sldId="268"/>
        </pc:sldMkLst>
        <pc:spChg chg="mod">
          <ac:chgData name="Ngwenya, Lungile (Mr) (Summerstrand Campus South )" userId="8a095d15-f361-4f5f-8000-acd822e0da6f" providerId="ADAL" clId="{0FEFCE87-4EE1-443F-907C-F5D74A491E39}" dt="2025-09-10T13:30:45.041" v="697" actId="26606"/>
          <ac:spMkLst>
            <pc:docMk/>
            <pc:sldMk cId="234947620" sldId="268"/>
            <ac:spMk id="2" creationId="{8E6B8FC1-4E5C-43F9-CE7B-23A628ACBF32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3:30:45.041" v="697" actId="26606"/>
          <ac:spMkLst>
            <pc:docMk/>
            <pc:sldMk cId="234947620" sldId="268"/>
            <ac:spMk id="3" creationId="{A8C6DFB8-6D38-240A-3659-C5F3E0EFD28F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0:45.041" v="697" actId="26606"/>
          <ac:spMkLst>
            <pc:docMk/>
            <pc:sldMk cId="234947620" sldId="268"/>
            <ac:spMk id="8" creationId="{A2679492-7988-4050-9056-542444452411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0:45.023" v="696" actId="26606"/>
          <ac:spMkLst>
            <pc:docMk/>
            <pc:sldMk cId="234947620" sldId="268"/>
            <ac:spMk id="9" creationId="{BACC6370-2D7E-4714-9D71-7542949D7D5D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0:45.041" v="697" actId="26606"/>
          <ac:spMkLst>
            <pc:docMk/>
            <pc:sldMk cId="234947620" sldId="268"/>
            <ac:spMk id="10" creationId="{B091B163-7D61-4891-ABCF-5C13D9C418D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0:45.023" v="696" actId="26606"/>
          <ac:spMkLst>
            <pc:docMk/>
            <pc:sldMk cId="234947620" sldId="268"/>
            <ac:spMk id="11" creationId="{F68B3F68-107C-434F-AA38-110D5EA91B8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0:45.023" v="696" actId="26606"/>
          <ac:spMkLst>
            <pc:docMk/>
            <pc:sldMk cId="234947620" sldId="268"/>
            <ac:spMk id="13" creationId="{AAD0DBB9-1A4B-4391-81D4-CB19F9AB918A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0:45.023" v="696" actId="26606"/>
          <ac:spMkLst>
            <pc:docMk/>
            <pc:sldMk cId="234947620" sldId="268"/>
            <ac:spMk id="15" creationId="{063BBA22-50EA-4C4D-BE05-F1CE4E63AA56}"/>
          </ac:spMkLst>
        </pc:spChg>
        <pc:spChg chg="add mod">
          <ac:chgData name="Ngwenya, Lungile (Mr) (Summerstrand Campus South )" userId="8a095d15-f361-4f5f-8000-acd822e0da6f" providerId="ADAL" clId="{0FEFCE87-4EE1-443F-907C-F5D74A491E39}" dt="2025-09-11T07:16:22.578" v="1269" actId="1076"/>
          <ac:spMkLst>
            <pc:docMk/>
            <pc:sldMk cId="234947620" sldId="268"/>
            <ac:spMk id="20" creationId="{A8C6DFB8-6D38-240A-3659-C5F3E0EFD28F}"/>
          </ac:spMkLst>
        </pc:spChg>
        <pc:grpChg chg="add">
          <ac:chgData name="Ngwenya, Lungile (Mr) (Summerstrand Campus South )" userId="8a095d15-f361-4f5f-8000-acd822e0da6f" providerId="ADAL" clId="{0FEFCE87-4EE1-443F-907C-F5D74A491E39}" dt="2025-09-10T13:30:45.041" v="697" actId="26606"/>
          <ac:grpSpMkLst>
            <pc:docMk/>
            <pc:sldMk cId="234947620" sldId="268"/>
            <ac:grpSpMk id="12" creationId="{0474DF76-993E-44DE-AFB0-C416182ACECF}"/>
          </ac:grpSpMkLst>
        </pc:grpChg>
        <pc:graphicFrameChg chg="add del">
          <ac:chgData name="Ngwenya, Lungile (Mr) (Summerstrand Campus South )" userId="8a095d15-f361-4f5f-8000-acd822e0da6f" providerId="ADAL" clId="{0FEFCE87-4EE1-443F-907C-F5D74A491E39}" dt="2025-09-10T13:30:45.023" v="696" actId="26606"/>
          <ac:graphicFrameMkLst>
            <pc:docMk/>
            <pc:sldMk cId="234947620" sldId="268"/>
            <ac:graphicFrameMk id="5" creationId="{69EF0271-FD6C-D866-E121-3B0A49BAD6CC}"/>
          </ac:graphicFrameMkLst>
        </pc:graphicFrameChg>
        <pc:cxnChg chg="add">
          <ac:chgData name="Ngwenya, Lungile (Mr) (Summerstrand Campus South )" userId="8a095d15-f361-4f5f-8000-acd822e0da6f" providerId="ADAL" clId="{0FEFCE87-4EE1-443F-907C-F5D74A491E39}" dt="2025-09-10T13:30:45.041" v="697" actId="26606"/>
          <ac:cxnSpMkLst>
            <pc:docMk/>
            <pc:sldMk cId="234947620" sldId="268"/>
            <ac:cxnSpMk id="17" creationId="{C49DA8F6-BCC1-4447-B54C-57856834B94B}"/>
          </ac:cxnSpMkLst>
        </pc:cxn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1T07:11:41.824" v="1265" actId="20577"/>
        <pc:sldMkLst>
          <pc:docMk/>
          <pc:sldMk cId="2907913442" sldId="269"/>
        </pc:sldMkLst>
        <pc:spChg chg="mod">
          <ac:chgData name="Ngwenya, Lungile (Mr) (Summerstrand Campus South )" userId="8a095d15-f361-4f5f-8000-acd822e0da6f" providerId="ADAL" clId="{0FEFCE87-4EE1-443F-907C-F5D74A491E39}" dt="2025-09-10T13:39:53.975" v="832" actId="26606"/>
          <ac:spMkLst>
            <pc:docMk/>
            <pc:sldMk cId="2907913442" sldId="269"/>
            <ac:spMk id="2" creationId="{CC6C2121-15FE-D342-B1FE-416F3CD7F7A4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1T07:11:41.824" v="1265" actId="20577"/>
          <ac:spMkLst>
            <pc:docMk/>
            <pc:sldMk cId="2907913442" sldId="269"/>
            <ac:spMk id="3" creationId="{4A48BBB0-B049-03F1-3607-0081B07B88F6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9:53.975" v="832" actId="26606"/>
          <ac:spMkLst>
            <pc:docMk/>
            <pc:sldMk cId="2907913442" sldId="269"/>
            <ac:spMk id="8" creationId="{A2679492-7988-4050-9056-542444452411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39:53.975" v="832" actId="26606"/>
          <ac:spMkLst>
            <pc:docMk/>
            <pc:sldMk cId="2907913442" sldId="269"/>
            <ac:spMk id="10" creationId="{B091B163-7D61-4891-ABCF-5C13D9C418D0}"/>
          </ac:spMkLst>
        </pc:spChg>
        <pc:grpChg chg="add del">
          <ac:chgData name="Ngwenya, Lungile (Mr) (Summerstrand Campus South )" userId="8a095d15-f361-4f5f-8000-acd822e0da6f" providerId="ADAL" clId="{0FEFCE87-4EE1-443F-907C-F5D74A491E39}" dt="2025-09-10T13:39:53.975" v="832" actId="26606"/>
          <ac:grpSpMkLst>
            <pc:docMk/>
            <pc:sldMk cId="2907913442" sldId="269"/>
            <ac:grpSpMk id="12" creationId="{0474DF76-993E-44DE-AFB0-C416182ACECF}"/>
          </ac:grpSpMkLst>
        </pc:grpChg>
        <pc:cxnChg chg="add del">
          <ac:chgData name="Ngwenya, Lungile (Mr) (Summerstrand Campus South )" userId="8a095d15-f361-4f5f-8000-acd822e0da6f" providerId="ADAL" clId="{0FEFCE87-4EE1-443F-907C-F5D74A491E39}" dt="2025-09-10T13:39:53.975" v="832" actId="26606"/>
          <ac:cxnSpMkLst>
            <pc:docMk/>
            <pc:sldMk cId="2907913442" sldId="269"/>
            <ac:cxnSpMk id="17" creationId="{C49DA8F6-BCC1-4447-B54C-57856834B94B}"/>
          </ac:cxnSpMkLst>
        </pc:cxnChg>
      </pc:sldChg>
      <pc:sldChg chg="modSp new del mod">
        <pc:chgData name="Ngwenya, Lungile (Mr) (Summerstrand Campus South )" userId="8a095d15-f361-4f5f-8000-acd822e0da6f" providerId="ADAL" clId="{0FEFCE87-4EE1-443F-907C-F5D74A491E39}" dt="2025-09-10T13:26:34.644" v="633" actId="47"/>
        <pc:sldMkLst>
          <pc:docMk/>
          <pc:sldMk cId="2819641395" sldId="270"/>
        </pc:sldMkLst>
        <pc:spChg chg="mod">
          <ac:chgData name="Ngwenya, Lungile (Mr) (Summerstrand Campus South )" userId="8a095d15-f361-4f5f-8000-acd822e0da6f" providerId="ADAL" clId="{0FEFCE87-4EE1-443F-907C-F5D74A491E39}" dt="2025-09-10T13:22:37.572" v="598" actId="113"/>
          <ac:spMkLst>
            <pc:docMk/>
            <pc:sldMk cId="2819641395" sldId="270"/>
            <ac:spMk id="2" creationId="{FC97FD7A-EAAA-B0B4-E86D-225C3A718946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25:41.555" v="599"/>
          <ac:spMkLst>
            <pc:docMk/>
            <pc:sldMk cId="2819641395" sldId="270"/>
            <ac:spMk id="3" creationId="{AF9BBDAB-AA55-5860-7ADC-F9A41CCBB653}"/>
          </ac:spMkLst>
        </pc:sp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3:29:39.363" v="688" actId="12"/>
        <pc:sldMkLst>
          <pc:docMk/>
          <pc:sldMk cId="1980905674" sldId="271"/>
        </pc:sldMkLst>
        <pc:spChg chg="mod">
          <ac:chgData name="Ngwenya, Lungile (Mr) (Summerstrand Campus South )" userId="8a095d15-f361-4f5f-8000-acd822e0da6f" providerId="ADAL" clId="{0FEFCE87-4EE1-443F-907C-F5D74A491E39}" dt="2025-09-10T13:28:03.023" v="658" actId="26606"/>
          <ac:spMkLst>
            <pc:docMk/>
            <pc:sldMk cId="1980905674" sldId="271"/>
            <ac:spMk id="2" creationId="{E3AC8BAF-8BC6-551B-671A-BE0EF5F3F348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29:32.314" v="683" actId="27636"/>
          <ac:spMkLst>
            <pc:docMk/>
            <pc:sldMk cId="1980905674" sldId="271"/>
            <ac:spMk id="3" creationId="{971C938B-D0C3-590B-5E03-9AE2A3A07F9C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3:29:39.363" v="688" actId="12"/>
          <ac:spMkLst>
            <pc:docMk/>
            <pc:sldMk cId="1980905674" sldId="271"/>
            <ac:spMk id="4" creationId="{0EBFCD85-F314-04FE-AE0F-C72AA03EDADA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8:01.142" v="655" actId="26606"/>
          <ac:spMkLst>
            <pc:docMk/>
            <pc:sldMk cId="1980905674" sldId="271"/>
            <ac:spMk id="9" creationId="{B36F400F-DF28-43BC-8D8E-4929793B392A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8:03.023" v="657" actId="26606"/>
          <ac:spMkLst>
            <pc:docMk/>
            <pc:sldMk cId="1980905674" sldId="271"/>
            <ac:spMk id="11" creationId="{3EAD2937-F230-41D4-B9C5-975B129BFC20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8:03.023" v="657" actId="26606"/>
          <ac:spMkLst>
            <pc:docMk/>
            <pc:sldMk cId="1980905674" sldId="271"/>
            <ac:spMk id="12" creationId="{21739CA5-F0F5-48E1-8E8C-F24B71827E46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3:28:03.023" v="657" actId="26606"/>
          <ac:spMkLst>
            <pc:docMk/>
            <pc:sldMk cId="1980905674" sldId="271"/>
            <ac:spMk id="13" creationId="{CCD444A3-C338-4886-B7F1-4BA2AF46EB64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28:03.023" v="658" actId="26606"/>
          <ac:spMkLst>
            <pc:docMk/>
            <pc:sldMk cId="1980905674" sldId="271"/>
            <ac:spMk id="15" creationId="{B36F400F-DF28-43BC-8D8E-4929793B392A}"/>
          </ac:spMkLst>
        </pc:sp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3:34:51.663" v="803" actId="26606"/>
        <pc:sldMkLst>
          <pc:docMk/>
          <pc:sldMk cId="1117746980" sldId="272"/>
        </pc:sldMkLst>
        <pc:spChg chg="del">
          <ac:chgData name="Ngwenya, Lungile (Mr) (Summerstrand Campus South )" userId="8a095d15-f361-4f5f-8000-acd822e0da6f" providerId="ADAL" clId="{0FEFCE87-4EE1-443F-907C-F5D74A491E39}" dt="2025-09-10T13:34:51.663" v="803" actId="26606"/>
          <ac:spMkLst>
            <pc:docMk/>
            <pc:sldMk cId="1117746980" sldId="272"/>
            <ac:spMk id="2" creationId="{F31E4EEA-12B0-0377-952C-4F994F9F3AF4}"/>
          </ac:spMkLst>
        </pc:spChg>
        <pc:spChg chg="del">
          <ac:chgData name="Ngwenya, Lungile (Mr) (Summerstrand Campus South )" userId="8a095d15-f361-4f5f-8000-acd822e0da6f" providerId="ADAL" clId="{0FEFCE87-4EE1-443F-907C-F5D74A491E39}" dt="2025-09-10T13:34:44.600" v="802"/>
          <ac:spMkLst>
            <pc:docMk/>
            <pc:sldMk cId="1117746980" sldId="272"/>
            <ac:spMk id="3" creationId="{1A5FB7A2-6DD7-456D-4F45-E426530BD8F6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4:51.663" v="803" actId="26606"/>
          <ac:spMkLst>
            <pc:docMk/>
            <pc:sldMk cId="1117746980" sldId="272"/>
            <ac:spMk id="9" creationId="{AB8C311F-7253-4AED-9701-7FC0708C41C7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4:51.663" v="803" actId="26606"/>
          <ac:spMkLst>
            <pc:docMk/>
            <pc:sldMk cId="1117746980" sldId="272"/>
            <ac:spMk id="11" creationId="{E2384209-CB15-4CDF-9D31-C44FD9A3F20D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4:51.663" v="803" actId="26606"/>
          <ac:spMkLst>
            <pc:docMk/>
            <pc:sldMk cId="1117746980" sldId="272"/>
            <ac:spMk id="13" creationId="{2633B3B5-CC90-43F0-8714-D31D1F3F0209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3:34:51.663" v="803" actId="26606"/>
          <ac:spMkLst>
            <pc:docMk/>
            <pc:sldMk cId="1117746980" sldId="272"/>
            <ac:spMk id="15" creationId="{A8D57A06-A426-446D-B02C-A2DC6B62E45E}"/>
          </ac:spMkLst>
        </pc:spChg>
        <pc:graphicFrameChg chg="add mod">
          <ac:chgData name="Ngwenya, Lungile (Mr) (Summerstrand Campus South )" userId="8a095d15-f361-4f5f-8000-acd822e0da6f" providerId="ADAL" clId="{0FEFCE87-4EE1-443F-907C-F5D74A491E39}" dt="2025-09-10T13:34:51.663" v="803" actId="26606"/>
          <ac:graphicFrameMkLst>
            <pc:docMk/>
            <pc:sldMk cId="1117746980" sldId="272"/>
            <ac:graphicFrameMk id="4" creationId="{85BF5B7C-CBE4-91DD-B4B8-09B6ECBEF448}"/>
          </ac:graphicFrameMkLst>
        </pc:graphicFrameChg>
      </pc:sldChg>
      <pc:sldChg chg="addSp modSp new mod setBg">
        <pc:chgData name="Ngwenya, Lungile (Mr) (Summerstrand Campus South )" userId="8a095d15-f361-4f5f-8000-acd822e0da6f" providerId="ADAL" clId="{0FEFCE87-4EE1-443F-907C-F5D74A491E39}" dt="2025-09-10T14:05:20.100" v="1014" actId="14100"/>
        <pc:sldMkLst>
          <pc:docMk/>
          <pc:sldMk cId="1128073841" sldId="273"/>
        </pc:sldMkLst>
        <pc:spChg chg="mod">
          <ac:chgData name="Ngwenya, Lungile (Mr) (Summerstrand Campus South )" userId="8a095d15-f361-4f5f-8000-acd822e0da6f" providerId="ADAL" clId="{0FEFCE87-4EE1-443F-907C-F5D74A491E39}" dt="2025-09-10T14:03:42.210" v="1009" actId="26606"/>
          <ac:spMkLst>
            <pc:docMk/>
            <pc:sldMk cId="1128073841" sldId="273"/>
            <ac:spMk id="2" creationId="{7EC73BED-FA68-2DA9-A266-FDEE10DD7093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4:05:20.100" v="1014" actId="14100"/>
          <ac:spMkLst>
            <pc:docMk/>
            <pc:sldMk cId="1128073841" sldId="273"/>
            <ac:spMk id="3" creationId="{963B101F-3DFF-C53B-019D-82C1C0C915EE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03:42.210" v="1009" actId="26606"/>
          <ac:spMkLst>
            <pc:docMk/>
            <pc:sldMk cId="1128073841" sldId="273"/>
            <ac:spMk id="8" creationId="{18873D23-2DCF-4B31-A009-95721C06E8E1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03:42.210" v="1009" actId="26606"/>
          <ac:spMkLst>
            <pc:docMk/>
            <pc:sldMk cId="1128073841" sldId="273"/>
            <ac:spMk id="10" creationId="{C13EF075-D4EF-4929-ADBC-91B27DA19955}"/>
          </ac:spMkLst>
        </pc:spChg>
        <pc:grpChg chg="add">
          <ac:chgData name="Ngwenya, Lungile (Mr) (Summerstrand Campus South )" userId="8a095d15-f361-4f5f-8000-acd822e0da6f" providerId="ADAL" clId="{0FEFCE87-4EE1-443F-907C-F5D74A491E39}" dt="2025-09-10T14:03:42.210" v="1009" actId="26606"/>
          <ac:grpSpMkLst>
            <pc:docMk/>
            <pc:sldMk cId="1128073841" sldId="273"/>
            <ac:grpSpMk id="12" creationId="{DAA26DFA-AAB2-4973-9C17-16D587C7B198}"/>
          </ac:grpSpMkLst>
        </pc:grp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4:10:01.419" v="1040" actId="14100"/>
        <pc:sldMkLst>
          <pc:docMk/>
          <pc:sldMk cId="1149429437" sldId="274"/>
        </pc:sldMkLst>
        <pc:spChg chg="mod">
          <ac:chgData name="Ngwenya, Lungile (Mr) (Summerstrand Campus South )" userId="8a095d15-f361-4f5f-8000-acd822e0da6f" providerId="ADAL" clId="{0FEFCE87-4EE1-443F-907C-F5D74A491E39}" dt="2025-09-10T14:09:10.956" v="1034" actId="26606"/>
          <ac:spMkLst>
            <pc:docMk/>
            <pc:sldMk cId="1149429437" sldId="274"/>
            <ac:spMk id="2" creationId="{64EEB0E8-0758-7CEF-02D6-3F4B242B81AD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0T14:09:10.956" v="1034" actId="26606"/>
          <ac:spMkLst>
            <pc:docMk/>
            <pc:sldMk cId="1149429437" sldId="274"/>
            <ac:spMk id="3" creationId="{01E1EF04-977A-6BD8-6AD3-19E02ECEBA19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07.254" v="1031" actId="26606"/>
          <ac:spMkLst>
            <pc:docMk/>
            <pc:sldMk cId="1149429437" sldId="274"/>
            <ac:spMk id="8" creationId="{18873D23-2DCF-4B31-A009-95721C06E8E1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02.835" v="1029" actId="26606"/>
          <ac:spMkLst>
            <pc:docMk/>
            <pc:sldMk cId="1149429437" sldId="274"/>
            <ac:spMk id="10" creationId="{B50AB553-2A96-4A92-96F2-93548E096954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07.254" v="1031" actId="26606"/>
          <ac:spMkLst>
            <pc:docMk/>
            <pc:sldMk cId="1149429437" sldId="274"/>
            <ac:spMk id="17" creationId="{C13EF075-D4EF-4929-ADBC-91B27DA1995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07.254" v="1031" actId="26606"/>
          <ac:spMkLst>
            <pc:docMk/>
            <pc:sldMk cId="1149429437" sldId="274"/>
            <ac:spMk id="18" creationId="{01E1EF04-977A-6BD8-6AD3-19E02ECEBA19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10.943" v="1033" actId="26606"/>
          <ac:spMkLst>
            <pc:docMk/>
            <pc:sldMk cId="1149429437" sldId="274"/>
            <ac:spMk id="20" creationId="{17718681-A12E-49D6-9925-DD7C68176D61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10.943" v="1033" actId="26606"/>
          <ac:spMkLst>
            <pc:docMk/>
            <pc:sldMk cId="1149429437" sldId="274"/>
            <ac:spMk id="21" creationId="{FBD77573-9EF2-4C35-8285-A1CF6FBB0EA5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09:10.943" v="1033" actId="26606"/>
          <ac:spMkLst>
            <pc:docMk/>
            <pc:sldMk cId="1149429437" sldId="274"/>
            <ac:spMk id="22" creationId="{01E1EF04-977A-6BD8-6AD3-19E02ECEBA19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09:10.956" v="1034" actId="26606"/>
          <ac:spMkLst>
            <pc:docMk/>
            <pc:sldMk cId="1149429437" sldId="274"/>
            <ac:spMk id="24" creationId="{18873D23-2DCF-4B31-A009-95721C06E8E1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09:10.956" v="1034" actId="26606"/>
          <ac:spMkLst>
            <pc:docMk/>
            <pc:sldMk cId="1149429437" sldId="274"/>
            <ac:spMk id="25" creationId="{C13EF075-D4EF-4929-ADBC-91B27DA19955}"/>
          </ac:spMkLst>
        </pc:spChg>
        <pc:spChg chg="add mod">
          <ac:chgData name="Ngwenya, Lungile (Mr) (Summerstrand Campus South )" userId="8a095d15-f361-4f5f-8000-acd822e0da6f" providerId="ADAL" clId="{0FEFCE87-4EE1-443F-907C-F5D74A491E39}" dt="2025-09-10T14:10:01.419" v="1040" actId="14100"/>
          <ac:spMkLst>
            <pc:docMk/>
            <pc:sldMk cId="1149429437" sldId="274"/>
            <ac:spMk id="27" creationId="{01E1EF04-977A-6BD8-6AD3-19E02ECEBA19}"/>
          </ac:spMkLst>
        </pc:spChg>
        <pc:grpChg chg="add del">
          <ac:chgData name="Ngwenya, Lungile (Mr) (Summerstrand Campus South )" userId="8a095d15-f361-4f5f-8000-acd822e0da6f" providerId="ADAL" clId="{0FEFCE87-4EE1-443F-907C-F5D74A491E39}" dt="2025-09-10T14:09:07.254" v="1031" actId="26606"/>
          <ac:grpSpMkLst>
            <pc:docMk/>
            <pc:sldMk cId="1149429437" sldId="274"/>
            <ac:grpSpMk id="12" creationId="{DAA26DFA-AAB2-4973-9C17-16D587C7B198}"/>
          </ac:grpSpMkLst>
        </pc:grpChg>
        <pc:grpChg chg="add">
          <ac:chgData name="Ngwenya, Lungile (Mr) (Summerstrand Campus South )" userId="8a095d15-f361-4f5f-8000-acd822e0da6f" providerId="ADAL" clId="{0FEFCE87-4EE1-443F-907C-F5D74A491E39}" dt="2025-09-10T14:09:10.956" v="1034" actId="26606"/>
          <ac:grpSpMkLst>
            <pc:docMk/>
            <pc:sldMk cId="1149429437" sldId="274"/>
            <ac:grpSpMk id="26" creationId="{DAA26DFA-AAB2-4973-9C17-16D587C7B198}"/>
          </ac:grpSpMkLst>
        </pc:grpChg>
        <pc:graphicFrameChg chg="add del">
          <ac:chgData name="Ngwenya, Lungile (Mr) (Summerstrand Campus South )" userId="8a095d15-f361-4f5f-8000-acd822e0da6f" providerId="ADAL" clId="{0FEFCE87-4EE1-443F-907C-F5D74A491E39}" dt="2025-09-10T14:09:02.835" v="1029" actId="26606"/>
          <ac:graphicFrameMkLst>
            <pc:docMk/>
            <pc:sldMk cId="1149429437" sldId="274"/>
            <ac:graphicFrameMk id="5" creationId="{C71E3700-5B15-15E8-F6DF-9E7C9A7D21A1}"/>
          </ac:graphicFrameMkLst>
        </pc:graphicFrameChg>
        <pc:picChg chg="add del">
          <ac:chgData name="Ngwenya, Lungile (Mr) (Summerstrand Campus South )" userId="8a095d15-f361-4f5f-8000-acd822e0da6f" providerId="ADAL" clId="{0FEFCE87-4EE1-443F-907C-F5D74A491E39}" dt="2025-09-10T14:09:02.835" v="1029" actId="26606"/>
          <ac:picMkLst>
            <pc:docMk/>
            <pc:sldMk cId="1149429437" sldId="274"/>
            <ac:picMk id="6" creationId="{75E7BF27-0455-092B-4047-C2C69B17C578}"/>
          </ac:picMkLst>
        </pc:picChg>
      </pc:sldChg>
      <pc:sldChg chg="addSp modSp new mod setBg">
        <pc:chgData name="Ngwenya, Lungile (Mr) (Summerstrand Campus South )" userId="8a095d15-f361-4f5f-8000-acd822e0da6f" providerId="ADAL" clId="{0FEFCE87-4EE1-443F-907C-F5D74A491E39}" dt="2025-09-10T14:15:47.898" v="1177" actId="1076"/>
        <pc:sldMkLst>
          <pc:docMk/>
          <pc:sldMk cId="3784354870" sldId="275"/>
        </pc:sldMkLst>
        <pc:spChg chg="mod">
          <ac:chgData name="Ngwenya, Lungile (Mr) (Summerstrand Campus South )" userId="8a095d15-f361-4f5f-8000-acd822e0da6f" providerId="ADAL" clId="{0FEFCE87-4EE1-443F-907C-F5D74A491E39}" dt="2025-09-10T14:15:22.663" v="1174" actId="26606"/>
          <ac:spMkLst>
            <pc:docMk/>
            <pc:sldMk cId="3784354870" sldId="275"/>
            <ac:spMk id="2" creationId="{06811304-AFD4-741B-4927-CDB4C0841506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4:15:47.898" v="1177" actId="1076"/>
          <ac:spMkLst>
            <pc:docMk/>
            <pc:sldMk cId="3784354870" sldId="275"/>
            <ac:spMk id="3" creationId="{310EF376-1E5E-DE13-8344-9178B91E1E7E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5:22.663" v="1174" actId="26606"/>
          <ac:spMkLst>
            <pc:docMk/>
            <pc:sldMk cId="3784354870" sldId="275"/>
            <ac:spMk id="8" creationId="{A2679492-7988-4050-9056-542444452411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5:22.663" v="1174" actId="26606"/>
          <ac:spMkLst>
            <pc:docMk/>
            <pc:sldMk cId="3784354870" sldId="275"/>
            <ac:spMk id="10" creationId="{B091B163-7D61-4891-ABCF-5C13D9C418D0}"/>
          </ac:spMkLst>
        </pc:spChg>
        <pc:grpChg chg="add">
          <ac:chgData name="Ngwenya, Lungile (Mr) (Summerstrand Campus South )" userId="8a095d15-f361-4f5f-8000-acd822e0da6f" providerId="ADAL" clId="{0FEFCE87-4EE1-443F-907C-F5D74A491E39}" dt="2025-09-10T14:15:22.663" v="1174" actId="26606"/>
          <ac:grpSpMkLst>
            <pc:docMk/>
            <pc:sldMk cId="3784354870" sldId="275"/>
            <ac:grpSpMk id="12" creationId="{0474DF76-993E-44DE-AFB0-C416182ACECF}"/>
          </ac:grpSpMkLst>
        </pc:grpChg>
        <pc:cxnChg chg="add">
          <ac:chgData name="Ngwenya, Lungile (Mr) (Summerstrand Campus South )" userId="8a095d15-f361-4f5f-8000-acd822e0da6f" providerId="ADAL" clId="{0FEFCE87-4EE1-443F-907C-F5D74A491E39}" dt="2025-09-10T14:15:22.663" v="1174" actId="26606"/>
          <ac:cxnSpMkLst>
            <pc:docMk/>
            <pc:sldMk cId="3784354870" sldId="275"/>
            <ac:cxnSpMk id="17" creationId="{C49DA8F6-BCC1-4447-B54C-57856834B94B}"/>
          </ac:cxnSpMkLst>
        </pc:cxn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0T14:16:14.270" v="1180" actId="26606"/>
        <pc:sldMkLst>
          <pc:docMk/>
          <pc:sldMk cId="2429306194" sldId="276"/>
        </pc:sldMkLst>
        <pc:spChg chg="mod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2" creationId="{BF3C1D40-E880-DD18-3EFC-5C35BA7FDA3E}"/>
          </ac:spMkLst>
        </pc:spChg>
        <pc:spChg chg="mod">
          <ac:chgData name="Ngwenya, Lungile (Mr) (Summerstrand Campus South )" userId="8a095d15-f361-4f5f-8000-acd822e0da6f" providerId="ADAL" clId="{0FEFCE87-4EE1-443F-907C-F5D74A491E39}" dt="2025-09-10T14:16:10.923" v="1179" actId="14100"/>
          <ac:spMkLst>
            <pc:docMk/>
            <pc:sldMk cId="2429306194" sldId="276"/>
            <ac:spMk id="3" creationId="{1F86E73F-CDAB-DFF7-FB25-15B7B681D73E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8" creationId="{1B15ED52-F352-441B-82BF-E0EA34836D08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10" creationId="{3B2E3793-BFE6-45A2-9B7B-E18844431C99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12" creationId="{BC4C4868-CB8F-4AF9-9CDB-8108F2C19B67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14" creationId="{375E0459-6403-40CD-989D-56A4407CA12E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16" creationId="{53E5B1A8-3AC9-4BD1-9BBC-78CA94F2D1BA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22" creationId="{BACC6370-2D7E-4714-9D71-7542949D7D5D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24" creationId="{F68B3F68-107C-434F-AA38-110D5EA91B85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26" creationId="{AAD0DBB9-1A4B-4391-81D4-CB19F9AB918A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0T14:16:14.270" v="1180" actId="26606"/>
          <ac:spMkLst>
            <pc:docMk/>
            <pc:sldMk cId="2429306194" sldId="276"/>
            <ac:spMk id="28" creationId="{063BBA22-50EA-4C4D-BE05-F1CE4E63AA56}"/>
          </ac:spMkLst>
        </pc:spChg>
      </pc:sldChg>
      <pc:sldChg chg="modSp add mod">
        <pc:chgData name="Ngwenya, Lungile (Mr) (Summerstrand Campus South )" userId="8a095d15-f361-4f5f-8000-acd822e0da6f" providerId="ADAL" clId="{0FEFCE87-4EE1-443F-907C-F5D74A491E39}" dt="2025-09-10T14:30:37.614" v="1211" actId="14100"/>
        <pc:sldMkLst>
          <pc:docMk/>
          <pc:sldMk cId="2122516200" sldId="277"/>
        </pc:sldMkLst>
        <pc:spChg chg="mod">
          <ac:chgData name="Ngwenya, Lungile (Mr) (Summerstrand Campus South )" userId="8a095d15-f361-4f5f-8000-acd822e0da6f" providerId="ADAL" clId="{0FEFCE87-4EE1-443F-907C-F5D74A491E39}" dt="2025-09-10T14:30:37.614" v="1211" actId="14100"/>
          <ac:spMkLst>
            <pc:docMk/>
            <pc:sldMk cId="2122516200" sldId="277"/>
            <ac:spMk id="2" creationId="{00000000-0000-0000-0000-000000000000}"/>
          </ac:spMkLst>
        </pc:spChg>
      </pc:sldChg>
      <pc:sldChg chg="addSp delSp modSp new mod setBg setClrOvrMap modNotesTx">
        <pc:chgData name="Ngwenya, Lungile (Mr) (Summerstrand Campus South )" userId="8a095d15-f361-4f5f-8000-acd822e0da6f" providerId="ADAL" clId="{0FEFCE87-4EE1-443F-907C-F5D74A491E39}" dt="2025-09-11T09:17:46.716" v="2102" actId="6549"/>
        <pc:sldMkLst>
          <pc:docMk/>
          <pc:sldMk cId="3567076843" sldId="278"/>
        </pc:sldMkLst>
        <pc:spChg chg="mod">
          <ac:chgData name="Ngwenya, Lungile (Mr) (Summerstrand Campus South )" userId="8a095d15-f361-4f5f-8000-acd822e0da6f" providerId="ADAL" clId="{0FEFCE87-4EE1-443F-907C-F5D74A491E39}" dt="2025-09-11T07:53:12.023" v="1854" actId="26606"/>
          <ac:spMkLst>
            <pc:docMk/>
            <pc:sldMk cId="3567076843" sldId="278"/>
            <ac:spMk id="2" creationId="{C70EE923-7420-5ABA-9C5F-A50587BE54CA}"/>
          </ac:spMkLst>
        </pc:spChg>
        <pc:spChg chg="add del mod">
          <ac:chgData name="Ngwenya, Lungile (Mr) (Summerstrand Campus South )" userId="8a095d15-f361-4f5f-8000-acd822e0da6f" providerId="ADAL" clId="{0FEFCE87-4EE1-443F-907C-F5D74A491E39}" dt="2025-09-11T07:53:12.023" v="1854" actId="26606"/>
          <ac:spMkLst>
            <pc:docMk/>
            <pc:sldMk cId="3567076843" sldId="278"/>
            <ac:spMk id="3" creationId="{41FE58B7-8441-E799-E508-88FB141F9884}"/>
          </ac:spMkLst>
        </pc:spChg>
        <pc:spChg chg="add del">
          <ac:chgData name="Ngwenya, Lungile (Mr) (Summerstrand Campus South )" userId="8a095d15-f361-4f5f-8000-acd822e0da6f" providerId="ADAL" clId="{0FEFCE87-4EE1-443F-907C-F5D74A491E39}" dt="2025-09-11T07:51:23.089" v="1841" actId="26606"/>
          <ac:spMkLst>
            <pc:docMk/>
            <pc:sldMk cId="3567076843" sldId="278"/>
            <ac:spMk id="10" creationId="{B50AB553-2A96-4A92-96F2-93548E096954}"/>
          </ac:spMkLst>
        </pc:spChg>
        <pc:graphicFrameChg chg="add del">
          <ac:chgData name="Ngwenya, Lungile (Mr) (Summerstrand Campus South )" userId="8a095d15-f361-4f5f-8000-acd822e0da6f" providerId="ADAL" clId="{0FEFCE87-4EE1-443F-907C-F5D74A491E39}" dt="2025-09-11T07:51:05.159" v="1839" actId="26606"/>
          <ac:graphicFrameMkLst>
            <pc:docMk/>
            <pc:sldMk cId="3567076843" sldId="278"/>
            <ac:graphicFrameMk id="5" creationId="{32132159-47B7-DEEF-4AFB-B077F279FF18}"/>
          </ac:graphicFrameMkLst>
        </pc:graphicFrameChg>
        <pc:graphicFrameChg chg="add del">
          <ac:chgData name="Ngwenya, Lungile (Mr) (Summerstrand Campus South )" userId="8a095d15-f361-4f5f-8000-acd822e0da6f" providerId="ADAL" clId="{0FEFCE87-4EE1-443F-907C-F5D74A491E39}" dt="2025-09-11T07:51:23.089" v="1841" actId="26606"/>
          <ac:graphicFrameMkLst>
            <pc:docMk/>
            <pc:sldMk cId="3567076843" sldId="278"/>
            <ac:graphicFrameMk id="9" creationId="{549310D8-7861-2E2C-F22F-A873B72C858E}"/>
          </ac:graphicFrameMkLst>
        </pc:graphicFrameChg>
        <pc:graphicFrameChg chg="add del">
          <ac:chgData name="Ngwenya, Lungile (Mr) (Summerstrand Campus South )" userId="8a095d15-f361-4f5f-8000-acd822e0da6f" providerId="ADAL" clId="{0FEFCE87-4EE1-443F-907C-F5D74A491E39}" dt="2025-09-11T07:51:33.238" v="1843" actId="26606"/>
          <ac:graphicFrameMkLst>
            <pc:docMk/>
            <pc:sldMk cId="3567076843" sldId="278"/>
            <ac:graphicFrameMk id="12" creationId="{46C55258-65EB-0EF1-5EDC-FD5AC389415B}"/>
          </ac:graphicFrameMkLst>
        </pc:graphicFrameChg>
        <pc:graphicFrameChg chg="add del mod">
          <ac:chgData name="Ngwenya, Lungile (Mr) (Summerstrand Campus South )" userId="8a095d15-f361-4f5f-8000-acd822e0da6f" providerId="ADAL" clId="{0FEFCE87-4EE1-443F-907C-F5D74A491E39}" dt="2025-09-11T07:53:12.023" v="1854" actId="26606"/>
          <ac:graphicFrameMkLst>
            <pc:docMk/>
            <pc:sldMk cId="3567076843" sldId="278"/>
            <ac:graphicFrameMk id="15" creationId="{32132159-47B7-DEEF-4AFB-B077F279FF18}"/>
          </ac:graphicFrameMkLst>
        </pc:graphicFrameChg>
        <pc:picChg chg="add del">
          <ac:chgData name="Ngwenya, Lungile (Mr) (Summerstrand Campus South )" userId="8a095d15-f361-4f5f-8000-acd822e0da6f" providerId="ADAL" clId="{0FEFCE87-4EE1-443F-907C-F5D74A491E39}" dt="2025-09-11T07:51:05.159" v="1839" actId="26606"/>
          <ac:picMkLst>
            <pc:docMk/>
            <pc:sldMk cId="3567076843" sldId="278"/>
            <ac:picMk id="6" creationId="{80257CA6-AF80-F195-8842-9B52D6D18ACB}"/>
          </ac:picMkLst>
        </pc:picChg>
        <pc:picChg chg="add del">
          <ac:chgData name="Ngwenya, Lungile (Mr) (Summerstrand Campus South )" userId="8a095d15-f361-4f5f-8000-acd822e0da6f" providerId="ADAL" clId="{0FEFCE87-4EE1-443F-907C-F5D74A491E39}" dt="2025-09-11T07:51:23.089" v="1841" actId="26606"/>
          <ac:picMkLst>
            <pc:docMk/>
            <pc:sldMk cId="3567076843" sldId="278"/>
            <ac:picMk id="8" creationId="{7C998AE4-9B83-A806-5F92-044314A59E18}"/>
          </ac:picMkLst>
        </pc:picChg>
        <pc:picChg chg="add del">
          <ac:chgData name="Ngwenya, Lungile (Mr) (Summerstrand Campus South )" userId="8a095d15-f361-4f5f-8000-acd822e0da6f" providerId="ADAL" clId="{0FEFCE87-4EE1-443F-907C-F5D74A491E39}" dt="2025-09-11T07:53:12.023" v="1854" actId="26606"/>
          <ac:picMkLst>
            <pc:docMk/>
            <pc:sldMk cId="3567076843" sldId="278"/>
            <ac:picMk id="14" creationId="{80257CA6-AF80-F195-8842-9B52D6D18ACB}"/>
          </ac:picMkLst>
        </pc:picChg>
      </pc:sldChg>
      <pc:sldChg chg="addSp delSp modSp new mod setBg">
        <pc:chgData name="Ngwenya, Lungile (Mr) (Summerstrand Campus South )" userId="8a095d15-f361-4f5f-8000-acd822e0da6f" providerId="ADAL" clId="{0FEFCE87-4EE1-443F-907C-F5D74A491E39}" dt="2025-09-11T08:33:55.457" v="1888" actId="26606"/>
        <pc:sldMkLst>
          <pc:docMk/>
          <pc:sldMk cId="2466022260" sldId="279"/>
        </pc:sldMkLst>
        <pc:spChg chg="mod">
          <ac:chgData name="Ngwenya, Lungile (Mr) (Summerstrand Campus South )" userId="8a095d15-f361-4f5f-8000-acd822e0da6f" providerId="ADAL" clId="{0FEFCE87-4EE1-443F-907C-F5D74A491E39}" dt="2025-09-11T08:33:55.457" v="1888" actId="26606"/>
          <ac:spMkLst>
            <pc:docMk/>
            <pc:sldMk cId="2466022260" sldId="279"/>
            <ac:spMk id="2" creationId="{42097CAB-D6E3-6183-DDF8-2A5DBB60B184}"/>
          </ac:spMkLst>
        </pc:spChg>
        <pc:spChg chg="del">
          <ac:chgData name="Ngwenya, Lungile (Mr) (Summerstrand Campus South )" userId="8a095d15-f361-4f5f-8000-acd822e0da6f" providerId="ADAL" clId="{0FEFCE87-4EE1-443F-907C-F5D74A491E39}" dt="2025-09-11T08:33:34.094" v="1882"/>
          <ac:spMkLst>
            <pc:docMk/>
            <pc:sldMk cId="2466022260" sldId="279"/>
            <ac:spMk id="3" creationId="{B51E86B1-BC72-D4DC-8379-5D118288C64F}"/>
          </ac:spMkLst>
        </pc:spChg>
        <pc:spChg chg="add">
          <ac:chgData name="Ngwenya, Lungile (Mr) (Summerstrand Campus South )" userId="8a095d15-f361-4f5f-8000-acd822e0da6f" providerId="ADAL" clId="{0FEFCE87-4EE1-443F-907C-F5D74A491E39}" dt="2025-09-11T08:33:55.457" v="1888" actId="26606"/>
          <ac:spMkLst>
            <pc:docMk/>
            <pc:sldMk cId="2466022260" sldId="279"/>
            <ac:spMk id="9" creationId="{D4771268-CB57-404A-9271-370EB28F6090}"/>
          </ac:spMkLst>
        </pc:spChg>
        <pc:picChg chg="add mod">
          <ac:chgData name="Ngwenya, Lungile (Mr) (Summerstrand Campus South )" userId="8a095d15-f361-4f5f-8000-acd822e0da6f" providerId="ADAL" clId="{0FEFCE87-4EE1-443F-907C-F5D74A491E39}" dt="2025-09-11T08:33:55.457" v="1888" actId="26606"/>
          <ac:picMkLst>
            <pc:docMk/>
            <pc:sldMk cId="2466022260" sldId="279"/>
            <ac:picMk id="4" creationId="{F862640E-3C25-0704-9515-B825140799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18989-5083-4F17-A31A-95002A4DD1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E48F3F-2ECD-4ECE-930B-B1C684694D5A}">
      <dgm:prSet/>
      <dgm:spPr/>
      <dgm:t>
        <a:bodyPr/>
        <a:lstStyle/>
        <a:p>
          <a:r>
            <a:rPr lang="en-ZA" b="1"/>
            <a:t>High Prevalence of Crime &amp; Violence</a:t>
          </a:r>
          <a:endParaRPr lang="en-US"/>
        </a:p>
      </dgm:t>
    </dgm:pt>
    <dgm:pt modelId="{CAEED1CA-16A9-47C5-BB67-D12A19776AC5}" type="parTrans" cxnId="{C1F0F445-14B2-46B9-81BE-80049A89CD58}">
      <dgm:prSet/>
      <dgm:spPr/>
      <dgm:t>
        <a:bodyPr/>
        <a:lstStyle/>
        <a:p>
          <a:endParaRPr lang="en-US"/>
        </a:p>
      </dgm:t>
    </dgm:pt>
    <dgm:pt modelId="{CCCE70B5-4E2A-4DE3-8DE3-A4401486F99D}" type="sibTrans" cxnId="{C1F0F445-14B2-46B9-81BE-80049A89CD58}">
      <dgm:prSet/>
      <dgm:spPr/>
      <dgm:t>
        <a:bodyPr/>
        <a:lstStyle/>
        <a:p>
          <a:endParaRPr lang="en-US"/>
        </a:p>
      </dgm:t>
    </dgm:pt>
    <dgm:pt modelId="{0222B351-D866-4386-9778-BBA87164AA33}">
      <dgm:prSet/>
      <dgm:spPr/>
      <dgm:t>
        <a:bodyPr/>
        <a:lstStyle/>
        <a:p>
          <a:r>
            <a:rPr lang="en-ZA" dirty="0"/>
            <a:t>Linked to poverty, unemployment, inequality, dysfunctional families, and social exclusion. (Nyathi, Balogun, De Lange, Human-Hendricks, </a:t>
          </a:r>
          <a:r>
            <a:rPr lang="en-ZA" dirty="0" err="1"/>
            <a:t>Khaile</a:t>
          </a:r>
          <a:r>
            <a:rPr lang="en-ZA" dirty="0"/>
            <a:t>, October &amp; Roman; 2024)</a:t>
          </a:r>
          <a:endParaRPr lang="en-US" dirty="0"/>
        </a:p>
      </dgm:t>
    </dgm:pt>
    <dgm:pt modelId="{6213EB23-890B-47DF-B160-2E4BC01BCEE4}" type="parTrans" cxnId="{A9088972-1A15-49EA-97ED-2F82A5923EFA}">
      <dgm:prSet/>
      <dgm:spPr/>
      <dgm:t>
        <a:bodyPr/>
        <a:lstStyle/>
        <a:p>
          <a:endParaRPr lang="en-US"/>
        </a:p>
      </dgm:t>
    </dgm:pt>
    <dgm:pt modelId="{22EF3E9C-CC67-45F6-AD27-0CD6E5DB7A64}" type="sibTrans" cxnId="{A9088972-1A15-49EA-97ED-2F82A5923EFA}">
      <dgm:prSet/>
      <dgm:spPr/>
      <dgm:t>
        <a:bodyPr/>
        <a:lstStyle/>
        <a:p>
          <a:endParaRPr lang="en-US"/>
        </a:p>
      </dgm:t>
    </dgm:pt>
    <dgm:pt modelId="{A60EF133-6533-4EED-BA25-3109C1E21B94}">
      <dgm:prSet/>
      <dgm:spPr/>
      <dgm:t>
        <a:bodyPr/>
        <a:lstStyle/>
        <a:p>
          <a:r>
            <a:rPr lang="en-ZA" dirty="0"/>
            <a:t>Apartheid legacy entrenched a “culture of violence” still evident today. (Gadd, Radcliffe, Stephens-Lewis, Johnson &amp; Gilchrist, 2019)</a:t>
          </a:r>
          <a:endParaRPr lang="en-US" dirty="0"/>
        </a:p>
      </dgm:t>
    </dgm:pt>
    <dgm:pt modelId="{CE6A31E0-A930-4F01-B88C-23A451261943}" type="parTrans" cxnId="{CCCC840A-6E26-4053-9C25-31F43444BDD0}">
      <dgm:prSet/>
      <dgm:spPr/>
      <dgm:t>
        <a:bodyPr/>
        <a:lstStyle/>
        <a:p>
          <a:endParaRPr lang="en-US"/>
        </a:p>
      </dgm:t>
    </dgm:pt>
    <dgm:pt modelId="{20ABF975-C3AC-49BA-AEDE-2A9FEE7FD8A5}" type="sibTrans" cxnId="{CCCC840A-6E26-4053-9C25-31F43444BDD0}">
      <dgm:prSet/>
      <dgm:spPr/>
      <dgm:t>
        <a:bodyPr/>
        <a:lstStyle/>
        <a:p>
          <a:endParaRPr lang="en-US"/>
        </a:p>
      </dgm:t>
    </dgm:pt>
    <dgm:pt modelId="{DDF5F44E-F875-49CD-A763-1C5B9CA5CCBF}">
      <dgm:prSet/>
      <dgm:spPr/>
      <dgm:t>
        <a:bodyPr/>
        <a:lstStyle/>
        <a:p>
          <a:r>
            <a:rPr lang="en-ZA" dirty="0"/>
            <a:t>Youth are disproportionately affected as both victims and perpetrators. (Ward, Van der Merwe &amp; Dawes,2012:4)</a:t>
          </a:r>
          <a:endParaRPr lang="en-US" dirty="0"/>
        </a:p>
      </dgm:t>
    </dgm:pt>
    <dgm:pt modelId="{2B959BD0-E70E-4CB5-B559-26C82E7B9276}" type="parTrans" cxnId="{DC0E2840-714F-4A32-9E57-76DBA773F7EC}">
      <dgm:prSet/>
      <dgm:spPr/>
      <dgm:t>
        <a:bodyPr/>
        <a:lstStyle/>
        <a:p>
          <a:endParaRPr lang="en-US"/>
        </a:p>
      </dgm:t>
    </dgm:pt>
    <dgm:pt modelId="{1D2CCCE2-FFF5-492E-92B8-5FB1C622685A}" type="sibTrans" cxnId="{DC0E2840-714F-4A32-9E57-76DBA773F7EC}">
      <dgm:prSet/>
      <dgm:spPr/>
      <dgm:t>
        <a:bodyPr/>
        <a:lstStyle/>
        <a:p>
          <a:endParaRPr lang="en-US"/>
        </a:p>
      </dgm:t>
    </dgm:pt>
    <dgm:pt modelId="{9D8017F7-E61C-407B-9F98-DC89188F26F5}">
      <dgm:prSet/>
      <dgm:spPr/>
      <dgm:t>
        <a:bodyPr/>
        <a:lstStyle/>
        <a:p>
          <a:r>
            <a:rPr lang="en-ZA" b="1"/>
            <a:t>Government Responses</a:t>
          </a:r>
          <a:endParaRPr lang="en-US"/>
        </a:p>
      </dgm:t>
    </dgm:pt>
    <dgm:pt modelId="{3A3B0FD9-2EAA-4F44-BF1C-F708BFDFCB66}" type="parTrans" cxnId="{8351C6FC-7F64-4B2D-A0A3-31BBE4C89D07}">
      <dgm:prSet/>
      <dgm:spPr/>
      <dgm:t>
        <a:bodyPr/>
        <a:lstStyle/>
        <a:p>
          <a:endParaRPr lang="en-US"/>
        </a:p>
      </dgm:t>
    </dgm:pt>
    <dgm:pt modelId="{DFDA7E7D-667D-4CE4-BA9F-022F1C2FE4A2}" type="sibTrans" cxnId="{8351C6FC-7F64-4B2D-A0A3-31BBE4C89D07}">
      <dgm:prSet/>
      <dgm:spPr/>
      <dgm:t>
        <a:bodyPr/>
        <a:lstStyle/>
        <a:p>
          <a:endParaRPr lang="en-US"/>
        </a:p>
      </dgm:t>
    </dgm:pt>
    <dgm:pt modelId="{7AAD7344-E1D0-4C4C-BA18-BA4AA08BBD1D}">
      <dgm:prSet/>
      <dgm:spPr/>
      <dgm:t>
        <a:bodyPr/>
        <a:lstStyle/>
        <a:p>
          <a:r>
            <a:rPr lang="en-ZA" i="0" dirty="0"/>
            <a:t>Policies include the National Crime Prevention Strategy, White Paper on Corrections, and Integrated Crime &amp; Violence Prevention Strategy.</a:t>
          </a:r>
          <a:endParaRPr lang="en-US" i="0" dirty="0"/>
        </a:p>
      </dgm:t>
    </dgm:pt>
    <dgm:pt modelId="{899E84F3-84B4-430D-9B69-670823CE635B}" type="parTrans" cxnId="{6E8351A6-C0D0-4DB5-BD42-33B678142887}">
      <dgm:prSet/>
      <dgm:spPr/>
      <dgm:t>
        <a:bodyPr/>
        <a:lstStyle/>
        <a:p>
          <a:endParaRPr lang="en-US"/>
        </a:p>
      </dgm:t>
    </dgm:pt>
    <dgm:pt modelId="{AEC1AAF6-53B4-4228-B858-40EB17E7198C}" type="sibTrans" cxnId="{6E8351A6-C0D0-4DB5-BD42-33B678142887}">
      <dgm:prSet/>
      <dgm:spPr/>
      <dgm:t>
        <a:bodyPr/>
        <a:lstStyle/>
        <a:p>
          <a:endParaRPr lang="en-US"/>
        </a:p>
      </dgm:t>
    </dgm:pt>
    <dgm:pt modelId="{908E006B-A678-4703-BC0E-6F83BBDF0A6A}">
      <dgm:prSet/>
      <dgm:spPr/>
      <dgm:t>
        <a:bodyPr/>
        <a:lstStyle/>
        <a:p>
          <a:r>
            <a:rPr lang="en-ZA" i="0" dirty="0"/>
            <a:t>Despite these, violence remains widespread, with overburdened correctional centres. </a:t>
          </a:r>
          <a:r>
            <a:rPr lang="en-ZA" dirty="0"/>
            <a:t>(Louw &amp; Van Wyk, 2015)</a:t>
          </a:r>
          <a:endParaRPr lang="en-US" i="0" dirty="0"/>
        </a:p>
      </dgm:t>
    </dgm:pt>
    <dgm:pt modelId="{DB0FB390-B2AD-4BED-B878-2BAC24165D83}" type="parTrans" cxnId="{1BDB87DD-1429-4FD8-B5EF-5C39C96DF8EE}">
      <dgm:prSet/>
      <dgm:spPr/>
      <dgm:t>
        <a:bodyPr/>
        <a:lstStyle/>
        <a:p>
          <a:endParaRPr lang="en-US"/>
        </a:p>
      </dgm:t>
    </dgm:pt>
    <dgm:pt modelId="{A196257A-6B19-4756-94FB-0C17D8469426}" type="sibTrans" cxnId="{1BDB87DD-1429-4FD8-B5EF-5C39C96DF8EE}">
      <dgm:prSet/>
      <dgm:spPr/>
      <dgm:t>
        <a:bodyPr/>
        <a:lstStyle/>
        <a:p>
          <a:endParaRPr lang="en-US"/>
        </a:p>
      </dgm:t>
    </dgm:pt>
    <dgm:pt modelId="{7995B3E8-0349-4F45-AFC5-69CE7D77D327}">
      <dgm:prSet/>
      <dgm:spPr/>
      <dgm:t>
        <a:bodyPr/>
        <a:lstStyle/>
        <a:p>
          <a:r>
            <a:rPr lang="en-ZA" b="1"/>
            <a:t>Correctional System Challenges</a:t>
          </a:r>
          <a:endParaRPr lang="en-US"/>
        </a:p>
      </dgm:t>
    </dgm:pt>
    <dgm:pt modelId="{29BA1045-1D15-4C4B-97F3-A97BECD175FB}" type="parTrans" cxnId="{17D3CB24-EF99-4FFC-AC67-8968CC6B354D}">
      <dgm:prSet/>
      <dgm:spPr/>
      <dgm:t>
        <a:bodyPr/>
        <a:lstStyle/>
        <a:p>
          <a:endParaRPr lang="en-US"/>
        </a:p>
      </dgm:t>
    </dgm:pt>
    <dgm:pt modelId="{E4DD6CD8-C076-42C5-94E8-9D8CA1729A07}" type="sibTrans" cxnId="{17D3CB24-EF99-4FFC-AC67-8968CC6B354D}">
      <dgm:prSet/>
      <dgm:spPr/>
      <dgm:t>
        <a:bodyPr/>
        <a:lstStyle/>
        <a:p>
          <a:endParaRPr lang="en-US"/>
        </a:p>
      </dgm:t>
    </dgm:pt>
    <dgm:pt modelId="{7C1FDA36-74E5-4AA3-BEF3-D172D4EA7655}">
      <dgm:prSet/>
      <dgm:spPr/>
      <dgm:t>
        <a:bodyPr/>
        <a:lstStyle/>
        <a:p>
          <a:r>
            <a:rPr lang="en-ZA" b="1" dirty="0"/>
            <a:t>Severe overcrowding</a:t>
          </a:r>
          <a:r>
            <a:rPr lang="en-ZA" dirty="0"/>
            <a:t>: 167,000 offenders vs. 107,000 bed spaces (eNCA,2025).</a:t>
          </a:r>
          <a:endParaRPr lang="en-US" dirty="0"/>
        </a:p>
      </dgm:t>
    </dgm:pt>
    <dgm:pt modelId="{78B1ED2E-92F6-48A8-96CE-5D1CFE8DEB19}" type="parTrans" cxnId="{2803057E-06EE-4251-BF53-94EEF968C70E}">
      <dgm:prSet/>
      <dgm:spPr/>
      <dgm:t>
        <a:bodyPr/>
        <a:lstStyle/>
        <a:p>
          <a:endParaRPr lang="en-US"/>
        </a:p>
      </dgm:t>
    </dgm:pt>
    <dgm:pt modelId="{46357C7A-2F1C-4F84-A071-F78254D1747F}" type="sibTrans" cxnId="{2803057E-06EE-4251-BF53-94EEF968C70E}">
      <dgm:prSet/>
      <dgm:spPr/>
      <dgm:t>
        <a:bodyPr/>
        <a:lstStyle/>
        <a:p>
          <a:endParaRPr lang="en-US"/>
        </a:p>
      </dgm:t>
    </dgm:pt>
    <dgm:pt modelId="{9C992853-8A37-40EE-8B2B-C93145F584A5}">
      <dgm:prSet/>
      <dgm:spPr/>
      <dgm:t>
        <a:bodyPr/>
        <a:lstStyle/>
        <a:p>
          <a:r>
            <a:rPr lang="en-ZA" dirty="0"/>
            <a:t>“Prisonisation” – adaptation to prison culture – reinforces criminal identity.</a:t>
          </a:r>
          <a:endParaRPr lang="en-US" dirty="0"/>
        </a:p>
      </dgm:t>
    </dgm:pt>
    <dgm:pt modelId="{9694253C-3C66-4261-9FE5-660D1AE36F1C}" type="parTrans" cxnId="{3B2D10D2-3BD8-45AB-9E51-BA98BCA5F351}">
      <dgm:prSet/>
      <dgm:spPr/>
      <dgm:t>
        <a:bodyPr/>
        <a:lstStyle/>
        <a:p>
          <a:endParaRPr lang="en-US"/>
        </a:p>
      </dgm:t>
    </dgm:pt>
    <dgm:pt modelId="{D160C82A-04D3-49D3-927A-73F55C224F8D}" type="sibTrans" cxnId="{3B2D10D2-3BD8-45AB-9E51-BA98BCA5F351}">
      <dgm:prSet/>
      <dgm:spPr/>
      <dgm:t>
        <a:bodyPr/>
        <a:lstStyle/>
        <a:p>
          <a:endParaRPr lang="en-US"/>
        </a:p>
      </dgm:t>
    </dgm:pt>
    <dgm:pt modelId="{6746B47C-B69F-4831-8112-95F872E59446}">
      <dgm:prSet/>
      <dgm:spPr/>
      <dgm:t>
        <a:bodyPr/>
        <a:lstStyle/>
        <a:p>
          <a:r>
            <a:rPr lang="en-ZA"/>
            <a:t>Violence within prisons undermines rehabilitation efforts.</a:t>
          </a:r>
          <a:endParaRPr lang="en-US"/>
        </a:p>
      </dgm:t>
    </dgm:pt>
    <dgm:pt modelId="{997EAE45-9B21-48DC-AABD-4EBA91E5959B}" type="parTrans" cxnId="{B141FCCA-9B0C-4950-ADB1-9097DAB53AC8}">
      <dgm:prSet/>
      <dgm:spPr/>
      <dgm:t>
        <a:bodyPr/>
        <a:lstStyle/>
        <a:p>
          <a:endParaRPr lang="en-US"/>
        </a:p>
      </dgm:t>
    </dgm:pt>
    <dgm:pt modelId="{F3DE64C1-32EB-4DDF-B65B-2717E68944AA}" type="sibTrans" cxnId="{B141FCCA-9B0C-4950-ADB1-9097DAB53AC8}">
      <dgm:prSet/>
      <dgm:spPr/>
      <dgm:t>
        <a:bodyPr/>
        <a:lstStyle/>
        <a:p>
          <a:endParaRPr lang="en-US"/>
        </a:p>
      </dgm:t>
    </dgm:pt>
    <dgm:pt modelId="{FD94C29B-DD6F-4177-A021-78FF8E486CB3}" type="pres">
      <dgm:prSet presAssocID="{1D418989-5083-4F17-A31A-95002A4DD1C8}" presName="linear" presStyleCnt="0">
        <dgm:presLayoutVars>
          <dgm:animLvl val="lvl"/>
          <dgm:resizeHandles val="exact"/>
        </dgm:presLayoutVars>
      </dgm:prSet>
      <dgm:spPr/>
    </dgm:pt>
    <dgm:pt modelId="{D1F3299C-E66B-42F9-A3B4-A03B890D586D}" type="pres">
      <dgm:prSet presAssocID="{F5E48F3F-2ECD-4ECE-930B-B1C684694D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70283A-4076-44EA-912A-20C96D9EEECC}" type="pres">
      <dgm:prSet presAssocID="{F5E48F3F-2ECD-4ECE-930B-B1C684694D5A}" presName="childText" presStyleLbl="revTx" presStyleIdx="0" presStyleCnt="3">
        <dgm:presLayoutVars>
          <dgm:bulletEnabled val="1"/>
        </dgm:presLayoutVars>
      </dgm:prSet>
      <dgm:spPr/>
    </dgm:pt>
    <dgm:pt modelId="{DA21E020-881B-4F60-A424-54D2BCDDD76C}" type="pres">
      <dgm:prSet presAssocID="{9D8017F7-E61C-407B-9F98-DC89188F26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D8D8C0-CA02-4792-BB9A-F6E9F94F54C1}" type="pres">
      <dgm:prSet presAssocID="{9D8017F7-E61C-407B-9F98-DC89188F26F5}" presName="childText" presStyleLbl="revTx" presStyleIdx="1" presStyleCnt="3">
        <dgm:presLayoutVars>
          <dgm:bulletEnabled val="1"/>
        </dgm:presLayoutVars>
      </dgm:prSet>
      <dgm:spPr/>
    </dgm:pt>
    <dgm:pt modelId="{EC895D73-A308-4936-89AB-E7EDA041E541}" type="pres">
      <dgm:prSet presAssocID="{7995B3E8-0349-4F45-AFC5-69CE7D77D3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172C84-136C-45D1-8AA7-0A164664B935}" type="pres">
      <dgm:prSet presAssocID="{7995B3E8-0349-4F45-AFC5-69CE7D77D32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CC840A-6E26-4053-9C25-31F43444BDD0}" srcId="{F5E48F3F-2ECD-4ECE-930B-B1C684694D5A}" destId="{A60EF133-6533-4EED-BA25-3109C1E21B94}" srcOrd="1" destOrd="0" parTransId="{CE6A31E0-A930-4F01-B88C-23A451261943}" sibTransId="{20ABF975-C3AC-49BA-AEDE-2A9FEE7FD8A5}"/>
    <dgm:cxn modelId="{17D3CB24-EF99-4FFC-AC67-8968CC6B354D}" srcId="{1D418989-5083-4F17-A31A-95002A4DD1C8}" destId="{7995B3E8-0349-4F45-AFC5-69CE7D77D327}" srcOrd="2" destOrd="0" parTransId="{29BA1045-1D15-4C4B-97F3-A97BECD175FB}" sibTransId="{E4DD6CD8-C076-42C5-94E8-9D8CA1729A07}"/>
    <dgm:cxn modelId="{5A1A3A28-119C-4DB5-97F0-B3E4164CC6E4}" type="presOf" srcId="{7C1FDA36-74E5-4AA3-BEF3-D172D4EA7655}" destId="{9C172C84-136C-45D1-8AA7-0A164664B935}" srcOrd="0" destOrd="0" presId="urn:microsoft.com/office/officeart/2005/8/layout/vList2"/>
    <dgm:cxn modelId="{ABD02D29-DD97-4EE3-B1B2-DF8D2C883CE7}" type="presOf" srcId="{DDF5F44E-F875-49CD-A763-1C5B9CA5CCBF}" destId="{7F70283A-4076-44EA-912A-20C96D9EEECC}" srcOrd="0" destOrd="2" presId="urn:microsoft.com/office/officeart/2005/8/layout/vList2"/>
    <dgm:cxn modelId="{1488A939-352C-42E7-860A-DBC5794A0295}" type="presOf" srcId="{1D418989-5083-4F17-A31A-95002A4DD1C8}" destId="{FD94C29B-DD6F-4177-A021-78FF8E486CB3}" srcOrd="0" destOrd="0" presId="urn:microsoft.com/office/officeart/2005/8/layout/vList2"/>
    <dgm:cxn modelId="{DC0E2840-714F-4A32-9E57-76DBA773F7EC}" srcId="{F5E48F3F-2ECD-4ECE-930B-B1C684694D5A}" destId="{DDF5F44E-F875-49CD-A763-1C5B9CA5CCBF}" srcOrd="2" destOrd="0" parTransId="{2B959BD0-E70E-4CB5-B559-26C82E7B9276}" sibTransId="{1D2CCCE2-FFF5-492E-92B8-5FB1C622685A}"/>
    <dgm:cxn modelId="{A1EB7165-BBBA-49E2-9C37-1CF325C51A22}" type="presOf" srcId="{7AAD7344-E1D0-4C4C-BA18-BA4AA08BBD1D}" destId="{60D8D8C0-CA02-4792-BB9A-F6E9F94F54C1}" srcOrd="0" destOrd="0" presId="urn:microsoft.com/office/officeart/2005/8/layout/vList2"/>
    <dgm:cxn modelId="{C1F0F445-14B2-46B9-81BE-80049A89CD58}" srcId="{1D418989-5083-4F17-A31A-95002A4DD1C8}" destId="{F5E48F3F-2ECD-4ECE-930B-B1C684694D5A}" srcOrd="0" destOrd="0" parTransId="{CAEED1CA-16A9-47C5-BB67-D12A19776AC5}" sibTransId="{CCCE70B5-4E2A-4DE3-8DE3-A4401486F99D}"/>
    <dgm:cxn modelId="{ED71FF65-1D22-4B99-B3FD-681C2744FFBF}" type="presOf" srcId="{908E006B-A678-4703-BC0E-6F83BBDF0A6A}" destId="{60D8D8C0-CA02-4792-BB9A-F6E9F94F54C1}" srcOrd="0" destOrd="1" presId="urn:microsoft.com/office/officeart/2005/8/layout/vList2"/>
    <dgm:cxn modelId="{63AC9B6A-303B-413C-87BE-9B2242919376}" type="presOf" srcId="{7995B3E8-0349-4F45-AFC5-69CE7D77D327}" destId="{EC895D73-A308-4936-89AB-E7EDA041E541}" srcOrd="0" destOrd="0" presId="urn:microsoft.com/office/officeart/2005/8/layout/vList2"/>
    <dgm:cxn modelId="{8E3F584C-5461-4929-A2F5-392B2D382BB4}" type="presOf" srcId="{9D8017F7-E61C-407B-9F98-DC89188F26F5}" destId="{DA21E020-881B-4F60-A424-54D2BCDDD76C}" srcOrd="0" destOrd="0" presId="urn:microsoft.com/office/officeart/2005/8/layout/vList2"/>
    <dgm:cxn modelId="{24BC806C-4981-4160-8924-48D2BF9196CD}" type="presOf" srcId="{9C992853-8A37-40EE-8B2B-C93145F584A5}" destId="{9C172C84-136C-45D1-8AA7-0A164664B935}" srcOrd="0" destOrd="1" presId="urn:microsoft.com/office/officeart/2005/8/layout/vList2"/>
    <dgm:cxn modelId="{A9088972-1A15-49EA-97ED-2F82A5923EFA}" srcId="{F5E48F3F-2ECD-4ECE-930B-B1C684694D5A}" destId="{0222B351-D866-4386-9778-BBA87164AA33}" srcOrd="0" destOrd="0" parTransId="{6213EB23-890B-47DF-B160-2E4BC01BCEE4}" sibTransId="{22EF3E9C-CC67-45F6-AD27-0CD6E5DB7A64}"/>
    <dgm:cxn modelId="{C583E778-9A23-45A9-940E-25F9CA137EB7}" type="presOf" srcId="{A60EF133-6533-4EED-BA25-3109C1E21B94}" destId="{7F70283A-4076-44EA-912A-20C96D9EEECC}" srcOrd="0" destOrd="1" presId="urn:microsoft.com/office/officeart/2005/8/layout/vList2"/>
    <dgm:cxn modelId="{2803057E-06EE-4251-BF53-94EEF968C70E}" srcId="{7995B3E8-0349-4F45-AFC5-69CE7D77D327}" destId="{7C1FDA36-74E5-4AA3-BEF3-D172D4EA7655}" srcOrd="0" destOrd="0" parTransId="{78B1ED2E-92F6-48A8-96CE-5D1CFE8DEB19}" sibTransId="{46357C7A-2F1C-4F84-A071-F78254D1747F}"/>
    <dgm:cxn modelId="{C6B1AF87-578D-49C5-8F44-E550FC277ACD}" type="presOf" srcId="{6746B47C-B69F-4831-8112-95F872E59446}" destId="{9C172C84-136C-45D1-8AA7-0A164664B935}" srcOrd="0" destOrd="2" presId="urn:microsoft.com/office/officeart/2005/8/layout/vList2"/>
    <dgm:cxn modelId="{77062FA6-17EF-40A2-A963-E7551891416E}" type="presOf" srcId="{F5E48F3F-2ECD-4ECE-930B-B1C684694D5A}" destId="{D1F3299C-E66B-42F9-A3B4-A03B890D586D}" srcOrd="0" destOrd="0" presId="urn:microsoft.com/office/officeart/2005/8/layout/vList2"/>
    <dgm:cxn modelId="{6E8351A6-C0D0-4DB5-BD42-33B678142887}" srcId="{9D8017F7-E61C-407B-9F98-DC89188F26F5}" destId="{7AAD7344-E1D0-4C4C-BA18-BA4AA08BBD1D}" srcOrd="0" destOrd="0" parTransId="{899E84F3-84B4-430D-9B69-670823CE635B}" sibTransId="{AEC1AAF6-53B4-4228-B858-40EB17E7198C}"/>
    <dgm:cxn modelId="{BDDC18C3-4826-4FA8-B337-5DA237F29109}" type="presOf" srcId="{0222B351-D866-4386-9778-BBA87164AA33}" destId="{7F70283A-4076-44EA-912A-20C96D9EEECC}" srcOrd="0" destOrd="0" presId="urn:microsoft.com/office/officeart/2005/8/layout/vList2"/>
    <dgm:cxn modelId="{B141FCCA-9B0C-4950-ADB1-9097DAB53AC8}" srcId="{7995B3E8-0349-4F45-AFC5-69CE7D77D327}" destId="{6746B47C-B69F-4831-8112-95F872E59446}" srcOrd="2" destOrd="0" parTransId="{997EAE45-9B21-48DC-AABD-4EBA91E5959B}" sibTransId="{F3DE64C1-32EB-4DDF-B65B-2717E68944AA}"/>
    <dgm:cxn modelId="{3B2D10D2-3BD8-45AB-9E51-BA98BCA5F351}" srcId="{7995B3E8-0349-4F45-AFC5-69CE7D77D327}" destId="{9C992853-8A37-40EE-8B2B-C93145F584A5}" srcOrd="1" destOrd="0" parTransId="{9694253C-3C66-4261-9FE5-660D1AE36F1C}" sibTransId="{D160C82A-04D3-49D3-927A-73F55C224F8D}"/>
    <dgm:cxn modelId="{1BDB87DD-1429-4FD8-B5EF-5C39C96DF8EE}" srcId="{9D8017F7-E61C-407B-9F98-DC89188F26F5}" destId="{908E006B-A678-4703-BC0E-6F83BBDF0A6A}" srcOrd="1" destOrd="0" parTransId="{DB0FB390-B2AD-4BED-B878-2BAC24165D83}" sibTransId="{A196257A-6B19-4756-94FB-0C17D8469426}"/>
    <dgm:cxn modelId="{8351C6FC-7F64-4B2D-A0A3-31BBE4C89D07}" srcId="{1D418989-5083-4F17-A31A-95002A4DD1C8}" destId="{9D8017F7-E61C-407B-9F98-DC89188F26F5}" srcOrd="1" destOrd="0" parTransId="{3A3B0FD9-2EAA-4F44-BF1C-F708BFDFCB66}" sibTransId="{DFDA7E7D-667D-4CE4-BA9F-022F1C2FE4A2}"/>
    <dgm:cxn modelId="{0BD0B1FF-7756-47B8-9982-ADAF6852DFCC}" type="presParOf" srcId="{FD94C29B-DD6F-4177-A021-78FF8E486CB3}" destId="{D1F3299C-E66B-42F9-A3B4-A03B890D586D}" srcOrd="0" destOrd="0" presId="urn:microsoft.com/office/officeart/2005/8/layout/vList2"/>
    <dgm:cxn modelId="{DF513E8B-C9EC-4745-A63D-FC7EE5420623}" type="presParOf" srcId="{FD94C29B-DD6F-4177-A021-78FF8E486CB3}" destId="{7F70283A-4076-44EA-912A-20C96D9EEECC}" srcOrd="1" destOrd="0" presId="urn:microsoft.com/office/officeart/2005/8/layout/vList2"/>
    <dgm:cxn modelId="{288C0CE9-69EF-4688-925C-7332476248D9}" type="presParOf" srcId="{FD94C29B-DD6F-4177-A021-78FF8E486CB3}" destId="{DA21E020-881B-4F60-A424-54D2BCDDD76C}" srcOrd="2" destOrd="0" presId="urn:microsoft.com/office/officeart/2005/8/layout/vList2"/>
    <dgm:cxn modelId="{EC76903D-E44F-4096-A78A-50F1788F2E85}" type="presParOf" srcId="{FD94C29B-DD6F-4177-A021-78FF8E486CB3}" destId="{60D8D8C0-CA02-4792-BB9A-F6E9F94F54C1}" srcOrd="3" destOrd="0" presId="urn:microsoft.com/office/officeart/2005/8/layout/vList2"/>
    <dgm:cxn modelId="{02D224FB-AB27-435A-8D4B-A70F12FB94E0}" type="presParOf" srcId="{FD94C29B-DD6F-4177-A021-78FF8E486CB3}" destId="{EC895D73-A308-4936-89AB-E7EDA041E541}" srcOrd="4" destOrd="0" presId="urn:microsoft.com/office/officeart/2005/8/layout/vList2"/>
    <dgm:cxn modelId="{E13FA046-52AF-49F9-B7DA-B912BA94C2B5}" type="presParOf" srcId="{FD94C29B-DD6F-4177-A021-78FF8E486CB3}" destId="{9C172C84-136C-45D1-8AA7-0A164664B9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30EC2-FD87-4611-9E20-36613543CB0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8DDC74-E70C-40E6-A272-1083FA44CF71}">
      <dgm:prSet/>
      <dgm:spPr/>
      <dgm:t>
        <a:bodyPr/>
        <a:lstStyle/>
        <a:p>
          <a:r>
            <a:rPr lang="en-ZA" dirty="0"/>
            <a:t>The study investigated the impact of AVP on offenders’ experiences of conflict and violence at Pollsmoor.</a:t>
          </a:r>
          <a:endParaRPr lang="en-US" dirty="0"/>
        </a:p>
      </dgm:t>
    </dgm:pt>
    <dgm:pt modelId="{072B9ABD-FB1F-4717-97F6-A5E6A070E1E7}" type="parTrans" cxnId="{3BD113F0-4D99-4D8D-85C4-FA0FE7C1C26E}">
      <dgm:prSet/>
      <dgm:spPr/>
      <dgm:t>
        <a:bodyPr/>
        <a:lstStyle/>
        <a:p>
          <a:endParaRPr lang="en-US"/>
        </a:p>
      </dgm:t>
    </dgm:pt>
    <dgm:pt modelId="{31981671-FB52-4EA7-9825-6DA6C242942B}" type="sibTrans" cxnId="{3BD113F0-4D99-4D8D-85C4-FA0FE7C1C26E}">
      <dgm:prSet/>
      <dgm:spPr/>
      <dgm:t>
        <a:bodyPr/>
        <a:lstStyle/>
        <a:p>
          <a:endParaRPr lang="en-US"/>
        </a:p>
      </dgm:t>
    </dgm:pt>
    <dgm:pt modelId="{38EDA474-86D5-479E-BAD1-E4EA802E1659}">
      <dgm:prSet/>
      <dgm:spPr/>
      <dgm:t>
        <a:bodyPr/>
        <a:lstStyle/>
        <a:p>
          <a:r>
            <a:rPr lang="en-ZA" dirty="0"/>
            <a:t>Aimed to explore AVP’s effectiveness in rehabilitation and inform future correctional strategies.</a:t>
          </a:r>
          <a:endParaRPr lang="en-US" dirty="0"/>
        </a:p>
      </dgm:t>
    </dgm:pt>
    <dgm:pt modelId="{A704A0DE-ADED-47C2-959C-BCBF35003A19}" type="parTrans" cxnId="{C22F5736-EB0E-48E9-BB1D-6E57A697B29E}">
      <dgm:prSet/>
      <dgm:spPr/>
      <dgm:t>
        <a:bodyPr/>
        <a:lstStyle/>
        <a:p>
          <a:endParaRPr lang="en-US"/>
        </a:p>
      </dgm:t>
    </dgm:pt>
    <dgm:pt modelId="{2D5A24D4-91AE-4678-AAD8-ED95BB2950A9}" type="sibTrans" cxnId="{C22F5736-EB0E-48E9-BB1D-6E57A697B29E}">
      <dgm:prSet/>
      <dgm:spPr/>
      <dgm:t>
        <a:bodyPr/>
        <a:lstStyle/>
        <a:p>
          <a:endParaRPr lang="en-US"/>
        </a:p>
      </dgm:t>
    </dgm:pt>
    <dgm:pt modelId="{D6F3F26D-58D9-4F74-9F26-74839C5A3F17}" type="pres">
      <dgm:prSet presAssocID="{E1B30EC2-FD87-4611-9E20-36613543CB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D39B91-BCA6-413E-9500-C051A7431E1A}" type="pres">
      <dgm:prSet presAssocID="{F58DDC74-E70C-40E6-A272-1083FA44CF71}" presName="hierRoot1" presStyleCnt="0"/>
      <dgm:spPr/>
    </dgm:pt>
    <dgm:pt modelId="{7028B914-FB2C-43A2-853C-6E3EB9FB6DA9}" type="pres">
      <dgm:prSet presAssocID="{F58DDC74-E70C-40E6-A272-1083FA44CF71}" presName="composite" presStyleCnt="0"/>
      <dgm:spPr/>
    </dgm:pt>
    <dgm:pt modelId="{2075658C-2337-4F8D-A68F-EA488FB00C35}" type="pres">
      <dgm:prSet presAssocID="{F58DDC74-E70C-40E6-A272-1083FA44CF71}" presName="background" presStyleLbl="node0" presStyleIdx="0" presStyleCnt="2"/>
      <dgm:spPr/>
    </dgm:pt>
    <dgm:pt modelId="{9A3D57C4-E380-48F8-B8F2-6282D6D51FD7}" type="pres">
      <dgm:prSet presAssocID="{F58DDC74-E70C-40E6-A272-1083FA44CF71}" presName="text" presStyleLbl="fgAcc0" presStyleIdx="0" presStyleCnt="2">
        <dgm:presLayoutVars>
          <dgm:chPref val="3"/>
        </dgm:presLayoutVars>
      </dgm:prSet>
      <dgm:spPr/>
    </dgm:pt>
    <dgm:pt modelId="{B461000C-D96A-4C2E-9040-4910EB7205AC}" type="pres">
      <dgm:prSet presAssocID="{F58DDC74-E70C-40E6-A272-1083FA44CF71}" presName="hierChild2" presStyleCnt="0"/>
      <dgm:spPr/>
    </dgm:pt>
    <dgm:pt modelId="{B9D1F2CF-DFF9-485E-B59A-BA14E3ABE837}" type="pres">
      <dgm:prSet presAssocID="{38EDA474-86D5-479E-BAD1-E4EA802E1659}" presName="hierRoot1" presStyleCnt="0"/>
      <dgm:spPr/>
    </dgm:pt>
    <dgm:pt modelId="{7C446888-F8E6-45E2-A09E-83E6C12C5E6C}" type="pres">
      <dgm:prSet presAssocID="{38EDA474-86D5-479E-BAD1-E4EA802E1659}" presName="composite" presStyleCnt="0"/>
      <dgm:spPr/>
    </dgm:pt>
    <dgm:pt modelId="{D13F8415-1A10-410B-863D-08A9F35724D9}" type="pres">
      <dgm:prSet presAssocID="{38EDA474-86D5-479E-BAD1-E4EA802E1659}" presName="background" presStyleLbl="node0" presStyleIdx="1" presStyleCnt="2"/>
      <dgm:spPr/>
    </dgm:pt>
    <dgm:pt modelId="{4F582210-E2BE-42E9-A09A-4E38A06E8CD8}" type="pres">
      <dgm:prSet presAssocID="{38EDA474-86D5-479E-BAD1-E4EA802E1659}" presName="text" presStyleLbl="fgAcc0" presStyleIdx="1" presStyleCnt="2">
        <dgm:presLayoutVars>
          <dgm:chPref val="3"/>
        </dgm:presLayoutVars>
      </dgm:prSet>
      <dgm:spPr/>
    </dgm:pt>
    <dgm:pt modelId="{486D98D4-3069-4315-973D-428AE2CD13E0}" type="pres">
      <dgm:prSet presAssocID="{38EDA474-86D5-479E-BAD1-E4EA802E1659}" presName="hierChild2" presStyleCnt="0"/>
      <dgm:spPr/>
    </dgm:pt>
  </dgm:ptLst>
  <dgm:cxnLst>
    <dgm:cxn modelId="{C22F5736-EB0E-48E9-BB1D-6E57A697B29E}" srcId="{E1B30EC2-FD87-4611-9E20-36613543CB0C}" destId="{38EDA474-86D5-479E-BAD1-E4EA802E1659}" srcOrd="1" destOrd="0" parTransId="{A704A0DE-ADED-47C2-959C-BCBF35003A19}" sibTransId="{2D5A24D4-91AE-4678-AAD8-ED95BB2950A9}"/>
    <dgm:cxn modelId="{41432D50-9950-4EAF-872A-6CCA4D617941}" type="presOf" srcId="{E1B30EC2-FD87-4611-9E20-36613543CB0C}" destId="{D6F3F26D-58D9-4F74-9F26-74839C5A3F17}" srcOrd="0" destOrd="0" presId="urn:microsoft.com/office/officeart/2005/8/layout/hierarchy1"/>
    <dgm:cxn modelId="{6D5656B6-89F8-4A92-B5A9-8D04C3B7E592}" type="presOf" srcId="{38EDA474-86D5-479E-BAD1-E4EA802E1659}" destId="{4F582210-E2BE-42E9-A09A-4E38A06E8CD8}" srcOrd="0" destOrd="0" presId="urn:microsoft.com/office/officeart/2005/8/layout/hierarchy1"/>
    <dgm:cxn modelId="{CE1F9EC1-0254-45F8-8749-BB6D14586C8A}" type="presOf" srcId="{F58DDC74-E70C-40E6-A272-1083FA44CF71}" destId="{9A3D57C4-E380-48F8-B8F2-6282D6D51FD7}" srcOrd="0" destOrd="0" presId="urn:microsoft.com/office/officeart/2005/8/layout/hierarchy1"/>
    <dgm:cxn modelId="{3BD113F0-4D99-4D8D-85C4-FA0FE7C1C26E}" srcId="{E1B30EC2-FD87-4611-9E20-36613543CB0C}" destId="{F58DDC74-E70C-40E6-A272-1083FA44CF71}" srcOrd="0" destOrd="0" parTransId="{072B9ABD-FB1F-4717-97F6-A5E6A070E1E7}" sibTransId="{31981671-FB52-4EA7-9825-6DA6C242942B}"/>
    <dgm:cxn modelId="{E9C947DC-3816-4281-BD39-476DD31E4B1E}" type="presParOf" srcId="{D6F3F26D-58D9-4F74-9F26-74839C5A3F17}" destId="{71D39B91-BCA6-413E-9500-C051A7431E1A}" srcOrd="0" destOrd="0" presId="urn:microsoft.com/office/officeart/2005/8/layout/hierarchy1"/>
    <dgm:cxn modelId="{04B7FD6F-30EA-4DB0-A240-3BC17D26B30D}" type="presParOf" srcId="{71D39B91-BCA6-413E-9500-C051A7431E1A}" destId="{7028B914-FB2C-43A2-853C-6E3EB9FB6DA9}" srcOrd="0" destOrd="0" presId="urn:microsoft.com/office/officeart/2005/8/layout/hierarchy1"/>
    <dgm:cxn modelId="{34699545-5ED7-4654-81E3-DDD64081ACE8}" type="presParOf" srcId="{7028B914-FB2C-43A2-853C-6E3EB9FB6DA9}" destId="{2075658C-2337-4F8D-A68F-EA488FB00C35}" srcOrd="0" destOrd="0" presId="urn:microsoft.com/office/officeart/2005/8/layout/hierarchy1"/>
    <dgm:cxn modelId="{ADFA1147-CEFE-4659-A9E9-DA9ACDAE72AB}" type="presParOf" srcId="{7028B914-FB2C-43A2-853C-6E3EB9FB6DA9}" destId="{9A3D57C4-E380-48F8-B8F2-6282D6D51FD7}" srcOrd="1" destOrd="0" presId="urn:microsoft.com/office/officeart/2005/8/layout/hierarchy1"/>
    <dgm:cxn modelId="{91E187F9-CA08-4E28-B19A-3CADFE6737C3}" type="presParOf" srcId="{71D39B91-BCA6-413E-9500-C051A7431E1A}" destId="{B461000C-D96A-4C2E-9040-4910EB7205AC}" srcOrd="1" destOrd="0" presId="urn:microsoft.com/office/officeart/2005/8/layout/hierarchy1"/>
    <dgm:cxn modelId="{26B0E6F4-8AA4-4B97-BC2F-52ACAD1F7F4E}" type="presParOf" srcId="{D6F3F26D-58D9-4F74-9F26-74839C5A3F17}" destId="{B9D1F2CF-DFF9-485E-B59A-BA14E3ABE837}" srcOrd="1" destOrd="0" presId="urn:microsoft.com/office/officeart/2005/8/layout/hierarchy1"/>
    <dgm:cxn modelId="{C0EEA9D1-FE60-4144-8B88-31664B564422}" type="presParOf" srcId="{B9D1F2CF-DFF9-485E-B59A-BA14E3ABE837}" destId="{7C446888-F8E6-45E2-A09E-83E6C12C5E6C}" srcOrd="0" destOrd="0" presId="urn:microsoft.com/office/officeart/2005/8/layout/hierarchy1"/>
    <dgm:cxn modelId="{BC347700-A505-446B-ABBA-3ECA8FD9546D}" type="presParOf" srcId="{7C446888-F8E6-45E2-A09E-83E6C12C5E6C}" destId="{D13F8415-1A10-410B-863D-08A9F35724D9}" srcOrd="0" destOrd="0" presId="urn:microsoft.com/office/officeart/2005/8/layout/hierarchy1"/>
    <dgm:cxn modelId="{F69B967E-2A9A-4738-8CE8-72F72FC6E97C}" type="presParOf" srcId="{7C446888-F8E6-45E2-A09E-83E6C12C5E6C}" destId="{4F582210-E2BE-42E9-A09A-4E38A06E8CD8}" srcOrd="1" destOrd="0" presId="urn:microsoft.com/office/officeart/2005/8/layout/hierarchy1"/>
    <dgm:cxn modelId="{2BA76E97-B676-4356-8F6D-FE6F1AEF2D29}" type="presParOf" srcId="{B9D1F2CF-DFF9-485E-B59A-BA14E3ABE837}" destId="{486D98D4-3069-4315-973D-428AE2CD13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D84A9-7798-4AD0-9D44-8608E3C9C4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995DF3-3D14-4701-A80A-5BD568EDDB12}">
      <dgm:prSet/>
      <dgm:spPr/>
      <dgm:t>
        <a:bodyPr/>
        <a:lstStyle/>
        <a:p>
          <a:r>
            <a:rPr lang="en-ZA" b="1"/>
            <a:t>Key Causes</a:t>
          </a:r>
          <a:endParaRPr lang="en-US"/>
        </a:p>
      </dgm:t>
    </dgm:pt>
    <dgm:pt modelId="{82DE506F-1F0A-42D0-A928-6F5A12F1CC63}" type="parTrans" cxnId="{234F888B-4A87-4C79-917F-8E694FA800BE}">
      <dgm:prSet/>
      <dgm:spPr/>
      <dgm:t>
        <a:bodyPr/>
        <a:lstStyle/>
        <a:p>
          <a:endParaRPr lang="en-US"/>
        </a:p>
      </dgm:t>
    </dgm:pt>
    <dgm:pt modelId="{4BD90D93-9661-428F-B1EB-BD9FF4FDE3A8}" type="sibTrans" cxnId="{234F888B-4A87-4C79-917F-8E694FA800BE}">
      <dgm:prSet/>
      <dgm:spPr/>
      <dgm:t>
        <a:bodyPr/>
        <a:lstStyle/>
        <a:p>
          <a:endParaRPr lang="en-US"/>
        </a:p>
      </dgm:t>
    </dgm:pt>
    <dgm:pt modelId="{384052D1-4ED0-40C2-8533-82478A19743F}">
      <dgm:prSet/>
      <dgm:spPr/>
      <dgm:t>
        <a:bodyPr/>
        <a:lstStyle/>
        <a:p>
          <a:r>
            <a:rPr lang="en-ZA"/>
            <a:t>Overcrowding, staff culture, gang involvement, inmate profiles.</a:t>
          </a:r>
          <a:endParaRPr lang="en-US"/>
        </a:p>
      </dgm:t>
    </dgm:pt>
    <dgm:pt modelId="{AE9B1E82-2803-4854-937A-CBC578422E6B}" type="parTrans" cxnId="{6EA4860C-A70D-4823-B159-00E976ACE618}">
      <dgm:prSet/>
      <dgm:spPr/>
      <dgm:t>
        <a:bodyPr/>
        <a:lstStyle/>
        <a:p>
          <a:endParaRPr lang="en-US"/>
        </a:p>
      </dgm:t>
    </dgm:pt>
    <dgm:pt modelId="{0CBC92BF-877E-4D51-A9CE-28C3C3C831A1}" type="sibTrans" cxnId="{6EA4860C-A70D-4823-B159-00E976ACE618}">
      <dgm:prSet/>
      <dgm:spPr/>
      <dgm:t>
        <a:bodyPr/>
        <a:lstStyle/>
        <a:p>
          <a:endParaRPr lang="en-US"/>
        </a:p>
      </dgm:t>
    </dgm:pt>
    <dgm:pt modelId="{9708A473-9378-4A03-A411-5862E87B6436}">
      <dgm:prSet/>
      <dgm:spPr/>
      <dgm:t>
        <a:bodyPr/>
        <a:lstStyle/>
        <a:p>
          <a:r>
            <a:rPr lang="en-ZA"/>
            <a:t>Harsh prison environment &amp; maladaptation.</a:t>
          </a:r>
          <a:endParaRPr lang="en-US"/>
        </a:p>
      </dgm:t>
    </dgm:pt>
    <dgm:pt modelId="{E5625D16-159D-4F11-8AC3-9F0C5BEFACE5}" type="parTrans" cxnId="{FD45D561-9C4C-4777-9232-28D47961BC33}">
      <dgm:prSet/>
      <dgm:spPr/>
      <dgm:t>
        <a:bodyPr/>
        <a:lstStyle/>
        <a:p>
          <a:endParaRPr lang="en-US"/>
        </a:p>
      </dgm:t>
    </dgm:pt>
    <dgm:pt modelId="{23F8BD64-2992-4B65-9548-4509037ADD38}" type="sibTrans" cxnId="{FD45D561-9C4C-4777-9232-28D47961BC33}">
      <dgm:prSet/>
      <dgm:spPr/>
      <dgm:t>
        <a:bodyPr/>
        <a:lstStyle/>
        <a:p>
          <a:endParaRPr lang="en-US"/>
        </a:p>
      </dgm:t>
    </dgm:pt>
    <dgm:pt modelId="{2257DADB-852E-47AC-8743-256856FE9457}">
      <dgm:prSet/>
      <dgm:spPr/>
      <dgm:t>
        <a:bodyPr/>
        <a:lstStyle/>
        <a:p>
          <a:r>
            <a:rPr lang="en-ZA"/>
            <a:t>Poor prison design and weak management structures.</a:t>
          </a:r>
          <a:endParaRPr lang="en-US"/>
        </a:p>
      </dgm:t>
    </dgm:pt>
    <dgm:pt modelId="{9EA2954B-101A-4D08-931E-7467ABFCDC52}" type="parTrans" cxnId="{46D81150-3587-40A3-9D9D-CD2AEDE96871}">
      <dgm:prSet/>
      <dgm:spPr/>
      <dgm:t>
        <a:bodyPr/>
        <a:lstStyle/>
        <a:p>
          <a:endParaRPr lang="en-US"/>
        </a:p>
      </dgm:t>
    </dgm:pt>
    <dgm:pt modelId="{3BA855BF-0508-4254-9BCB-5DE344C470FE}" type="sibTrans" cxnId="{46D81150-3587-40A3-9D9D-CD2AEDE96871}">
      <dgm:prSet/>
      <dgm:spPr/>
      <dgm:t>
        <a:bodyPr/>
        <a:lstStyle/>
        <a:p>
          <a:endParaRPr lang="en-US"/>
        </a:p>
      </dgm:t>
    </dgm:pt>
    <dgm:pt modelId="{E40A4C53-E42B-45B4-A1DE-BE3A97656C7F}">
      <dgm:prSet/>
      <dgm:spPr/>
      <dgm:t>
        <a:bodyPr/>
        <a:lstStyle/>
        <a:p>
          <a:r>
            <a:rPr lang="en-ZA" b="1"/>
            <a:t>Pollsmoor Correctional Centre</a:t>
          </a:r>
          <a:endParaRPr lang="en-US"/>
        </a:p>
      </dgm:t>
    </dgm:pt>
    <dgm:pt modelId="{FA133E02-FC10-42B3-94D4-84A52EC996FE}" type="parTrans" cxnId="{A5F1E856-7658-45B8-9149-1A49BC30E87C}">
      <dgm:prSet/>
      <dgm:spPr/>
      <dgm:t>
        <a:bodyPr/>
        <a:lstStyle/>
        <a:p>
          <a:endParaRPr lang="en-US"/>
        </a:p>
      </dgm:t>
    </dgm:pt>
    <dgm:pt modelId="{3AAEDCF8-0AE3-4DD1-8203-90C43C6720D3}" type="sibTrans" cxnId="{A5F1E856-7658-45B8-9149-1A49BC30E87C}">
      <dgm:prSet/>
      <dgm:spPr/>
      <dgm:t>
        <a:bodyPr/>
        <a:lstStyle/>
        <a:p>
          <a:endParaRPr lang="en-US"/>
        </a:p>
      </dgm:t>
    </dgm:pt>
    <dgm:pt modelId="{F5B0174E-4C4D-4954-8FFA-8D3EA24F6216}">
      <dgm:prSet/>
      <dgm:spPr/>
      <dgm:t>
        <a:bodyPr/>
        <a:lstStyle/>
        <a:p>
          <a:r>
            <a:rPr lang="en-ZA"/>
            <a:t>Built for </a:t>
          </a:r>
          <a:r>
            <a:rPr lang="en-ZA" b="1"/>
            <a:t>4,336 inmates</a:t>
          </a:r>
          <a:r>
            <a:rPr lang="en-ZA"/>
            <a:t>, but holds </a:t>
          </a:r>
          <a:r>
            <a:rPr lang="en-ZA" b="1"/>
            <a:t>7,000+</a:t>
          </a:r>
          <a:r>
            <a:rPr lang="en-ZA"/>
            <a:t> → chronic overcrowding.</a:t>
          </a:r>
          <a:endParaRPr lang="en-US"/>
        </a:p>
      </dgm:t>
    </dgm:pt>
    <dgm:pt modelId="{46FD820F-D1A6-4725-B50B-9AE2B806F6B3}" type="parTrans" cxnId="{8AF60113-E23C-4C6B-9C53-575ADA03453F}">
      <dgm:prSet/>
      <dgm:spPr/>
      <dgm:t>
        <a:bodyPr/>
        <a:lstStyle/>
        <a:p>
          <a:endParaRPr lang="en-US"/>
        </a:p>
      </dgm:t>
    </dgm:pt>
    <dgm:pt modelId="{C9EC3A80-B423-418E-A206-371F8C5DD698}" type="sibTrans" cxnId="{8AF60113-E23C-4C6B-9C53-575ADA03453F}">
      <dgm:prSet/>
      <dgm:spPr/>
      <dgm:t>
        <a:bodyPr/>
        <a:lstStyle/>
        <a:p>
          <a:endParaRPr lang="en-US"/>
        </a:p>
      </dgm:t>
    </dgm:pt>
    <dgm:pt modelId="{673E711A-D2AF-4CEB-BF4C-A8D948699135}">
      <dgm:prSet/>
      <dgm:spPr/>
      <dgm:t>
        <a:bodyPr/>
        <a:lstStyle/>
        <a:p>
          <a:r>
            <a:rPr lang="en-ZA"/>
            <a:t>Infamous for </a:t>
          </a:r>
          <a:r>
            <a:rPr lang="en-ZA" b="1"/>
            <a:t>gang dominance (26s &amp; 28s)</a:t>
          </a:r>
          <a:r>
            <a:rPr lang="en-ZA"/>
            <a:t> controlling food, cleaning, and internal economies.</a:t>
          </a:r>
          <a:endParaRPr lang="en-US"/>
        </a:p>
      </dgm:t>
    </dgm:pt>
    <dgm:pt modelId="{2694B647-4A0B-4CC0-A10D-9DDBECDF394D}" type="parTrans" cxnId="{C027C87C-D73E-4378-9D70-D24834A3158B}">
      <dgm:prSet/>
      <dgm:spPr/>
      <dgm:t>
        <a:bodyPr/>
        <a:lstStyle/>
        <a:p>
          <a:endParaRPr lang="en-US"/>
        </a:p>
      </dgm:t>
    </dgm:pt>
    <dgm:pt modelId="{4EF750C9-C86C-4638-A699-04B53CCFB92F}" type="sibTrans" cxnId="{C027C87C-D73E-4378-9D70-D24834A3158B}">
      <dgm:prSet/>
      <dgm:spPr/>
      <dgm:t>
        <a:bodyPr/>
        <a:lstStyle/>
        <a:p>
          <a:endParaRPr lang="en-US"/>
        </a:p>
      </dgm:t>
    </dgm:pt>
    <dgm:pt modelId="{FAF94095-B8BF-47B5-9347-62003DF8314E}">
      <dgm:prSet/>
      <dgm:spPr/>
      <dgm:t>
        <a:bodyPr/>
        <a:lstStyle/>
        <a:p>
          <a:r>
            <a:rPr lang="en-ZA"/>
            <a:t>Widespread physical and sexual violence.</a:t>
          </a:r>
          <a:endParaRPr lang="en-US"/>
        </a:p>
      </dgm:t>
    </dgm:pt>
    <dgm:pt modelId="{4442E47B-1CDD-41FF-BF66-B023535DAB47}" type="parTrans" cxnId="{AA040D7B-F75C-4764-88B7-3FA50401137A}">
      <dgm:prSet/>
      <dgm:spPr/>
      <dgm:t>
        <a:bodyPr/>
        <a:lstStyle/>
        <a:p>
          <a:endParaRPr lang="en-US"/>
        </a:p>
      </dgm:t>
    </dgm:pt>
    <dgm:pt modelId="{69B45914-AE65-4961-A8EE-4A834BB9C97A}" type="sibTrans" cxnId="{AA040D7B-F75C-4764-88B7-3FA50401137A}">
      <dgm:prSet/>
      <dgm:spPr/>
      <dgm:t>
        <a:bodyPr/>
        <a:lstStyle/>
        <a:p>
          <a:endParaRPr lang="en-US"/>
        </a:p>
      </dgm:t>
    </dgm:pt>
    <dgm:pt modelId="{15AEC61B-8F2C-4E3D-A6BA-49705C419470}">
      <dgm:prSet/>
      <dgm:spPr/>
      <dgm:t>
        <a:bodyPr/>
        <a:lstStyle/>
        <a:p>
          <a:r>
            <a:rPr lang="en-ZA"/>
            <a:t>Rehabilitation programmes struggle in this environment.</a:t>
          </a:r>
          <a:endParaRPr lang="en-US"/>
        </a:p>
      </dgm:t>
    </dgm:pt>
    <dgm:pt modelId="{C73A1969-5B75-41D4-9105-1878D2790E45}" type="parTrans" cxnId="{1F57AEAE-84B5-4D19-8F2C-F7CD94F1AA61}">
      <dgm:prSet/>
      <dgm:spPr/>
      <dgm:t>
        <a:bodyPr/>
        <a:lstStyle/>
        <a:p>
          <a:endParaRPr lang="en-US"/>
        </a:p>
      </dgm:t>
    </dgm:pt>
    <dgm:pt modelId="{583B2E68-5E4E-4599-BF7E-206F8B398937}" type="sibTrans" cxnId="{1F57AEAE-84B5-4D19-8F2C-F7CD94F1AA61}">
      <dgm:prSet/>
      <dgm:spPr/>
      <dgm:t>
        <a:bodyPr/>
        <a:lstStyle/>
        <a:p>
          <a:endParaRPr lang="en-US"/>
        </a:p>
      </dgm:t>
    </dgm:pt>
    <dgm:pt modelId="{7CC36C7B-41A8-4354-99AB-1421C28FBDFD}" type="pres">
      <dgm:prSet presAssocID="{539D84A9-7798-4AD0-9D44-8608E3C9C400}" presName="linear" presStyleCnt="0">
        <dgm:presLayoutVars>
          <dgm:animLvl val="lvl"/>
          <dgm:resizeHandles val="exact"/>
        </dgm:presLayoutVars>
      </dgm:prSet>
      <dgm:spPr/>
    </dgm:pt>
    <dgm:pt modelId="{7168A5A2-E8E6-49CD-94D7-F15F91359DDE}" type="pres">
      <dgm:prSet presAssocID="{B4995DF3-3D14-4701-A80A-5BD568EDDB1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2B3DA9F-AE11-401A-99FF-7FEDA38991C8}" type="pres">
      <dgm:prSet presAssocID="{B4995DF3-3D14-4701-A80A-5BD568EDDB12}" presName="childText" presStyleLbl="revTx" presStyleIdx="0" presStyleCnt="1">
        <dgm:presLayoutVars>
          <dgm:bulletEnabled val="1"/>
        </dgm:presLayoutVars>
      </dgm:prSet>
      <dgm:spPr/>
    </dgm:pt>
    <dgm:pt modelId="{E1F8EFFC-C74B-4371-876C-69F0268847AB}" type="pres">
      <dgm:prSet presAssocID="{E40A4C53-E42B-45B4-A1DE-BE3A97656C7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0B0545C-9F40-4EBA-BFCF-47736D66A036}" type="pres">
      <dgm:prSet presAssocID="{3AAEDCF8-0AE3-4DD1-8203-90C43C6720D3}" presName="spacer" presStyleCnt="0"/>
      <dgm:spPr/>
    </dgm:pt>
    <dgm:pt modelId="{6AF73075-0A46-41A4-B65B-FD6ED17C3D86}" type="pres">
      <dgm:prSet presAssocID="{F5B0174E-4C4D-4954-8FFA-8D3EA24F62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024284A-EA14-405A-91DF-6535D23B5494}" type="pres">
      <dgm:prSet presAssocID="{C9EC3A80-B423-418E-A206-371F8C5DD698}" presName="spacer" presStyleCnt="0"/>
      <dgm:spPr/>
    </dgm:pt>
    <dgm:pt modelId="{CD6FAD10-CF0E-4874-8B6D-BFB0A469F0E3}" type="pres">
      <dgm:prSet presAssocID="{673E711A-D2AF-4CEB-BF4C-A8D9486991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8A3D8E-1629-4F94-B839-4D2F94464F4F}" type="pres">
      <dgm:prSet presAssocID="{4EF750C9-C86C-4638-A699-04B53CCFB92F}" presName="spacer" presStyleCnt="0"/>
      <dgm:spPr/>
    </dgm:pt>
    <dgm:pt modelId="{629C0C4D-DAD8-4FEB-AD58-9644573539DE}" type="pres">
      <dgm:prSet presAssocID="{FAF94095-B8BF-47B5-9347-62003DF831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9E05B42-75C8-4A25-B9B7-D10BB2CA22FF}" type="pres">
      <dgm:prSet presAssocID="{69B45914-AE65-4961-A8EE-4A834BB9C97A}" presName="spacer" presStyleCnt="0"/>
      <dgm:spPr/>
    </dgm:pt>
    <dgm:pt modelId="{1B7CEB40-FC37-4FCD-A029-FABA7CEBEE11}" type="pres">
      <dgm:prSet presAssocID="{15AEC61B-8F2C-4E3D-A6BA-49705C41947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EA4860C-A70D-4823-B159-00E976ACE618}" srcId="{B4995DF3-3D14-4701-A80A-5BD568EDDB12}" destId="{384052D1-4ED0-40C2-8533-82478A19743F}" srcOrd="0" destOrd="0" parTransId="{AE9B1E82-2803-4854-937A-CBC578422E6B}" sibTransId="{0CBC92BF-877E-4D51-A9CE-28C3C3C831A1}"/>
    <dgm:cxn modelId="{8AF60113-E23C-4C6B-9C53-575ADA03453F}" srcId="{539D84A9-7798-4AD0-9D44-8608E3C9C400}" destId="{F5B0174E-4C4D-4954-8FFA-8D3EA24F6216}" srcOrd="2" destOrd="0" parTransId="{46FD820F-D1A6-4725-B50B-9AE2B806F6B3}" sibTransId="{C9EC3A80-B423-418E-A206-371F8C5DD698}"/>
    <dgm:cxn modelId="{6DF79C28-DF2C-4A9A-9597-F50F9DCDADA3}" type="presOf" srcId="{F5B0174E-4C4D-4954-8FFA-8D3EA24F6216}" destId="{6AF73075-0A46-41A4-B65B-FD6ED17C3D86}" srcOrd="0" destOrd="0" presId="urn:microsoft.com/office/officeart/2005/8/layout/vList2"/>
    <dgm:cxn modelId="{224DD633-E1FF-4890-BB45-068CE87D1AB2}" type="presOf" srcId="{384052D1-4ED0-40C2-8533-82478A19743F}" destId="{D2B3DA9F-AE11-401A-99FF-7FEDA38991C8}" srcOrd="0" destOrd="0" presId="urn:microsoft.com/office/officeart/2005/8/layout/vList2"/>
    <dgm:cxn modelId="{FD45D561-9C4C-4777-9232-28D47961BC33}" srcId="{B4995DF3-3D14-4701-A80A-5BD568EDDB12}" destId="{9708A473-9378-4A03-A411-5862E87B6436}" srcOrd="1" destOrd="0" parTransId="{E5625D16-159D-4F11-8AC3-9F0C5BEFACE5}" sibTransId="{23F8BD64-2992-4B65-9548-4509037ADD38}"/>
    <dgm:cxn modelId="{55A0A66A-EA0B-405E-9B38-2C61B7110795}" type="presOf" srcId="{2257DADB-852E-47AC-8743-256856FE9457}" destId="{D2B3DA9F-AE11-401A-99FF-7FEDA38991C8}" srcOrd="0" destOrd="2" presId="urn:microsoft.com/office/officeart/2005/8/layout/vList2"/>
    <dgm:cxn modelId="{5D6F074B-487B-429C-9278-8D8FEC5405A9}" type="presOf" srcId="{E40A4C53-E42B-45B4-A1DE-BE3A97656C7F}" destId="{E1F8EFFC-C74B-4371-876C-69F0268847AB}" srcOrd="0" destOrd="0" presId="urn:microsoft.com/office/officeart/2005/8/layout/vList2"/>
    <dgm:cxn modelId="{46D81150-3587-40A3-9D9D-CD2AEDE96871}" srcId="{B4995DF3-3D14-4701-A80A-5BD568EDDB12}" destId="{2257DADB-852E-47AC-8743-256856FE9457}" srcOrd="2" destOrd="0" parTransId="{9EA2954B-101A-4D08-931E-7467ABFCDC52}" sibTransId="{3BA855BF-0508-4254-9BCB-5DE344C470FE}"/>
    <dgm:cxn modelId="{0A88B572-6ED1-499A-97C5-C19A9EBA4FDC}" type="presOf" srcId="{15AEC61B-8F2C-4E3D-A6BA-49705C419470}" destId="{1B7CEB40-FC37-4FCD-A029-FABA7CEBEE11}" srcOrd="0" destOrd="0" presId="urn:microsoft.com/office/officeart/2005/8/layout/vList2"/>
    <dgm:cxn modelId="{4839F454-57C3-41FD-9DF0-7F9A69C0FD1A}" type="presOf" srcId="{539D84A9-7798-4AD0-9D44-8608E3C9C400}" destId="{7CC36C7B-41A8-4354-99AB-1421C28FBDFD}" srcOrd="0" destOrd="0" presId="urn:microsoft.com/office/officeart/2005/8/layout/vList2"/>
    <dgm:cxn modelId="{A5F1E856-7658-45B8-9149-1A49BC30E87C}" srcId="{539D84A9-7798-4AD0-9D44-8608E3C9C400}" destId="{E40A4C53-E42B-45B4-A1DE-BE3A97656C7F}" srcOrd="1" destOrd="0" parTransId="{FA133E02-FC10-42B3-94D4-84A52EC996FE}" sibTransId="{3AAEDCF8-0AE3-4DD1-8203-90C43C6720D3}"/>
    <dgm:cxn modelId="{AA040D7B-F75C-4764-88B7-3FA50401137A}" srcId="{539D84A9-7798-4AD0-9D44-8608E3C9C400}" destId="{FAF94095-B8BF-47B5-9347-62003DF8314E}" srcOrd="4" destOrd="0" parTransId="{4442E47B-1CDD-41FF-BF66-B023535DAB47}" sibTransId="{69B45914-AE65-4961-A8EE-4A834BB9C97A}"/>
    <dgm:cxn modelId="{C027C87C-D73E-4378-9D70-D24834A3158B}" srcId="{539D84A9-7798-4AD0-9D44-8608E3C9C400}" destId="{673E711A-D2AF-4CEB-BF4C-A8D948699135}" srcOrd="3" destOrd="0" parTransId="{2694B647-4A0B-4CC0-A10D-9DDBECDF394D}" sibTransId="{4EF750C9-C86C-4638-A699-04B53CCFB92F}"/>
    <dgm:cxn modelId="{234F888B-4A87-4C79-917F-8E694FA800BE}" srcId="{539D84A9-7798-4AD0-9D44-8608E3C9C400}" destId="{B4995DF3-3D14-4701-A80A-5BD568EDDB12}" srcOrd="0" destOrd="0" parTransId="{82DE506F-1F0A-42D0-A928-6F5A12F1CC63}" sibTransId="{4BD90D93-9661-428F-B1EB-BD9FF4FDE3A8}"/>
    <dgm:cxn modelId="{717998A9-2F86-4538-A603-8F61D198B12D}" type="presOf" srcId="{673E711A-D2AF-4CEB-BF4C-A8D948699135}" destId="{CD6FAD10-CF0E-4874-8B6D-BFB0A469F0E3}" srcOrd="0" destOrd="0" presId="urn:microsoft.com/office/officeart/2005/8/layout/vList2"/>
    <dgm:cxn modelId="{1F57AEAE-84B5-4D19-8F2C-F7CD94F1AA61}" srcId="{539D84A9-7798-4AD0-9D44-8608E3C9C400}" destId="{15AEC61B-8F2C-4E3D-A6BA-49705C419470}" srcOrd="5" destOrd="0" parTransId="{C73A1969-5B75-41D4-9105-1878D2790E45}" sibTransId="{583B2E68-5E4E-4599-BF7E-206F8B398937}"/>
    <dgm:cxn modelId="{F3DF1EB7-C1B5-4295-A7DF-C9B5A115DE00}" type="presOf" srcId="{FAF94095-B8BF-47B5-9347-62003DF8314E}" destId="{629C0C4D-DAD8-4FEB-AD58-9644573539DE}" srcOrd="0" destOrd="0" presId="urn:microsoft.com/office/officeart/2005/8/layout/vList2"/>
    <dgm:cxn modelId="{8154F4BA-1DAF-4FB0-96BF-92B9C3BA74F0}" type="presOf" srcId="{9708A473-9378-4A03-A411-5862E87B6436}" destId="{D2B3DA9F-AE11-401A-99FF-7FEDA38991C8}" srcOrd="0" destOrd="1" presId="urn:microsoft.com/office/officeart/2005/8/layout/vList2"/>
    <dgm:cxn modelId="{37373ACB-C1C6-4381-8E56-62CBF7BB606A}" type="presOf" srcId="{B4995DF3-3D14-4701-A80A-5BD568EDDB12}" destId="{7168A5A2-E8E6-49CD-94D7-F15F91359DDE}" srcOrd="0" destOrd="0" presId="urn:microsoft.com/office/officeart/2005/8/layout/vList2"/>
    <dgm:cxn modelId="{6E6AB214-26FD-4FA8-8CA2-C154FFF5A350}" type="presParOf" srcId="{7CC36C7B-41A8-4354-99AB-1421C28FBDFD}" destId="{7168A5A2-E8E6-49CD-94D7-F15F91359DDE}" srcOrd="0" destOrd="0" presId="urn:microsoft.com/office/officeart/2005/8/layout/vList2"/>
    <dgm:cxn modelId="{D029EF9D-C27C-4B7C-B42B-CA740D353BD1}" type="presParOf" srcId="{7CC36C7B-41A8-4354-99AB-1421C28FBDFD}" destId="{D2B3DA9F-AE11-401A-99FF-7FEDA38991C8}" srcOrd="1" destOrd="0" presId="urn:microsoft.com/office/officeart/2005/8/layout/vList2"/>
    <dgm:cxn modelId="{579E3273-433B-41AD-BF5C-FBC7B9D1CE93}" type="presParOf" srcId="{7CC36C7B-41A8-4354-99AB-1421C28FBDFD}" destId="{E1F8EFFC-C74B-4371-876C-69F0268847AB}" srcOrd="2" destOrd="0" presId="urn:microsoft.com/office/officeart/2005/8/layout/vList2"/>
    <dgm:cxn modelId="{B521A22F-4827-48B4-8B85-EE4439E345D3}" type="presParOf" srcId="{7CC36C7B-41A8-4354-99AB-1421C28FBDFD}" destId="{40B0545C-9F40-4EBA-BFCF-47736D66A036}" srcOrd="3" destOrd="0" presId="urn:microsoft.com/office/officeart/2005/8/layout/vList2"/>
    <dgm:cxn modelId="{CD3B30E4-12D3-4309-9B9C-0ECEB54FC127}" type="presParOf" srcId="{7CC36C7B-41A8-4354-99AB-1421C28FBDFD}" destId="{6AF73075-0A46-41A4-B65B-FD6ED17C3D86}" srcOrd="4" destOrd="0" presId="urn:microsoft.com/office/officeart/2005/8/layout/vList2"/>
    <dgm:cxn modelId="{5D66DB75-733A-49AF-B4BF-F1F37F621065}" type="presParOf" srcId="{7CC36C7B-41A8-4354-99AB-1421C28FBDFD}" destId="{8024284A-EA14-405A-91DF-6535D23B5494}" srcOrd="5" destOrd="0" presId="urn:microsoft.com/office/officeart/2005/8/layout/vList2"/>
    <dgm:cxn modelId="{F465BE71-B326-4599-8ABC-D1277B4ADD89}" type="presParOf" srcId="{7CC36C7B-41A8-4354-99AB-1421C28FBDFD}" destId="{CD6FAD10-CF0E-4874-8B6D-BFB0A469F0E3}" srcOrd="6" destOrd="0" presId="urn:microsoft.com/office/officeart/2005/8/layout/vList2"/>
    <dgm:cxn modelId="{4C6D1809-7421-4946-8D8C-0269889B248A}" type="presParOf" srcId="{7CC36C7B-41A8-4354-99AB-1421C28FBDFD}" destId="{1A8A3D8E-1629-4F94-B839-4D2F94464F4F}" srcOrd="7" destOrd="0" presId="urn:microsoft.com/office/officeart/2005/8/layout/vList2"/>
    <dgm:cxn modelId="{B203C625-E733-4751-AFA1-29CEAF20863D}" type="presParOf" srcId="{7CC36C7B-41A8-4354-99AB-1421C28FBDFD}" destId="{629C0C4D-DAD8-4FEB-AD58-9644573539DE}" srcOrd="8" destOrd="0" presId="urn:microsoft.com/office/officeart/2005/8/layout/vList2"/>
    <dgm:cxn modelId="{20A2D076-7C17-4285-9FB2-6DD0ADA6CBE7}" type="presParOf" srcId="{7CC36C7B-41A8-4354-99AB-1421C28FBDFD}" destId="{89E05B42-75C8-4A25-B9B7-D10BB2CA22FF}" srcOrd="9" destOrd="0" presId="urn:microsoft.com/office/officeart/2005/8/layout/vList2"/>
    <dgm:cxn modelId="{0FEADF4C-D7BA-4ACA-9744-A8781293BB17}" type="presParOf" srcId="{7CC36C7B-41A8-4354-99AB-1421C28FBDFD}" destId="{1B7CEB40-FC37-4FCD-A029-FABA7CEBEE1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D77A2-65A0-42ED-8EE6-7DF504CDC96A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FE0ADC-9541-4DFB-9F94-A67F64647312}">
      <dgm:prSet/>
      <dgm:spPr/>
      <dgm:t>
        <a:bodyPr/>
        <a:lstStyle/>
        <a:p>
          <a:r>
            <a:rPr lang="en-ZA"/>
            <a:t>AVP is an internationally tested conflict management programme introduced in 1975 in Green Haven Prison in New York </a:t>
          </a:r>
          <a:endParaRPr lang="en-US"/>
        </a:p>
      </dgm:t>
    </dgm:pt>
    <dgm:pt modelId="{042D7BF7-4ADB-4417-96D2-0747E41D6930}" type="parTrans" cxnId="{D1343336-AA94-4C6B-9520-86C8D71E1DF1}">
      <dgm:prSet/>
      <dgm:spPr/>
      <dgm:t>
        <a:bodyPr/>
        <a:lstStyle/>
        <a:p>
          <a:endParaRPr lang="en-US"/>
        </a:p>
      </dgm:t>
    </dgm:pt>
    <dgm:pt modelId="{25EBED83-E24B-4A91-AA7C-FCF4D25D2951}" type="sibTrans" cxnId="{D1343336-AA94-4C6B-9520-86C8D71E1DF1}">
      <dgm:prSet/>
      <dgm:spPr/>
      <dgm:t>
        <a:bodyPr/>
        <a:lstStyle/>
        <a:p>
          <a:endParaRPr lang="en-US"/>
        </a:p>
      </dgm:t>
    </dgm:pt>
    <dgm:pt modelId="{89B87373-813B-413E-9D41-4ECE33806873}">
      <dgm:prSet/>
      <dgm:spPr/>
      <dgm:t>
        <a:bodyPr/>
        <a:lstStyle/>
        <a:p>
          <a:r>
            <a:rPr lang="en-ZA"/>
            <a:t>It was introduced in 2004 at Pollsmoor Prison.</a:t>
          </a:r>
          <a:endParaRPr lang="en-US"/>
        </a:p>
      </dgm:t>
    </dgm:pt>
    <dgm:pt modelId="{8F1C7B40-DC17-4825-B597-4B8D33F374A4}" type="parTrans" cxnId="{C6D35D31-928B-4AEA-B002-CEABFA1B6E7A}">
      <dgm:prSet/>
      <dgm:spPr/>
      <dgm:t>
        <a:bodyPr/>
        <a:lstStyle/>
        <a:p>
          <a:endParaRPr lang="en-US"/>
        </a:p>
      </dgm:t>
    </dgm:pt>
    <dgm:pt modelId="{303FA64D-2525-48EC-B233-E7681B1718CB}" type="sibTrans" cxnId="{C6D35D31-928B-4AEA-B002-CEABFA1B6E7A}">
      <dgm:prSet/>
      <dgm:spPr/>
      <dgm:t>
        <a:bodyPr/>
        <a:lstStyle/>
        <a:p>
          <a:endParaRPr lang="en-US"/>
        </a:p>
      </dgm:t>
    </dgm:pt>
    <dgm:pt modelId="{F7BACF81-76F6-463A-936A-33996696E87B}">
      <dgm:prSet/>
      <dgm:spPr/>
      <dgm:t>
        <a:bodyPr/>
        <a:lstStyle/>
        <a:p>
          <a:r>
            <a:rPr lang="en-ZA"/>
            <a:t>International evidence shows AVP improves conflict resolution and reduces violent behaviour.</a:t>
          </a:r>
          <a:endParaRPr lang="en-US"/>
        </a:p>
      </dgm:t>
    </dgm:pt>
    <dgm:pt modelId="{8FDD80F6-BEFB-41A7-8949-A2BC8B97B203}" type="parTrans" cxnId="{BE4785AF-2C56-432E-98A9-4D9AE865E587}">
      <dgm:prSet/>
      <dgm:spPr/>
      <dgm:t>
        <a:bodyPr/>
        <a:lstStyle/>
        <a:p>
          <a:endParaRPr lang="en-US"/>
        </a:p>
      </dgm:t>
    </dgm:pt>
    <dgm:pt modelId="{FC9836A1-7B44-4DCE-ADD8-F0AEF4426192}" type="sibTrans" cxnId="{BE4785AF-2C56-432E-98A9-4D9AE865E587}">
      <dgm:prSet/>
      <dgm:spPr/>
      <dgm:t>
        <a:bodyPr/>
        <a:lstStyle/>
        <a:p>
          <a:endParaRPr lang="en-US"/>
        </a:p>
      </dgm:t>
    </dgm:pt>
    <dgm:pt modelId="{F9AF0DE2-D7D2-4DFB-B4A4-156116D89251}">
      <dgm:prSet/>
      <dgm:spPr/>
      <dgm:t>
        <a:bodyPr/>
        <a:lstStyle/>
        <a:p>
          <a:r>
            <a:rPr lang="en-ZA"/>
            <a:t>In South Africa: anecdotal success, but limited formal evaluation.</a:t>
          </a:r>
          <a:endParaRPr lang="en-US"/>
        </a:p>
      </dgm:t>
    </dgm:pt>
    <dgm:pt modelId="{930A0611-73F2-4180-83D0-63ABCEA24126}" type="parTrans" cxnId="{3CC52365-364E-449C-95DD-23AF93934CDD}">
      <dgm:prSet/>
      <dgm:spPr/>
      <dgm:t>
        <a:bodyPr/>
        <a:lstStyle/>
        <a:p>
          <a:endParaRPr lang="en-US"/>
        </a:p>
      </dgm:t>
    </dgm:pt>
    <dgm:pt modelId="{DCA7284A-F583-46AF-87F7-5B9640FCB45F}" type="sibTrans" cxnId="{3CC52365-364E-449C-95DD-23AF93934CDD}">
      <dgm:prSet/>
      <dgm:spPr/>
      <dgm:t>
        <a:bodyPr/>
        <a:lstStyle/>
        <a:p>
          <a:endParaRPr lang="en-US"/>
        </a:p>
      </dgm:t>
    </dgm:pt>
    <dgm:pt modelId="{EB9A54C7-AFB8-43F3-873E-D365E8124940}" type="pres">
      <dgm:prSet presAssocID="{E96D77A2-65A0-42ED-8EE6-7DF504CDC96A}" presName="matrix" presStyleCnt="0">
        <dgm:presLayoutVars>
          <dgm:chMax val="1"/>
          <dgm:dir/>
          <dgm:resizeHandles val="exact"/>
        </dgm:presLayoutVars>
      </dgm:prSet>
      <dgm:spPr/>
    </dgm:pt>
    <dgm:pt modelId="{3AE102E6-607F-4353-9727-BCD1667C1932}" type="pres">
      <dgm:prSet presAssocID="{E96D77A2-65A0-42ED-8EE6-7DF504CDC96A}" presName="diamond" presStyleLbl="bgShp" presStyleIdx="0" presStyleCnt="1"/>
      <dgm:spPr/>
    </dgm:pt>
    <dgm:pt modelId="{AEDECEC0-7DC5-402D-B900-73D913589766}" type="pres">
      <dgm:prSet presAssocID="{E96D77A2-65A0-42ED-8EE6-7DF504CDC96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4573F8-E6E7-4A0D-BB67-9D1495366661}" type="pres">
      <dgm:prSet presAssocID="{E96D77A2-65A0-42ED-8EE6-7DF504CDC96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29A94F-BEC0-4C95-9FD2-8D3B2925E250}" type="pres">
      <dgm:prSet presAssocID="{E96D77A2-65A0-42ED-8EE6-7DF504CDC96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807B66-CCB7-44A7-BB8D-F679A6AB1591}" type="pres">
      <dgm:prSet presAssocID="{E96D77A2-65A0-42ED-8EE6-7DF504CDC96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144213-C576-4016-8DE6-E4D4F04DFD48}" type="presOf" srcId="{0DFE0ADC-9541-4DFB-9F94-A67F64647312}" destId="{AEDECEC0-7DC5-402D-B900-73D913589766}" srcOrd="0" destOrd="0" presId="urn:microsoft.com/office/officeart/2005/8/layout/matrix3"/>
    <dgm:cxn modelId="{02986818-76FB-47E7-9067-5846E6E02DDC}" type="presOf" srcId="{F9AF0DE2-D7D2-4DFB-B4A4-156116D89251}" destId="{7B807B66-CCB7-44A7-BB8D-F679A6AB1591}" srcOrd="0" destOrd="0" presId="urn:microsoft.com/office/officeart/2005/8/layout/matrix3"/>
    <dgm:cxn modelId="{4991132E-F422-4C2B-949D-C5C22DDB789B}" type="presOf" srcId="{F7BACF81-76F6-463A-936A-33996696E87B}" destId="{1E29A94F-BEC0-4C95-9FD2-8D3B2925E250}" srcOrd="0" destOrd="0" presId="urn:microsoft.com/office/officeart/2005/8/layout/matrix3"/>
    <dgm:cxn modelId="{C6D35D31-928B-4AEA-B002-CEABFA1B6E7A}" srcId="{E96D77A2-65A0-42ED-8EE6-7DF504CDC96A}" destId="{89B87373-813B-413E-9D41-4ECE33806873}" srcOrd="1" destOrd="0" parTransId="{8F1C7B40-DC17-4825-B597-4B8D33F374A4}" sibTransId="{303FA64D-2525-48EC-B233-E7681B1718CB}"/>
    <dgm:cxn modelId="{D1343336-AA94-4C6B-9520-86C8D71E1DF1}" srcId="{E96D77A2-65A0-42ED-8EE6-7DF504CDC96A}" destId="{0DFE0ADC-9541-4DFB-9F94-A67F64647312}" srcOrd="0" destOrd="0" parTransId="{042D7BF7-4ADB-4417-96D2-0747E41D6930}" sibTransId="{25EBED83-E24B-4A91-AA7C-FCF4D25D2951}"/>
    <dgm:cxn modelId="{3CC52365-364E-449C-95DD-23AF93934CDD}" srcId="{E96D77A2-65A0-42ED-8EE6-7DF504CDC96A}" destId="{F9AF0DE2-D7D2-4DFB-B4A4-156116D89251}" srcOrd="3" destOrd="0" parTransId="{930A0611-73F2-4180-83D0-63ABCEA24126}" sibTransId="{DCA7284A-F583-46AF-87F7-5B9640FCB45F}"/>
    <dgm:cxn modelId="{BE4785AF-2C56-432E-98A9-4D9AE865E587}" srcId="{E96D77A2-65A0-42ED-8EE6-7DF504CDC96A}" destId="{F7BACF81-76F6-463A-936A-33996696E87B}" srcOrd="2" destOrd="0" parTransId="{8FDD80F6-BEFB-41A7-8949-A2BC8B97B203}" sibTransId="{FC9836A1-7B44-4DCE-ADD8-F0AEF4426192}"/>
    <dgm:cxn modelId="{4C936BC5-BC15-4692-9458-0673E6756D3E}" type="presOf" srcId="{E96D77A2-65A0-42ED-8EE6-7DF504CDC96A}" destId="{EB9A54C7-AFB8-43F3-873E-D365E8124940}" srcOrd="0" destOrd="0" presId="urn:microsoft.com/office/officeart/2005/8/layout/matrix3"/>
    <dgm:cxn modelId="{7BF0E9E9-6C68-4298-925C-A1AD7813F7D5}" type="presOf" srcId="{89B87373-813B-413E-9D41-4ECE33806873}" destId="{1A4573F8-E6E7-4A0D-BB67-9D1495366661}" srcOrd="0" destOrd="0" presId="urn:microsoft.com/office/officeart/2005/8/layout/matrix3"/>
    <dgm:cxn modelId="{82F73B5A-38EC-41A9-B158-061321B7F2F1}" type="presParOf" srcId="{EB9A54C7-AFB8-43F3-873E-D365E8124940}" destId="{3AE102E6-607F-4353-9727-BCD1667C1932}" srcOrd="0" destOrd="0" presId="urn:microsoft.com/office/officeart/2005/8/layout/matrix3"/>
    <dgm:cxn modelId="{7764328F-96C8-41BB-A971-356A1BCEF199}" type="presParOf" srcId="{EB9A54C7-AFB8-43F3-873E-D365E8124940}" destId="{AEDECEC0-7DC5-402D-B900-73D913589766}" srcOrd="1" destOrd="0" presId="urn:microsoft.com/office/officeart/2005/8/layout/matrix3"/>
    <dgm:cxn modelId="{0E5BAAEE-E564-4385-B0A4-75CEE252C083}" type="presParOf" srcId="{EB9A54C7-AFB8-43F3-873E-D365E8124940}" destId="{1A4573F8-E6E7-4A0D-BB67-9D1495366661}" srcOrd="2" destOrd="0" presId="urn:microsoft.com/office/officeart/2005/8/layout/matrix3"/>
    <dgm:cxn modelId="{37A5CC95-A3A8-4432-96C0-0B33F4D4E958}" type="presParOf" srcId="{EB9A54C7-AFB8-43F3-873E-D365E8124940}" destId="{1E29A94F-BEC0-4C95-9FD2-8D3B2925E250}" srcOrd="3" destOrd="0" presId="urn:microsoft.com/office/officeart/2005/8/layout/matrix3"/>
    <dgm:cxn modelId="{A74ED710-1320-40DC-BCC9-902DA13C7FAF}" type="presParOf" srcId="{EB9A54C7-AFB8-43F3-873E-D365E8124940}" destId="{7B807B66-CCB7-44A7-BB8D-F679A6AB15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859E5-BBBD-4183-AC6B-38DAFE77CA2B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41269-29B6-4213-A93E-263D9E6BE799}">
      <dgm:prSet/>
      <dgm:spPr/>
      <dgm:t>
        <a:bodyPr/>
        <a:lstStyle/>
        <a:p>
          <a:r>
            <a:rPr lang="en-ZA"/>
            <a:t>Four major themes emerged: </a:t>
          </a:r>
          <a:endParaRPr lang="en-US"/>
        </a:p>
      </dgm:t>
    </dgm:pt>
    <dgm:pt modelId="{240A953E-A2C5-4E35-B440-94D29C9D882D}" type="parTrans" cxnId="{FAD476FF-C920-4A06-9818-C825C01F03C1}">
      <dgm:prSet/>
      <dgm:spPr/>
      <dgm:t>
        <a:bodyPr/>
        <a:lstStyle/>
        <a:p>
          <a:endParaRPr lang="en-US"/>
        </a:p>
      </dgm:t>
    </dgm:pt>
    <dgm:pt modelId="{7BCFB9D5-2B7A-49C5-9096-53C5582E0EB6}" type="sibTrans" cxnId="{FAD476FF-C920-4A06-9818-C825C01F03C1}">
      <dgm:prSet/>
      <dgm:spPr/>
      <dgm:t>
        <a:bodyPr/>
        <a:lstStyle/>
        <a:p>
          <a:endParaRPr lang="en-US"/>
        </a:p>
      </dgm:t>
    </dgm:pt>
    <dgm:pt modelId="{5177333F-27B4-4F60-BACA-13A5ED47F790}">
      <dgm:prSet/>
      <dgm:spPr/>
      <dgm:t>
        <a:bodyPr/>
        <a:lstStyle/>
        <a:p>
          <a:r>
            <a:rPr lang="en-ZA" dirty="0"/>
            <a:t>Motivation to attend AVP workshops, </a:t>
          </a:r>
          <a:endParaRPr lang="en-US" dirty="0"/>
        </a:p>
      </dgm:t>
    </dgm:pt>
    <dgm:pt modelId="{CBDFCA8A-9850-4C28-92DA-E117480F957F}" type="parTrans" cxnId="{C8C15BFE-6C40-4EF4-9BCD-7F5B8C4B7527}">
      <dgm:prSet/>
      <dgm:spPr/>
      <dgm:t>
        <a:bodyPr/>
        <a:lstStyle/>
        <a:p>
          <a:endParaRPr lang="en-US"/>
        </a:p>
      </dgm:t>
    </dgm:pt>
    <dgm:pt modelId="{D0B61656-704E-4E83-BBDA-01C695F4BD35}" type="sibTrans" cxnId="{C8C15BFE-6C40-4EF4-9BCD-7F5B8C4B7527}">
      <dgm:prSet/>
      <dgm:spPr/>
      <dgm:t>
        <a:bodyPr/>
        <a:lstStyle/>
        <a:p>
          <a:endParaRPr lang="en-US"/>
        </a:p>
      </dgm:t>
    </dgm:pt>
    <dgm:pt modelId="{6609574F-539C-413D-8A17-AE88591F6A70}">
      <dgm:prSet/>
      <dgm:spPr/>
      <dgm:t>
        <a:bodyPr/>
        <a:lstStyle/>
        <a:p>
          <a:r>
            <a:rPr lang="en-ZA" dirty="0"/>
            <a:t>Pre-prison experiences of conflict and violence, </a:t>
          </a:r>
          <a:endParaRPr lang="en-US" dirty="0"/>
        </a:p>
      </dgm:t>
    </dgm:pt>
    <dgm:pt modelId="{8506546E-45AE-4C03-985B-84ED21F96DFB}" type="parTrans" cxnId="{391AC174-1162-46F0-ADDB-587951BB4DAB}">
      <dgm:prSet/>
      <dgm:spPr/>
      <dgm:t>
        <a:bodyPr/>
        <a:lstStyle/>
        <a:p>
          <a:endParaRPr lang="en-US"/>
        </a:p>
      </dgm:t>
    </dgm:pt>
    <dgm:pt modelId="{50A4EF29-61A5-4001-A1B6-812ADC5E100D}" type="sibTrans" cxnId="{391AC174-1162-46F0-ADDB-587951BB4DAB}">
      <dgm:prSet/>
      <dgm:spPr/>
      <dgm:t>
        <a:bodyPr/>
        <a:lstStyle/>
        <a:p>
          <a:endParaRPr lang="en-US"/>
        </a:p>
      </dgm:t>
    </dgm:pt>
    <dgm:pt modelId="{B49133AF-C3DB-41FC-932D-8BD27782DCF4}">
      <dgm:prSet/>
      <dgm:spPr/>
      <dgm:t>
        <a:bodyPr/>
        <a:lstStyle/>
        <a:p>
          <a:r>
            <a:rPr lang="en-ZA" dirty="0"/>
            <a:t>Experiences of prison violence, and </a:t>
          </a:r>
          <a:endParaRPr lang="en-US" dirty="0"/>
        </a:p>
      </dgm:t>
    </dgm:pt>
    <dgm:pt modelId="{0C07472B-E4E0-4840-9CF5-D5B71B0D868F}" type="parTrans" cxnId="{4845CA1B-8210-4CAB-80AC-37E6754527C3}">
      <dgm:prSet/>
      <dgm:spPr/>
      <dgm:t>
        <a:bodyPr/>
        <a:lstStyle/>
        <a:p>
          <a:endParaRPr lang="en-US"/>
        </a:p>
      </dgm:t>
    </dgm:pt>
    <dgm:pt modelId="{76AEF017-4767-4385-BEC2-CBEDF85A9197}" type="sibTrans" cxnId="{4845CA1B-8210-4CAB-80AC-37E6754527C3}">
      <dgm:prSet/>
      <dgm:spPr/>
      <dgm:t>
        <a:bodyPr/>
        <a:lstStyle/>
        <a:p>
          <a:endParaRPr lang="en-US"/>
        </a:p>
      </dgm:t>
    </dgm:pt>
    <dgm:pt modelId="{9D36B044-0451-4B6C-834F-6349DBB1ABB1}">
      <dgm:prSet/>
      <dgm:spPr/>
      <dgm:t>
        <a:bodyPr/>
        <a:lstStyle/>
        <a:p>
          <a:r>
            <a:rPr lang="en-ZA" dirty="0"/>
            <a:t>Experiences of AVP workshops.</a:t>
          </a:r>
          <a:endParaRPr lang="en-US" dirty="0"/>
        </a:p>
      </dgm:t>
    </dgm:pt>
    <dgm:pt modelId="{A6C2109C-6590-4E91-BD65-2989CEA23D54}" type="parTrans" cxnId="{842E041F-28B0-4196-9D19-0E095491F007}">
      <dgm:prSet/>
      <dgm:spPr/>
      <dgm:t>
        <a:bodyPr/>
        <a:lstStyle/>
        <a:p>
          <a:endParaRPr lang="en-US"/>
        </a:p>
      </dgm:t>
    </dgm:pt>
    <dgm:pt modelId="{44F0162B-772D-411A-BA46-365A0A969CB8}" type="sibTrans" cxnId="{842E041F-28B0-4196-9D19-0E095491F007}">
      <dgm:prSet/>
      <dgm:spPr/>
      <dgm:t>
        <a:bodyPr/>
        <a:lstStyle/>
        <a:p>
          <a:endParaRPr lang="en-US"/>
        </a:p>
      </dgm:t>
    </dgm:pt>
    <dgm:pt modelId="{519305B1-EF9D-4153-91CC-FDC89C9703C2}" type="pres">
      <dgm:prSet presAssocID="{CD5859E5-BBBD-4183-AC6B-38DAFE77CA2B}" presName="Name0" presStyleCnt="0">
        <dgm:presLayoutVars>
          <dgm:dir/>
          <dgm:animLvl val="lvl"/>
          <dgm:resizeHandles val="exact"/>
        </dgm:presLayoutVars>
      </dgm:prSet>
      <dgm:spPr/>
    </dgm:pt>
    <dgm:pt modelId="{F82BB4C2-3F9A-4D66-B62C-0AFCC5CE79FB}" type="pres">
      <dgm:prSet presAssocID="{61941269-29B6-4213-A93E-263D9E6BE799}" presName="linNode" presStyleCnt="0"/>
      <dgm:spPr/>
    </dgm:pt>
    <dgm:pt modelId="{532F2580-5FB7-4493-BD10-CEE69C251C97}" type="pres">
      <dgm:prSet presAssocID="{61941269-29B6-4213-A93E-263D9E6BE79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ED79CD0-6795-4162-A20A-608159C70FE7}" type="pres">
      <dgm:prSet presAssocID="{61941269-29B6-4213-A93E-263D9E6BE79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BC810A-64A6-4980-A8A6-0BA95EDF8B58}" type="presOf" srcId="{9D36B044-0451-4B6C-834F-6349DBB1ABB1}" destId="{AED79CD0-6795-4162-A20A-608159C70FE7}" srcOrd="0" destOrd="3" presId="urn:microsoft.com/office/officeart/2005/8/layout/vList5"/>
    <dgm:cxn modelId="{4845CA1B-8210-4CAB-80AC-37E6754527C3}" srcId="{61941269-29B6-4213-A93E-263D9E6BE799}" destId="{B49133AF-C3DB-41FC-932D-8BD27782DCF4}" srcOrd="2" destOrd="0" parTransId="{0C07472B-E4E0-4840-9CF5-D5B71B0D868F}" sibTransId="{76AEF017-4767-4385-BEC2-CBEDF85A9197}"/>
    <dgm:cxn modelId="{842E041F-28B0-4196-9D19-0E095491F007}" srcId="{61941269-29B6-4213-A93E-263D9E6BE799}" destId="{9D36B044-0451-4B6C-834F-6349DBB1ABB1}" srcOrd="3" destOrd="0" parTransId="{A6C2109C-6590-4E91-BD65-2989CEA23D54}" sibTransId="{44F0162B-772D-411A-BA46-365A0A969CB8}"/>
    <dgm:cxn modelId="{2641093C-28C2-4B0B-B378-3704D01C479C}" type="presOf" srcId="{5177333F-27B4-4F60-BACA-13A5ED47F790}" destId="{AED79CD0-6795-4162-A20A-608159C70FE7}" srcOrd="0" destOrd="0" presId="urn:microsoft.com/office/officeart/2005/8/layout/vList5"/>
    <dgm:cxn modelId="{B7049A74-7D7A-483C-9B8B-019C23439CCB}" type="presOf" srcId="{B49133AF-C3DB-41FC-932D-8BD27782DCF4}" destId="{AED79CD0-6795-4162-A20A-608159C70FE7}" srcOrd="0" destOrd="2" presId="urn:microsoft.com/office/officeart/2005/8/layout/vList5"/>
    <dgm:cxn modelId="{391AC174-1162-46F0-ADDB-587951BB4DAB}" srcId="{61941269-29B6-4213-A93E-263D9E6BE799}" destId="{6609574F-539C-413D-8A17-AE88591F6A70}" srcOrd="1" destOrd="0" parTransId="{8506546E-45AE-4C03-985B-84ED21F96DFB}" sibTransId="{50A4EF29-61A5-4001-A1B6-812ADC5E100D}"/>
    <dgm:cxn modelId="{888015A5-307B-4DB3-ADE7-AA45B1C16302}" type="presOf" srcId="{6609574F-539C-413D-8A17-AE88591F6A70}" destId="{AED79CD0-6795-4162-A20A-608159C70FE7}" srcOrd="0" destOrd="1" presId="urn:microsoft.com/office/officeart/2005/8/layout/vList5"/>
    <dgm:cxn modelId="{5463C4CC-38FA-4F46-B690-7EE48B25D737}" type="presOf" srcId="{CD5859E5-BBBD-4183-AC6B-38DAFE77CA2B}" destId="{519305B1-EF9D-4153-91CC-FDC89C9703C2}" srcOrd="0" destOrd="0" presId="urn:microsoft.com/office/officeart/2005/8/layout/vList5"/>
    <dgm:cxn modelId="{4092C3EC-66E0-41E3-833F-15332433B93A}" type="presOf" srcId="{61941269-29B6-4213-A93E-263D9E6BE799}" destId="{532F2580-5FB7-4493-BD10-CEE69C251C97}" srcOrd="0" destOrd="0" presId="urn:microsoft.com/office/officeart/2005/8/layout/vList5"/>
    <dgm:cxn modelId="{C8C15BFE-6C40-4EF4-9BCD-7F5B8C4B7527}" srcId="{61941269-29B6-4213-A93E-263D9E6BE799}" destId="{5177333F-27B4-4F60-BACA-13A5ED47F790}" srcOrd="0" destOrd="0" parTransId="{CBDFCA8A-9850-4C28-92DA-E117480F957F}" sibTransId="{D0B61656-704E-4E83-BBDA-01C695F4BD35}"/>
    <dgm:cxn modelId="{FAD476FF-C920-4A06-9818-C825C01F03C1}" srcId="{CD5859E5-BBBD-4183-AC6B-38DAFE77CA2B}" destId="{61941269-29B6-4213-A93E-263D9E6BE799}" srcOrd="0" destOrd="0" parTransId="{240A953E-A2C5-4E35-B440-94D29C9D882D}" sibTransId="{7BCFB9D5-2B7A-49C5-9096-53C5582E0EB6}"/>
    <dgm:cxn modelId="{58265943-E81D-41D7-A7F5-E61EC9B2F0DB}" type="presParOf" srcId="{519305B1-EF9D-4153-91CC-FDC89C9703C2}" destId="{F82BB4C2-3F9A-4D66-B62C-0AFCC5CE79FB}" srcOrd="0" destOrd="0" presId="urn:microsoft.com/office/officeart/2005/8/layout/vList5"/>
    <dgm:cxn modelId="{2BEC183C-6DB1-4596-ABCE-8283738B8B64}" type="presParOf" srcId="{F82BB4C2-3F9A-4D66-B62C-0AFCC5CE79FB}" destId="{532F2580-5FB7-4493-BD10-CEE69C251C97}" srcOrd="0" destOrd="0" presId="urn:microsoft.com/office/officeart/2005/8/layout/vList5"/>
    <dgm:cxn modelId="{CC83B3F7-A249-400A-A1D5-E83146F19063}" type="presParOf" srcId="{F82BB4C2-3F9A-4D66-B62C-0AFCC5CE79FB}" destId="{AED79CD0-6795-4162-A20A-608159C70F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61E575-64C8-4271-8B4A-23DD40EE99F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3487D8-5318-4EE2-91C7-DE37C668CE6A}">
      <dgm:prSet/>
      <dgm:spPr/>
      <dgm:t>
        <a:bodyPr/>
        <a:lstStyle/>
        <a:p>
          <a:r>
            <a:rPr lang="en-ZA"/>
            <a:t>Prison conditions intensified violent behaviours:</a:t>
          </a:r>
          <a:endParaRPr lang="en-US"/>
        </a:p>
      </dgm:t>
    </dgm:pt>
    <dgm:pt modelId="{5D8461C8-4BD3-4E10-A8EB-9921817C669E}" type="parTrans" cxnId="{2E801EAA-4BAA-40E2-AA03-E4B7B4BACE39}">
      <dgm:prSet/>
      <dgm:spPr/>
      <dgm:t>
        <a:bodyPr/>
        <a:lstStyle/>
        <a:p>
          <a:endParaRPr lang="en-US"/>
        </a:p>
      </dgm:t>
    </dgm:pt>
    <dgm:pt modelId="{726CB2EA-B889-4CDA-AEDA-0BE44438B7E9}" type="sibTrans" cxnId="{2E801EAA-4BAA-40E2-AA03-E4B7B4BACE39}">
      <dgm:prSet/>
      <dgm:spPr/>
      <dgm:t>
        <a:bodyPr/>
        <a:lstStyle/>
        <a:p>
          <a:endParaRPr lang="en-US"/>
        </a:p>
      </dgm:t>
    </dgm:pt>
    <dgm:pt modelId="{7581A70C-37B0-4DC7-B461-845E58FBDAF2}">
      <dgm:prSet/>
      <dgm:spPr/>
      <dgm:t>
        <a:bodyPr/>
        <a:lstStyle/>
        <a:p>
          <a:r>
            <a:rPr lang="en-ZA" b="1"/>
            <a:t>Harsh environment</a:t>
          </a:r>
          <a:r>
            <a:rPr lang="en-ZA"/>
            <a:t> – overcrowding, deprivation, poor hygiene, and restricted movement caused frustration and conflict.</a:t>
          </a:r>
          <a:endParaRPr lang="en-US"/>
        </a:p>
      </dgm:t>
    </dgm:pt>
    <dgm:pt modelId="{84026554-59AC-4E14-B178-5918D9EB561A}" type="parTrans" cxnId="{E1A7546C-4038-4006-92DA-A4886E430B65}">
      <dgm:prSet/>
      <dgm:spPr/>
      <dgm:t>
        <a:bodyPr/>
        <a:lstStyle/>
        <a:p>
          <a:endParaRPr lang="en-US"/>
        </a:p>
      </dgm:t>
    </dgm:pt>
    <dgm:pt modelId="{406FC014-5CE1-4CB9-963D-06F0BC53FE92}" type="sibTrans" cxnId="{E1A7546C-4038-4006-92DA-A4886E430B65}">
      <dgm:prSet/>
      <dgm:spPr/>
      <dgm:t>
        <a:bodyPr/>
        <a:lstStyle/>
        <a:p>
          <a:endParaRPr lang="en-US"/>
        </a:p>
      </dgm:t>
    </dgm:pt>
    <dgm:pt modelId="{7A9027AC-BA24-4DD6-A762-8F6C3D437FE1}">
      <dgm:prSet/>
      <dgm:spPr/>
      <dgm:t>
        <a:bodyPr/>
        <a:lstStyle/>
        <a:p>
          <a:r>
            <a:rPr lang="en-ZA" b="1"/>
            <a:t>Triggers for violence</a:t>
          </a:r>
          <a:r>
            <a:rPr lang="en-ZA"/>
            <a:t> – minor disputes escalated due to confinement and clashing personalities.</a:t>
          </a:r>
          <a:endParaRPr lang="en-US"/>
        </a:p>
      </dgm:t>
    </dgm:pt>
    <dgm:pt modelId="{C288A029-481B-4A9B-B835-7D08B6AA7D75}" type="parTrans" cxnId="{7CC894F3-6FC4-4B36-AF17-7AE260F5C844}">
      <dgm:prSet/>
      <dgm:spPr/>
      <dgm:t>
        <a:bodyPr/>
        <a:lstStyle/>
        <a:p>
          <a:endParaRPr lang="en-US"/>
        </a:p>
      </dgm:t>
    </dgm:pt>
    <dgm:pt modelId="{EA951194-AC08-4F3F-AE5F-0497ABE5D7C6}" type="sibTrans" cxnId="{7CC894F3-6FC4-4B36-AF17-7AE260F5C844}">
      <dgm:prSet/>
      <dgm:spPr/>
      <dgm:t>
        <a:bodyPr/>
        <a:lstStyle/>
        <a:p>
          <a:endParaRPr lang="en-US"/>
        </a:p>
      </dgm:t>
    </dgm:pt>
    <dgm:pt modelId="{86FB3DE7-E0C4-44B2-ADF2-4061FE65DB2B}">
      <dgm:prSet/>
      <dgm:spPr/>
      <dgm:t>
        <a:bodyPr/>
        <a:lstStyle/>
        <a:p>
          <a:r>
            <a:rPr lang="en-ZA" b="1"/>
            <a:t>Purposes of violence</a:t>
          </a:r>
          <a:r>
            <a:rPr lang="en-ZA"/>
            <a:t> – to assert masculinity, gain respect, deter victimisation, or self-defend.</a:t>
          </a:r>
          <a:endParaRPr lang="en-US"/>
        </a:p>
      </dgm:t>
    </dgm:pt>
    <dgm:pt modelId="{0C7109F0-5D6C-4769-98E6-DC7A26D05695}" type="parTrans" cxnId="{8D279F13-3CE9-49CA-B1F6-865EA1C9E8EE}">
      <dgm:prSet/>
      <dgm:spPr/>
      <dgm:t>
        <a:bodyPr/>
        <a:lstStyle/>
        <a:p>
          <a:endParaRPr lang="en-US"/>
        </a:p>
      </dgm:t>
    </dgm:pt>
    <dgm:pt modelId="{063C4089-8377-400C-9669-9E955F3564CD}" type="sibTrans" cxnId="{8D279F13-3CE9-49CA-B1F6-865EA1C9E8EE}">
      <dgm:prSet/>
      <dgm:spPr/>
      <dgm:t>
        <a:bodyPr/>
        <a:lstStyle/>
        <a:p>
          <a:endParaRPr lang="en-US"/>
        </a:p>
      </dgm:t>
    </dgm:pt>
    <dgm:pt modelId="{7BC82D46-F2E1-447E-88FC-FAA9062F28B3}">
      <dgm:prSet/>
      <dgm:spPr/>
      <dgm:t>
        <a:bodyPr/>
        <a:lstStyle/>
        <a:p>
          <a:r>
            <a:rPr lang="en-ZA" b="1"/>
            <a:t>Gang dominance</a:t>
          </a:r>
          <a:r>
            <a:rPr lang="en-ZA"/>
            <a:t> – Number gangs controlled the prison, creating fear and perpetuating victimisation.</a:t>
          </a:r>
          <a:endParaRPr lang="en-US"/>
        </a:p>
      </dgm:t>
    </dgm:pt>
    <dgm:pt modelId="{D3B7E104-A608-44BA-BD92-287B20298F86}" type="parTrans" cxnId="{1CA0889F-8047-4940-92B8-09926BB939FD}">
      <dgm:prSet/>
      <dgm:spPr/>
      <dgm:t>
        <a:bodyPr/>
        <a:lstStyle/>
        <a:p>
          <a:endParaRPr lang="en-US"/>
        </a:p>
      </dgm:t>
    </dgm:pt>
    <dgm:pt modelId="{87681B3B-186C-4CB2-A7C8-8F5C5744547E}" type="sibTrans" cxnId="{1CA0889F-8047-4940-92B8-09926BB939FD}">
      <dgm:prSet/>
      <dgm:spPr/>
      <dgm:t>
        <a:bodyPr/>
        <a:lstStyle/>
        <a:p>
          <a:endParaRPr lang="en-US"/>
        </a:p>
      </dgm:t>
    </dgm:pt>
    <dgm:pt modelId="{D2C7DD58-BEB8-40C3-85ED-F6629EC1131F}" type="pres">
      <dgm:prSet presAssocID="{F061E575-64C8-4271-8B4A-23DD40EE99F1}" presName="outerComposite" presStyleCnt="0">
        <dgm:presLayoutVars>
          <dgm:chMax val="5"/>
          <dgm:dir/>
          <dgm:resizeHandles val="exact"/>
        </dgm:presLayoutVars>
      </dgm:prSet>
      <dgm:spPr/>
    </dgm:pt>
    <dgm:pt modelId="{16C5C65E-B0E5-4856-82F2-A1E28C0945F3}" type="pres">
      <dgm:prSet presAssocID="{F061E575-64C8-4271-8B4A-23DD40EE99F1}" presName="dummyMaxCanvas" presStyleCnt="0">
        <dgm:presLayoutVars/>
      </dgm:prSet>
      <dgm:spPr/>
    </dgm:pt>
    <dgm:pt modelId="{4F977250-46C8-4FF2-84A1-2F90D907D609}" type="pres">
      <dgm:prSet presAssocID="{F061E575-64C8-4271-8B4A-23DD40EE99F1}" presName="FiveNodes_1" presStyleLbl="node1" presStyleIdx="0" presStyleCnt="5">
        <dgm:presLayoutVars>
          <dgm:bulletEnabled val="1"/>
        </dgm:presLayoutVars>
      </dgm:prSet>
      <dgm:spPr/>
    </dgm:pt>
    <dgm:pt modelId="{7036214D-669F-4E99-9A33-6DAEF6330B14}" type="pres">
      <dgm:prSet presAssocID="{F061E575-64C8-4271-8B4A-23DD40EE99F1}" presName="FiveNodes_2" presStyleLbl="node1" presStyleIdx="1" presStyleCnt="5">
        <dgm:presLayoutVars>
          <dgm:bulletEnabled val="1"/>
        </dgm:presLayoutVars>
      </dgm:prSet>
      <dgm:spPr/>
    </dgm:pt>
    <dgm:pt modelId="{E8A747AF-4262-4769-904A-1A80B9752086}" type="pres">
      <dgm:prSet presAssocID="{F061E575-64C8-4271-8B4A-23DD40EE99F1}" presName="FiveNodes_3" presStyleLbl="node1" presStyleIdx="2" presStyleCnt="5">
        <dgm:presLayoutVars>
          <dgm:bulletEnabled val="1"/>
        </dgm:presLayoutVars>
      </dgm:prSet>
      <dgm:spPr/>
    </dgm:pt>
    <dgm:pt modelId="{5F8CEC35-60DC-4DB2-9CDE-6845C87FA976}" type="pres">
      <dgm:prSet presAssocID="{F061E575-64C8-4271-8B4A-23DD40EE99F1}" presName="FiveNodes_4" presStyleLbl="node1" presStyleIdx="3" presStyleCnt="5">
        <dgm:presLayoutVars>
          <dgm:bulletEnabled val="1"/>
        </dgm:presLayoutVars>
      </dgm:prSet>
      <dgm:spPr/>
    </dgm:pt>
    <dgm:pt modelId="{93009BFD-8F8C-4F13-B5B3-2593DBB2C5F8}" type="pres">
      <dgm:prSet presAssocID="{F061E575-64C8-4271-8B4A-23DD40EE99F1}" presName="FiveNodes_5" presStyleLbl="node1" presStyleIdx="4" presStyleCnt="5">
        <dgm:presLayoutVars>
          <dgm:bulletEnabled val="1"/>
        </dgm:presLayoutVars>
      </dgm:prSet>
      <dgm:spPr/>
    </dgm:pt>
    <dgm:pt modelId="{A04C5339-BC8E-478A-9256-D06BF0E966F1}" type="pres">
      <dgm:prSet presAssocID="{F061E575-64C8-4271-8B4A-23DD40EE99F1}" presName="FiveConn_1-2" presStyleLbl="fgAccFollowNode1" presStyleIdx="0" presStyleCnt="4">
        <dgm:presLayoutVars>
          <dgm:bulletEnabled val="1"/>
        </dgm:presLayoutVars>
      </dgm:prSet>
      <dgm:spPr/>
    </dgm:pt>
    <dgm:pt modelId="{14341B93-310F-450B-8036-3746D9A6535F}" type="pres">
      <dgm:prSet presAssocID="{F061E575-64C8-4271-8B4A-23DD40EE99F1}" presName="FiveConn_2-3" presStyleLbl="fgAccFollowNode1" presStyleIdx="1" presStyleCnt="4">
        <dgm:presLayoutVars>
          <dgm:bulletEnabled val="1"/>
        </dgm:presLayoutVars>
      </dgm:prSet>
      <dgm:spPr/>
    </dgm:pt>
    <dgm:pt modelId="{61DCAA35-877C-43F4-A7BF-1E1649D83B90}" type="pres">
      <dgm:prSet presAssocID="{F061E575-64C8-4271-8B4A-23DD40EE99F1}" presName="FiveConn_3-4" presStyleLbl="fgAccFollowNode1" presStyleIdx="2" presStyleCnt="4">
        <dgm:presLayoutVars>
          <dgm:bulletEnabled val="1"/>
        </dgm:presLayoutVars>
      </dgm:prSet>
      <dgm:spPr/>
    </dgm:pt>
    <dgm:pt modelId="{096207E1-8E33-42C1-B1A1-DD8052852E53}" type="pres">
      <dgm:prSet presAssocID="{F061E575-64C8-4271-8B4A-23DD40EE99F1}" presName="FiveConn_4-5" presStyleLbl="fgAccFollowNode1" presStyleIdx="3" presStyleCnt="4">
        <dgm:presLayoutVars>
          <dgm:bulletEnabled val="1"/>
        </dgm:presLayoutVars>
      </dgm:prSet>
      <dgm:spPr/>
    </dgm:pt>
    <dgm:pt modelId="{CBA79559-157A-4AA8-8479-B4E502685B68}" type="pres">
      <dgm:prSet presAssocID="{F061E575-64C8-4271-8B4A-23DD40EE99F1}" presName="FiveNodes_1_text" presStyleLbl="node1" presStyleIdx="4" presStyleCnt="5">
        <dgm:presLayoutVars>
          <dgm:bulletEnabled val="1"/>
        </dgm:presLayoutVars>
      </dgm:prSet>
      <dgm:spPr/>
    </dgm:pt>
    <dgm:pt modelId="{8D5BAABD-3339-42F5-8C76-2848E05FA4F6}" type="pres">
      <dgm:prSet presAssocID="{F061E575-64C8-4271-8B4A-23DD40EE99F1}" presName="FiveNodes_2_text" presStyleLbl="node1" presStyleIdx="4" presStyleCnt="5">
        <dgm:presLayoutVars>
          <dgm:bulletEnabled val="1"/>
        </dgm:presLayoutVars>
      </dgm:prSet>
      <dgm:spPr/>
    </dgm:pt>
    <dgm:pt modelId="{0096A41D-3ED1-406E-8E0A-39E9328E1D0D}" type="pres">
      <dgm:prSet presAssocID="{F061E575-64C8-4271-8B4A-23DD40EE99F1}" presName="FiveNodes_3_text" presStyleLbl="node1" presStyleIdx="4" presStyleCnt="5">
        <dgm:presLayoutVars>
          <dgm:bulletEnabled val="1"/>
        </dgm:presLayoutVars>
      </dgm:prSet>
      <dgm:spPr/>
    </dgm:pt>
    <dgm:pt modelId="{64140078-44EF-4317-A4B6-6BFA090AA16E}" type="pres">
      <dgm:prSet presAssocID="{F061E575-64C8-4271-8B4A-23DD40EE99F1}" presName="FiveNodes_4_text" presStyleLbl="node1" presStyleIdx="4" presStyleCnt="5">
        <dgm:presLayoutVars>
          <dgm:bulletEnabled val="1"/>
        </dgm:presLayoutVars>
      </dgm:prSet>
      <dgm:spPr/>
    </dgm:pt>
    <dgm:pt modelId="{545E93C4-7445-4D88-A399-7963AE300F97}" type="pres">
      <dgm:prSet presAssocID="{F061E575-64C8-4271-8B4A-23DD40EE99F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D024606-DF64-42D6-B54C-7DD58628E83E}" type="presOf" srcId="{7581A70C-37B0-4DC7-B461-845E58FBDAF2}" destId="{7036214D-669F-4E99-9A33-6DAEF6330B14}" srcOrd="0" destOrd="0" presId="urn:microsoft.com/office/officeart/2005/8/layout/vProcess5"/>
    <dgm:cxn modelId="{F638A607-A8B1-4D0F-8DEA-21BAD68A756A}" type="presOf" srcId="{F061E575-64C8-4271-8B4A-23DD40EE99F1}" destId="{D2C7DD58-BEB8-40C3-85ED-F6629EC1131F}" srcOrd="0" destOrd="0" presId="urn:microsoft.com/office/officeart/2005/8/layout/vProcess5"/>
    <dgm:cxn modelId="{8D279F13-3CE9-49CA-B1F6-865EA1C9E8EE}" srcId="{F061E575-64C8-4271-8B4A-23DD40EE99F1}" destId="{86FB3DE7-E0C4-44B2-ADF2-4061FE65DB2B}" srcOrd="3" destOrd="0" parTransId="{0C7109F0-5D6C-4769-98E6-DC7A26D05695}" sibTransId="{063C4089-8377-400C-9669-9E955F3564CD}"/>
    <dgm:cxn modelId="{82F2B52F-4BF8-4643-9F5E-13630C9C720B}" type="presOf" srcId="{7581A70C-37B0-4DC7-B461-845E58FBDAF2}" destId="{8D5BAABD-3339-42F5-8C76-2848E05FA4F6}" srcOrd="1" destOrd="0" presId="urn:microsoft.com/office/officeart/2005/8/layout/vProcess5"/>
    <dgm:cxn modelId="{43D3143C-6B44-4420-8867-56892694F140}" type="presOf" srcId="{86FB3DE7-E0C4-44B2-ADF2-4061FE65DB2B}" destId="{5F8CEC35-60DC-4DB2-9CDE-6845C87FA976}" srcOrd="0" destOrd="0" presId="urn:microsoft.com/office/officeart/2005/8/layout/vProcess5"/>
    <dgm:cxn modelId="{BAC8573E-B9FB-41C3-BDAE-9CF99560FA40}" type="presOf" srcId="{7BC82D46-F2E1-447E-88FC-FAA9062F28B3}" destId="{545E93C4-7445-4D88-A399-7963AE300F97}" srcOrd="1" destOrd="0" presId="urn:microsoft.com/office/officeart/2005/8/layout/vProcess5"/>
    <dgm:cxn modelId="{3A09BA60-298E-42B2-9D1A-6EAC31A7D7A8}" type="presOf" srcId="{EA951194-AC08-4F3F-AE5F-0497ABE5D7C6}" destId="{61DCAA35-877C-43F4-A7BF-1E1649D83B90}" srcOrd="0" destOrd="0" presId="urn:microsoft.com/office/officeart/2005/8/layout/vProcess5"/>
    <dgm:cxn modelId="{2DC66B4A-9157-4091-BCFE-3443C965AF5A}" type="presOf" srcId="{633487D8-5318-4EE2-91C7-DE37C668CE6A}" destId="{4F977250-46C8-4FF2-84A1-2F90D907D609}" srcOrd="0" destOrd="0" presId="urn:microsoft.com/office/officeart/2005/8/layout/vProcess5"/>
    <dgm:cxn modelId="{E1A7546C-4038-4006-92DA-A4886E430B65}" srcId="{F061E575-64C8-4271-8B4A-23DD40EE99F1}" destId="{7581A70C-37B0-4DC7-B461-845E58FBDAF2}" srcOrd="1" destOrd="0" parTransId="{84026554-59AC-4E14-B178-5918D9EB561A}" sibTransId="{406FC014-5CE1-4CB9-963D-06F0BC53FE92}"/>
    <dgm:cxn modelId="{F3A46579-53D2-465B-939D-E7110EC81626}" type="presOf" srcId="{063C4089-8377-400C-9669-9E955F3564CD}" destId="{096207E1-8E33-42C1-B1A1-DD8052852E53}" srcOrd="0" destOrd="0" presId="urn:microsoft.com/office/officeart/2005/8/layout/vProcess5"/>
    <dgm:cxn modelId="{E8ACEB79-1F11-4376-AC4C-9EF4BD49D8BD}" type="presOf" srcId="{633487D8-5318-4EE2-91C7-DE37C668CE6A}" destId="{CBA79559-157A-4AA8-8479-B4E502685B68}" srcOrd="1" destOrd="0" presId="urn:microsoft.com/office/officeart/2005/8/layout/vProcess5"/>
    <dgm:cxn modelId="{9DA6DE7E-4EB9-4534-BD5A-8D86F57E23CE}" type="presOf" srcId="{7A9027AC-BA24-4DD6-A762-8F6C3D437FE1}" destId="{0096A41D-3ED1-406E-8E0A-39E9328E1D0D}" srcOrd="1" destOrd="0" presId="urn:microsoft.com/office/officeart/2005/8/layout/vProcess5"/>
    <dgm:cxn modelId="{27B25697-094C-4957-A2AE-45A87623D093}" type="presOf" srcId="{726CB2EA-B889-4CDA-AEDA-0BE44438B7E9}" destId="{A04C5339-BC8E-478A-9256-D06BF0E966F1}" srcOrd="0" destOrd="0" presId="urn:microsoft.com/office/officeart/2005/8/layout/vProcess5"/>
    <dgm:cxn modelId="{399DC29C-E39F-485C-9E78-548A6BA60E17}" type="presOf" srcId="{86FB3DE7-E0C4-44B2-ADF2-4061FE65DB2B}" destId="{64140078-44EF-4317-A4B6-6BFA090AA16E}" srcOrd="1" destOrd="0" presId="urn:microsoft.com/office/officeart/2005/8/layout/vProcess5"/>
    <dgm:cxn modelId="{A3B2A39D-2FE1-4F3B-BF16-4C4DB0CF5C8D}" type="presOf" srcId="{7BC82D46-F2E1-447E-88FC-FAA9062F28B3}" destId="{93009BFD-8F8C-4F13-B5B3-2593DBB2C5F8}" srcOrd="0" destOrd="0" presId="urn:microsoft.com/office/officeart/2005/8/layout/vProcess5"/>
    <dgm:cxn modelId="{1CA0889F-8047-4940-92B8-09926BB939FD}" srcId="{F061E575-64C8-4271-8B4A-23DD40EE99F1}" destId="{7BC82D46-F2E1-447E-88FC-FAA9062F28B3}" srcOrd="4" destOrd="0" parTransId="{D3B7E104-A608-44BA-BD92-287B20298F86}" sibTransId="{87681B3B-186C-4CB2-A7C8-8F5C5744547E}"/>
    <dgm:cxn modelId="{2E801EAA-4BAA-40E2-AA03-E4B7B4BACE39}" srcId="{F061E575-64C8-4271-8B4A-23DD40EE99F1}" destId="{633487D8-5318-4EE2-91C7-DE37C668CE6A}" srcOrd="0" destOrd="0" parTransId="{5D8461C8-4BD3-4E10-A8EB-9921817C669E}" sibTransId="{726CB2EA-B889-4CDA-AEDA-0BE44438B7E9}"/>
    <dgm:cxn modelId="{258261F0-367C-4C49-A89E-76444F46C140}" type="presOf" srcId="{406FC014-5CE1-4CB9-963D-06F0BC53FE92}" destId="{14341B93-310F-450B-8036-3746D9A6535F}" srcOrd="0" destOrd="0" presId="urn:microsoft.com/office/officeart/2005/8/layout/vProcess5"/>
    <dgm:cxn modelId="{7CC894F3-6FC4-4B36-AF17-7AE260F5C844}" srcId="{F061E575-64C8-4271-8B4A-23DD40EE99F1}" destId="{7A9027AC-BA24-4DD6-A762-8F6C3D437FE1}" srcOrd="2" destOrd="0" parTransId="{C288A029-481B-4A9B-B835-7D08B6AA7D75}" sibTransId="{EA951194-AC08-4F3F-AE5F-0497ABE5D7C6}"/>
    <dgm:cxn modelId="{11B27CF8-0C03-48A6-BC17-38B834F9EEFB}" type="presOf" srcId="{7A9027AC-BA24-4DD6-A762-8F6C3D437FE1}" destId="{E8A747AF-4262-4769-904A-1A80B9752086}" srcOrd="0" destOrd="0" presId="urn:microsoft.com/office/officeart/2005/8/layout/vProcess5"/>
    <dgm:cxn modelId="{FD2A2BB4-16B8-4A9C-B46D-D93FD285B04B}" type="presParOf" srcId="{D2C7DD58-BEB8-40C3-85ED-F6629EC1131F}" destId="{16C5C65E-B0E5-4856-82F2-A1E28C0945F3}" srcOrd="0" destOrd="0" presId="urn:microsoft.com/office/officeart/2005/8/layout/vProcess5"/>
    <dgm:cxn modelId="{03563AF4-A172-4EDE-A6D5-A9E420EA9485}" type="presParOf" srcId="{D2C7DD58-BEB8-40C3-85ED-F6629EC1131F}" destId="{4F977250-46C8-4FF2-84A1-2F90D907D609}" srcOrd="1" destOrd="0" presId="urn:microsoft.com/office/officeart/2005/8/layout/vProcess5"/>
    <dgm:cxn modelId="{6C544DD3-75DF-4888-A653-4CF2DF3E2CF7}" type="presParOf" srcId="{D2C7DD58-BEB8-40C3-85ED-F6629EC1131F}" destId="{7036214D-669F-4E99-9A33-6DAEF6330B14}" srcOrd="2" destOrd="0" presId="urn:microsoft.com/office/officeart/2005/8/layout/vProcess5"/>
    <dgm:cxn modelId="{58178463-B19D-4F09-BC6D-B7FF53B581B9}" type="presParOf" srcId="{D2C7DD58-BEB8-40C3-85ED-F6629EC1131F}" destId="{E8A747AF-4262-4769-904A-1A80B9752086}" srcOrd="3" destOrd="0" presId="urn:microsoft.com/office/officeart/2005/8/layout/vProcess5"/>
    <dgm:cxn modelId="{F2A0B255-1F19-418C-AE1B-ABF60CD67D7E}" type="presParOf" srcId="{D2C7DD58-BEB8-40C3-85ED-F6629EC1131F}" destId="{5F8CEC35-60DC-4DB2-9CDE-6845C87FA976}" srcOrd="4" destOrd="0" presId="urn:microsoft.com/office/officeart/2005/8/layout/vProcess5"/>
    <dgm:cxn modelId="{E15B1D83-FDEA-4366-8BEA-CE0B5985ACD3}" type="presParOf" srcId="{D2C7DD58-BEB8-40C3-85ED-F6629EC1131F}" destId="{93009BFD-8F8C-4F13-B5B3-2593DBB2C5F8}" srcOrd="5" destOrd="0" presId="urn:microsoft.com/office/officeart/2005/8/layout/vProcess5"/>
    <dgm:cxn modelId="{B12D25C9-A22B-4ACC-B2FF-E07BE1278623}" type="presParOf" srcId="{D2C7DD58-BEB8-40C3-85ED-F6629EC1131F}" destId="{A04C5339-BC8E-478A-9256-D06BF0E966F1}" srcOrd="6" destOrd="0" presId="urn:microsoft.com/office/officeart/2005/8/layout/vProcess5"/>
    <dgm:cxn modelId="{5D2E7414-3B80-43E1-AEB2-2D874BDAACC5}" type="presParOf" srcId="{D2C7DD58-BEB8-40C3-85ED-F6629EC1131F}" destId="{14341B93-310F-450B-8036-3746D9A6535F}" srcOrd="7" destOrd="0" presId="urn:microsoft.com/office/officeart/2005/8/layout/vProcess5"/>
    <dgm:cxn modelId="{2B76F139-A4BD-4190-A843-45D683FA8289}" type="presParOf" srcId="{D2C7DD58-BEB8-40C3-85ED-F6629EC1131F}" destId="{61DCAA35-877C-43F4-A7BF-1E1649D83B90}" srcOrd="8" destOrd="0" presId="urn:microsoft.com/office/officeart/2005/8/layout/vProcess5"/>
    <dgm:cxn modelId="{B14B69C7-9729-498E-B66F-C4E7DDE80CA9}" type="presParOf" srcId="{D2C7DD58-BEB8-40C3-85ED-F6629EC1131F}" destId="{096207E1-8E33-42C1-B1A1-DD8052852E53}" srcOrd="9" destOrd="0" presId="urn:microsoft.com/office/officeart/2005/8/layout/vProcess5"/>
    <dgm:cxn modelId="{B0DBB6E5-873F-4E8C-B8B3-0E3FAF3F6E22}" type="presParOf" srcId="{D2C7DD58-BEB8-40C3-85ED-F6629EC1131F}" destId="{CBA79559-157A-4AA8-8479-B4E502685B68}" srcOrd="10" destOrd="0" presId="urn:microsoft.com/office/officeart/2005/8/layout/vProcess5"/>
    <dgm:cxn modelId="{B1FED2C5-1F7D-47A3-A3B8-CCAA5E7F69FA}" type="presParOf" srcId="{D2C7DD58-BEB8-40C3-85ED-F6629EC1131F}" destId="{8D5BAABD-3339-42F5-8C76-2848E05FA4F6}" srcOrd="11" destOrd="0" presId="urn:microsoft.com/office/officeart/2005/8/layout/vProcess5"/>
    <dgm:cxn modelId="{F2051F9C-1735-496E-9749-DD198CD277C3}" type="presParOf" srcId="{D2C7DD58-BEB8-40C3-85ED-F6629EC1131F}" destId="{0096A41D-3ED1-406E-8E0A-39E9328E1D0D}" srcOrd="12" destOrd="0" presId="urn:microsoft.com/office/officeart/2005/8/layout/vProcess5"/>
    <dgm:cxn modelId="{E98A7974-7EEA-489C-B328-5077408E7D26}" type="presParOf" srcId="{D2C7DD58-BEB8-40C3-85ED-F6629EC1131F}" destId="{64140078-44EF-4317-A4B6-6BFA090AA16E}" srcOrd="13" destOrd="0" presId="urn:microsoft.com/office/officeart/2005/8/layout/vProcess5"/>
    <dgm:cxn modelId="{B83EE388-64FE-4F22-9859-908BE2FF62E7}" type="presParOf" srcId="{D2C7DD58-BEB8-40C3-85ED-F6629EC1131F}" destId="{545E93C4-7445-4D88-A399-7963AE300F9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D1FB7-4BE7-469F-9EFB-BAAD20C5167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F2384E-A6BC-4342-8658-545EFB27E41E}">
      <dgm:prSet/>
      <dgm:spPr/>
      <dgm:t>
        <a:bodyPr/>
        <a:lstStyle/>
        <a:p>
          <a:r>
            <a:rPr lang="en-ZA"/>
            <a:t>Participants initially had violent responses shaped by risk factors like unstable families, poverty, gangs, and exposure to violence.</a:t>
          </a:r>
          <a:endParaRPr lang="en-US"/>
        </a:p>
      </dgm:t>
    </dgm:pt>
    <dgm:pt modelId="{7D906A01-A08D-46F8-A365-CFBE5E9C1B08}" type="parTrans" cxnId="{ED2CDCA8-939E-47CA-BF29-D7C0A12BC49A}">
      <dgm:prSet/>
      <dgm:spPr/>
      <dgm:t>
        <a:bodyPr/>
        <a:lstStyle/>
        <a:p>
          <a:endParaRPr lang="en-US"/>
        </a:p>
      </dgm:t>
    </dgm:pt>
    <dgm:pt modelId="{A7C3F16A-75A0-4DBB-98D7-89557A9AAE57}" type="sibTrans" cxnId="{ED2CDCA8-939E-47CA-BF29-D7C0A12BC49A}">
      <dgm:prSet/>
      <dgm:spPr/>
      <dgm:t>
        <a:bodyPr/>
        <a:lstStyle/>
        <a:p>
          <a:endParaRPr lang="en-US"/>
        </a:p>
      </dgm:t>
    </dgm:pt>
    <dgm:pt modelId="{9C4727FF-59FB-4488-8FF0-14D275ACF1A2}">
      <dgm:prSet/>
      <dgm:spPr/>
      <dgm:t>
        <a:bodyPr/>
        <a:lstStyle/>
        <a:p>
          <a:r>
            <a:rPr lang="en-ZA"/>
            <a:t>AVP workshops improved self-awareness, empathy, communication, anger management, and conflict resolution skills.</a:t>
          </a:r>
          <a:endParaRPr lang="en-US"/>
        </a:p>
      </dgm:t>
    </dgm:pt>
    <dgm:pt modelId="{0B908A22-B5DD-45A9-AAB7-37A5EC597A03}" type="parTrans" cxnId="{AFC8BDFF-5F58-4A26-81AF-F0FC55F338D0}">
      <dgm:prSet/>
      <dgm:spPr/>
      <dgm:t>
        <a:bodyPr/>
        <a:lstStyle/>
        <a:p>
          <a:endParaRPr lang="en-US"/>
        </a:p>
      </dgm:t>
    </dgm:pt>
    <dgm:pt modelId="{DF5DF97F-DF1E-4A75-8062-B2DAA5577B58}" type="sibTrans" cxnId="{AFC8BDFF-5F58-4A26-81AF-F0FC55F338D0}">
      <dgm:prSet/>
      <dgm:spPr/>
      <dgm:t>
        <a:bodyPr/>
        <a:lstStyle/>
        <a:p>
          <a:endParaRPr lang="en-US"/>
        </a:p>
      </dgm:t>
    </dgm:pt>
    <dgm:pt modelId="{C869166B-32A7-4613-97EE-665DC899D6C6}">
      <dgm:prSet/>
      <dgm:spPr/>
      <dgm:t>
        <a:bodyPr/>
        <a:lstStyle/>
        <a:p>
          <a:r>
            <a:rPr lang="en-ZA"/>
            <a:t>Experiential learning helped participants challenge long-held beliefs and reduce violent behaviours.</a:t>
          </a:r>
          <a:endParaRPr lang="en-US"/>
        </a:p>
      </dgm:t>
    </dgm:pt>
    <dgm:pt modelId="{7C2C8446-97CB-4399-8B02-631EDFE10729}" type="parTrans" cxnId="{0F363D57-22A5-4C45-B02B-C06F8C4CFF94}">
      <dgm:prSet/>
      <dgm:spPr/>
      <dgm:t>
        <a:bodyPr/>
        <a:lstStyle/>
        <a:p>
          <a:endParaRPr lang="en-US"/>
        </a:p>
      </dgm:t>
    </dgm:pt>
    <dgm:pt modelId="{D9328134-59FE-405E-A43E-C05D30316F0C}" type="sibTrans" cxnId="{0F363D57-22A5-4C45-B02B-C06F8C4CFF94}">
      <dgm:prSet/>
      <dgm:spPr/>
      <dgm:t>
        <a:bodyPr/>
        <a:lstStyle/>
        <a:p>
          <a:endParaRPr lang="en-US"/>
        </a:p>
      </dgm:t>
    </dgm:pt>
    <dgm:pt modelId="{1B3660DE-F57E-4175-A856-2A8B06E5A381}">
      <dgm:prSet/>
      <dgm:spPr/>
      <dgm:t>
        <a:bodyPr/>
        <a:lstStyle/>
        <a:p>
          <a:r>
            <a:rPr lang="en-ZA"/>
            <a:t>Scaling AVP and training correctional officials as facilitators can foster safer, rehabilitative environments, support offender reintegration, and contribute to national prison reform.</a:t>
          </a:r>
          <a:endParaRPr lang="en-US"/>
        </a:p>
      </dgm:t>
    </dgm:pt>
    <dgm:pt modelId="{3DDBBB93-4A86-47C7-BD90-CFD7C8208992}" type="parTrans" cxnId="{0F07EA28-552B-4C66-95CF-BA52D137EB36}">
      <dgm:prSet/>
      <dgm:spPr/>
      <dgm:t>
        <a:bodyPr/>
        <a:lstStyle/>
        <a:p>
          <a:endParaRPr lang="en-US"/>
        </a:p>
      </dgm:t>
    </dgm:pt>
    <dgm:pt modelId="{5E6F50E5-C548-40CA-9884-95AF4DACAB00}" type="sibTrans" cxnId="{0F07EA28-552B-4C66-95CF-BA52D137EB36}">
      <dgm:prSet/>
      <dgm:spPr/>
      <dgm:t>
        <a:bodyPr/>
        <a:lstStyle/>
        <a:p>
          <a:endParaRPr lang="en-US"/>
        </a:p>
      </dgm:t>
    </dgm:pt>
    <dgm:pt modelId="{5F363135-9E1E-4B18-9401-17D27412A89B}" type="pres">
      <dgm:prSet presAssocID="{C0ED1FB7-4BE7-469F-9EFB-BAAD20C51678}" presName="linear" presStyleCnt="0">
        <dgm:presLayoutVars>
          <dgm:animLvl val="lvl"/>
          <dgm:resizeHandles val="exact"/>
        </dgm:presLayoutVars>
      </dgm:prSet>
      <dgm:spPr/>
    </dgm:pt>
    <dgm:pt modelId="{4533A178-C8DD-45EC-A4ED-731830E4AFC7}" type="pres">
      <dgm:prSet presAssocID="{FDF2384E-A6BC-4342-8658-545EFB27E4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1A2C96-E647-49B5-9F5D-E1A58B11DC1C}" type="pres">
      <dgm:prSet presAssocID="{A7C3F16A-75A0-4DBB-98D7-89557A9AAE57}" presName="spacer" presStyleCnt="0"/>
      <dgm:spPr/>
    </dgm:pt>
    <dgm:pt modelId="{A087ED18-6083-4BFF-BA27-85284B8314EE}" type="pres">
      <dgm:prSet presAssocID="{9C4727FF-59FB-4488-8FF0-14D275ACF1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C0D5BD-B63F-483B-85FD-A784CE705881}" type="pres">
      <dgm:prSet presAssocID="{DF5DF97F-DF1E-4A75-8062-B2DAA5577B58}" presName="spacer" presStyleCnt="0"/>
      <dgm:spPr/>
    </dgm:pt>
    <dgm:pt modelId="{FD84FA87-A894-46D2-964C-724DBAAD4C2B}" type="pres">
      <dgm:prSet presAssocID="{C869166B-32A7-4613-97EE-665DC899D6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BE0AE6-8CE6-4B6C-8264-7857FE2E6545}" type="pres">
      <dgm:prSet presAssocID="{D9328134-59FE-405E-A43E-C05D30316F0C}" presName="spacer" presStyleCnt="0"/>
      <dgm:spPr/>
    </dgm:pt>
    <dgm:pt modelId="{68105761-D19C-4561-A937-597969933598}" type="pres">
      <dgm:prSet presAssocID="{1B3660DE-F57E-4175-A856-2A8B06E5A3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07EA28-552B-4C66-95CF-BA52D137EB36}" srcId="{C0ED1FB7-4BE7-469F-9EFB-BAAD20C51678}" destId="{1B3660DE-F57E-4175-A856-2A8B06E5A381}" srcOrd="3" destOrd="0" parTransId="{3DDBBB93-4A86-47C7-BD90-CFD7C8208992}" sibTransId="{5E6F50E5-C548-40CA-9884-95AF4DACAB00}"/>
    <dgm:cxn modelId="{90A1135D-A427-486E-B315-2F76CE29EF12}" type="presOf" srcId="{C0ED1FB7-4BE7-469F-9EFB-BAAD20C51678}" destId="{5F363135-9E1E-4B18-9401-17D27412A89B}" srcOrd="0" destOrd="0" presId="urn:microsoft.com/office/officeart/2005/8/layout/vList2"/>
    <dgm:cxn modelId="{2B87026C-BA2D-48EA-8703-B00B3A8446EB}" type="presOf" srcId="{1B3660DE-F57E-4175-A856-2A8B06E5A381}" destId="{68105761-D19C-4561-A937-597969933598}" srcOrd="0" destOrd="0" presId="urn:microsoft.com/office/officeart/2005/8/layout/vList2"/>
    <dgm:cxn modelId="{0F363D57-22A5-4C45-B02B-C06F8C4CFF94}" srcId="{C0ED1FB7-4BE7-469F-9EFB-BAAD20C51678}" destId="{C869166B-32A7-4613-97EE-665DC899D6C6}" srcOrd="2" destOrd="0" parTransId="{7C2C8446-97CB-4399-8B02-631EDFE10729}" sibTransId="{D9328134-59FE-405E-A43E-C05D30316F0C}"/>
    <dgm:cxn modelId="{ED2CDCA8-939E-47CA-BF29-D7C0A12BC49A}" srcId="{C0ED1FB7-4BE7-469F-9EFB-BAAD20C51678}" destId="{FDF2384E-A6BC-4342-8658-545EFB27E41E}" srcOrd="0" destOrd="0" parTransId="{7D906A01-A08D-46F8-A365-CFBE5E9C1B08}" sibTransId="{A7C3F16A-75A0-4DBB-98D7-89557A9AAE57}"/>
    <dgm:cxn modelId="{FF1822D0-69FA-4ABE-95BE-E37BD93154D9}" type="presOf" srcId="{FDF2384E-A6BC-4342-8658-545EFB27E41E}" destId="{4533A178-C8DD-45EC-A4ED-731830E4AFC7}" srcOrd="0" destOrd="0" presId="urn:microsoft.com/office/officeart/2005/8/layout/vList2"/>
    <dgm:cxn modelId="{448D5DD4-4D2F-4961-9D17-C3C59F9117B6}" type="presOf" srcId="{C869166B-32A7-4613-97EE-665DC899D6C6}" destId="{FD84FA87-A894-46D2-964C-724DBAAD4C2B}" srcOrd="0" destOrd="0" presId="urn:microsoft.com/office/officeart/2005/8/layout/vList2"/>
    <dgm:cxn modelId="{231018D6-8E66-4429-AF5B-A73F3AE6522D}" type="presOf" srcId="{9C4727FF-59FB-4488-8FF0-14D275ACF1A2}" destId="{A087ED18-6083-4BFF-BA27-85284B8314EE}" srcOrd="0" destOrd="0" presId="urn:microsoft.com/office/officeart/2005/8/layout/vList2"/>
    <dgm:cxn modelId="{AFC8BDFF-5F58-4A26-81AF-F0FC55F338D0}" srcId="{C0ED1FB7-4BE7-469F-9EFB-BAAD20C51678}" destId="{9C4727FF-59FB-4488-8FF0-14D275ACF1A2}" srcOrd="1" destOrd="0" parTransId="{0B908A22-B5DD-45A9-AAB7-37A5EC597A03}" sibTransId="{DF5DF97F-DF1E-4A75-8062-B2DAA5577B58}"/>
    <dgm:cxn modelId="{2889DF77-50D5-4E49-8B7C-24253FF3AAE9}" type="presParOf" srcId="{5F363135-9E1E-4B18-9401-17D27412A89B}" destId="{4533A178-C8DD-45EC-A4ED-731830E4AFC7}" srcOrd="0" destOrd="0" presId="urn:microsoft.com/office/officeart/2005/8/layout/vList2"/>
    <dgm:cxn modelId="{3FC23096-0A1F-44CC-A352-C4D8E2D25C8B}" type="presParOf" srcId="{5F363135-9E1E-4B18-9401-17D27412A89B}" destId="{E61A2C96-E647-49B5-9F5D-E1A58B11DC1C}" srcOrd="1" destOrd="0" presId="urn:microsoft.com/office/officeart/2005/8/layout/vList2"/>
    <dgm:cxn modelId="{4488B92D-044F-457B-9975-A2CB1ECCC2F2}" type="presParOf" srcId="{5F363135-9E1E-4B18-9401-17D27412A89B}" destId="{A087ED18-6083-4BFF-BA27-85284B8314EE}" srcOrd="2" destOrd="0" presId="urn:microsoft.com/office/officeart/2005/8/layout/vList2"/>
    <dgm:cxn modelId="{E6C5CA81-56C8-44CA-ABEB-1F6098E4066B}" type="presParOf" srcId="{5F363135-9E1E-4B18-9401-17D27412A89B}" destId="{B8C0D5BD-B63F-483B-85FD-A784CE705881}" srcOrd="3" destOrd="0" presId="urn:microsoft.com/office/officeart/2005/8/layout/vList2"/>
    <dgm:cxn modelId="{46E24E89-80E5-4286-A241-3ACA7223915C}" type="presParOf" srcId="{5F363135-9E1E-4B18-9401-17D27412A89B}" destId="{FD84FA87-A894-46D2-964C-724DBAAD4C2B}" srcOrd="4" destOrd="0" presId="urn:microsoft.com/office/officeart/2005/8/layout/vList2"/>
    <dgm:cxn modelId="{9532E717-5F5A-425E-AC47-83CC3F9D3205}" type="presParOf" srcId="{5F363135-9E1E-4B18-9401-17D27412A89B}" destId="{34BE0AE6-8CE6-4B6C-8264-7857FE2E6545}" srcOrd="5" destOrd="0" presId="urn:microsoft.com/office/officeart/2005/8/layout/vList2"/>
    <dgm:cxn modelId="{F3113710-A956-440B-AB80-81EE82B30DBF}" type="presParOf" srcId="{5F363135-9E1E-4B18-9401-17D27412A89B}" destId="{68105761-D19C-4561-A937-5979699335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3299C-E66B-42F9-A3B4-A03B890D586D}">
      <dsp:nvSpPr>
        <dsp:cNvPr id="0" name=""/>
        <dsp:cNvSpPr/>
      </dsp:nvSpPr>
      <dsp:spPr>
        <a:xfrm>
          <a:off x="0" y="84645"/>
          <a:ext cx="6900512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kern="1200"/>
            <a:t>High Prevalence of Crime &amp; Violence</a:t>
          </a:r>
          <a:endParaRPr lang="en-US" sz="2200" kern="1200"/>
        </a:p>
      </dsp:txBody>
      <dsp:txXfrm>
        <a:off x="26387" y="111032"/>
        <a:ext cx="6847738" cy="487766"/>
      </dsp:txXfrm>
    </dsp:sp>
    <dsp:sp modelId="{7F70283A-4076-44EA-912A-20C96D9EEECC}">
      <dsp:nvSpPr>
        <dsp:cNvPr id="0" name=""/>
        <dsp:cNvSpPr/>
      </dsp:nvSpPr>
      <dsp:spPr>
        <a:xfrm>
          <a:off x="0" y="625185"/>
          <a:ext cx="6900512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 dirty="0"/>
            <a:t>Linked to poverty, unemployment, inequality, dysfunctional families, and social exclusion. (Nyathi, Balogun, De Lange, Human-Hendricks, </a:t>
          </a:r>
          <a:r>
            <a:rPr lang="en-ZA" sz="1700" kern="1200" dirty="0" err="1"/>
            <a:t>Khaile</a:t>
          </a:r>
          <a:r>
            <a:rPr lang="en-ZA" sz="1700" kern="1200" dirty="0"/>
            <a:t>, October &amp; Roman; 2024)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 dirty="0"/>
            <a:t>Apartheid legacy entrenched a “culture of violence” still evident today. (Gadd, Radcliffe, Stephens-Lewis, Johnson &amp; Gilchrist, 2019)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 dirty="0"/>
            <a:t>Youth are disproportionately affected as both victims and perpetrators. (Ward, Van der Merwe &amp; Dawes,2012:4)</a:t>
          </a:r>
          <a:endParaRPr lang="en-US" sz="1700" kern="1200" dirty="0"/>
        </a:p>
      </dsp:txBody>
      <dsp:txXfrm>
        <a:off x="0" y="625185"/>
        <a:ext cx="6900512" cy="1867140"/>
      </dsp:txXfrm>
    </dsp:sp>
    <dsp:sp modelId="{DA21E020-881B-4F60-A424-54D2BCDDD76C}">
      <dsp:nvSpPr>
        <dsp:cNvPr id="0" name=""/>
        <dsp:cNvSpPr/>
      </dsp:nvSpPr>
      <dsp:spPr>
        <a:xfrm>
          <a:off x="0" y="2492325"/>
          <a:ext cx="6900512" cy="5405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kern="1200"/>
            <a:t>Government Responses</a:t>
          </a:r>
          <a:endParaRPr lang="en-US" sz="2200" kern="1200"/>
        </a:p>
      </dsp:txBody>
      <dsp:txXfrm>
        <a:off x="26387" y="2518712"/>
        <a:ext cx="6847738" cy="487766"/>
      </dsp:txXfrm>
    </dsp:sp>
    <dsp:sp modelId="{60D8D8C0-CA02-4792-BB9A-F6E9F94F54C1}">
      <dsp:nvSpPr>
        <dsp:cNvPr id="0" name=""/>
        <dsp:cNvSpPr/>
      </dsp:nvSpPr>
      <dsp:spPr>
        <a:xfrm>
          <a:off x="0" y="3032865"/>
          <a:ext cx="6900512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i="0" kern="1200" dirty="0"/>
            <a:t>Policies include the National Crime Prevention Strategy, White Paper on Corrections, and Integrated Crime &amp; Violence Prevention Strategy.</a:t>
          </a:r>
          <a:endParaRPr lang="en-US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i="0" kern="1200" dirty="0"/>
            <a:t>Despite these, violence remains widespread, with overburdened correctional centres. </a:t>
          </a:r>
          <a:r>
            <a:rPr lang="en-ZA" sz="1700" kern="1200" dirty="0"/>
            <a:t>(Louw &amp; Van Wyk, 2015)</a:t>
          </a:r>
          <a:endParaRPr lang="en-US" sz="1700" i="0" kern="1200" dirty="0"/>
        </a:p>
      </dsp:txBody>
      <dsp:txXfrm>
        <a:off x="0" y="3032865"/>
        <a:ext cx="6900512" cy="1297890"/>
      </dsp:txXfrm>
    </dsp:sp>
    <dsp:sp modelId="{EC895D73-A308-4936-89AB-E7EDA041E541}">
      <dsp:nvSpPr>
        <dsp:cNvPr id="0" name=""/>
        <dsp:cNvSpPr/>
      </dsp:nvSpPr>
      <dsp:spPr>
        <a:xfrm>
          <a:off x="0" y="4330755"/>
          <a:ext cx="6900512" cy="5405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kern="1200"/>
            <a:t>Correctional System Challenges</a:t>
          </a:r>
          <a:endParaRPr lang="en-US" sz="2200" kern="1200"/>
        </a:p>
      </dsp:txBody>
      <dsp:txXfrm>
        <a:off x="26387" y="4357142"/>
        <a:ext cx="6847738" cy="487766"/>
      </dsp:txXfrm>
    </dsp:sp>
    <dsp:sp modelId="{9C172C84-136C-45D1-8AA7-0A164664B935}">
      <dsp:nvSpPr>
        <dsp:cNvPr id="0" name=""/>
        <dsp:cNvSpPr/>
      </dsp:nvSpPr>
      <dsp:spPr>
        <a:xfrm>
          <a:off x="0" y="4871295"/>
          <a:ext cx="6900512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b="1" kern="1200" dirty="0"/>
            <a:t>Severe overcrowding</a:t>
          </a:r>
          <a:r>
            <a:rPr lang="en-ZA" sz="1700" kern="1200" dirty="0"/>
            <a:t>: 167,000 offenders vs. 107,000 bed spaces (eNCA,2025).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 dirty="0"/>
            <a:t>“Prisonisation” – adaptation to prison culture – reinforces criminal identity.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700" kern="1200"/>
            <a:t>Violence within prisons undermines rehabilitation efforts.</a:t>
          </a:r>
          <a:endParaRPr lang="en-US" sz="1700" kern="1200"/>
        </a:p>
      </dsp:txBody>
      <dsp:txXfrm>
        <a:off x="0" y="4871295"/>
        <a:ext cx="6900512" cy="136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5658C-2337-4F8D-A68F-EA488FB00C3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D57C4-E380-48F8-B8F2-6282D6D51FD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The study investigated the impact of AVP on offenders’ experiences of conflict and violence at Pollsmoor.</a:t>
          </a:r>
          <a:endParaRPr lang="en-US" sz="3300" kern="1200" dirty="0"/>
        </a:p>
      </dsp:txBody>
      <dsp:txXfrm>
        <a:off x="608661" y="692298"/>
        <a:ext cx="4508047" cy="2799040"/>
      </dsp:txXfrm>
    </dsp:sp>
    <dsp:sp modelId="{D13F8415-1A10-410B-863D-08A9F35724D9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82210-E2BE-42E9-A09A-4E38A06E8CD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300" kern="1200" dirty="0"/>
            <a:t>Aimed to explore AVP’s effectiveness in rehabilitation and inform future correctional strategies.</a:t>
          </a:r>
          <a:endParaRPr lang="en-US" sz="33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A5A2-E8E6-49CD-94D7-F15F91359DDE}">
      <dsp:nvSpPr>
        <dsp:cNvPr id="0" name=""/>
        <dsp:cNvSpPr/>
      </dsp:nvSpPr>
      <dsp:spPr>
        <a:xfrm>
          <a:off x="0" y="495145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/>
            <a:t>Key Causes</a:t>
          </a:r>
          <a:endParaRPr lang="en-US" sz="2000" kern="1200"/>
        </a:p>
      </dsp:txBody>
      <dsp:txXfrm>
        <a:off x="23988" y="519133"/>
        <a:ext cx="10467624" cy="443424"/>
      </dsp:txXfrm>
    </dsp:sp>
    <dsp:sp modelId="{D2B3DA9F-AE11-401A-99FF-7FEDA38991C8}">
      <dsp:nvSpPr>
        <dsp:cNvPr id="0" name=""/>
        <dsp:cNvSpPr/>
      </dsp:nvSpPr>
      <dsp:spPr>
        <a:xfrm>
          <a:off x="0" y="986546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/>
            <a:t>Overcrowding, staff culture, gang involvement, inmate profiles.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/>
            <a:t>Harsh prison environment &amp; maladaptation.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/>
            <a:t>Poor prison design and weak management structures.</a:t>
          </a:r>
          <a:endParaRPr lang="en-US" sz="1600" kern="1200"/>
        </a:p>
      </dsp:txBody>
      <dsp:txXfrm>
        <a:off x="0" y="986546"/>
        <a:ext cx="10515600" cy="828000"/>
      </dsp:txXfrm>
    </dsp:sp>
    <dsp:sp modelId="{E1F8EFFC-C74B-4371-876C-69F0268847AB}">
      <dsp:nvSpPr>
        <dsp:cNvPr id="0" name=""/>
        <dsp:cNvSpPr/>
      </dsp:nvSpPr>
      <dsp:spPr>
        <a:xfrm>
          <a:off x="0" y="1814546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/>
            <a:t>Pollsmoor Correctional Centre</a:t>
          </a:r>
          <a:endParaRPr lang="en-US" sz="2000" kern="1200"/>
        </a:p>
      </dsp:txBody>
      <dsp:txXfrm>
        <a:off x="23988" y="1838534"/>
        <a:ext cx="10467624" cy="443424"/>
      </dsp:txXfrm>
    </dsp:sp>
    <dsp:sp modelId="{6AF73075-0A46-41A4-B65B-FD6ED17C3D86}">
      <dsp:nvSpPr>
        <dsp:cNvPr id="0" name=""/>
        <dsp:cNvSpPr/>
      </dsp:nvSpPr>
      <dsp:spPr>
        <a:xfrm>
          <a:off x="0" y="2363546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Built for </a:t>
          </a:r>
          <a:r>
            <a:rPr lang="en-ZA" sz="2000" b="1" kern="1200"/>
            <a:t>4,336 inmates</a:t>
          </a:r>
          <a:r>
            <a:rPr lang="en-ZA" sz="2000" kern="1200"/>
            <a:t>, but holds </a:t>
          </a:r>
          <a:r>
            <a:rPr lang="en-ZA" sz="2000" b="1" kern="1200"/>
            <a:t>7,000+</a:t>
          </a:r>
          <a:r>
            <a:rPr lang="en-ZA" sz="2000" kern="1200"/>
            <a:t> → chronic overcrowding.</a:t>
          </a:r>
          <a:endParaRPr lang="en-US" sz="2000" kern="1200"/>
        </a:p>
      </dsp:txBody>
      <dsp:txXfrm>
        <a:off x="23988" y="2387534"/>
        <a:ext cx="10467624" cy="443424"/>
      </dsp:txXfrm>
    </dsp:sp>
    <dsp:sp modelId="{CD6FAD10-CF0E-4874-8B6D-BFB0A469F0E3}">
      <dsp:nvSpPr>
        <dsp:cNvPr id="0" name=""/>
        <dsp:cNvSpPr/>
      </dsp:nvSpPr>
      <dsp:spPr>
        <a:xfrm>
          <a:off x="0" y="2912546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Infamous for </a:t>
          </a:r>
          <a:r>
            <a:rPr lang="en-ZA" sz="2000" b="1" kern="1200"/>
            <a:t>gang dominance (26s &amp; 28s)</a:t>
          </a:r>
          <a:r>
            <a:rPr lang="en-ZA" sz="2000" kern="1200"/>
            <a:t> controlling food, cleaning, and internal economies.</a:t>
          </a:r>
          <a:endParaRPr lang="en-US" sz="2000" kern="1200"/>
        </a:p>
      </dsp:txBody>
      <dsp:txXfrm>
        <a:off x="23988" y="2936534"/>
        <a:ext cx="10467624" cy="443424"/>
      </dsp:txXfrm>
    </dsp:sp>
    <dsp:sp modelId="{629C0C4D-DAD8-4FEB-AD58-9644573539DE}">
      <dsp:nvSpPr>
        <dsp:cNvPr id="0" name=""/>
        <dsp:cNvSpPr/>
      </dsp:nvSpPr>
      <dsp:spPr>
        <a:xfrm>
          <a:off x="0" y="3461546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Widespread physical and sexual violence.</a:t>
          </a:r>
          <a:endParaRPr lang="en-US" sz="2000" kern="1200"/>
        </a:p>
      </dsp:txBody>
      <dsp:txXfrm>
        <a:off x="23988" y="3485534"/>
        <a:ext cx="10467624" cy="443424"/>
      </dsp:txXfrm>
    </dsp:sp>
    <dsp:sp modelId="{1B7CEB40-FC37-4FCD-A029-FABA7CEBEE11}">
      <dsp:nvSpPr>
        <dsp:cNvPr id="0" name=""/>
        <dsp:cNvSpPr/>
      </dsp:nvSpPr>
      <dsp:spPr>
        <a:xfrm>
          <a:off x="0" y="4010546"/>
          <a:ext cx="10515600" cy="49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Rehabilitation programmes struggle in this environment.</a:t>
          </a:r>
          <a:endParaRPr lang="en-US" sz="2000" kern="1200"/>
        </a:p>
      </dsp:txBody>
      <dsp:txXfrm>
        <a:off x="23988" y="4034534"/>
        <a:ext cx="10467624" cy="443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02E6-607F-4353-9727-BCD1667C1932}">
      <dsp:nvSpPr>
        <dsp:cNvPr id="0" name=""/>
        <dsp:cNvSpPr/>
      </dsp:nvSpPr>
      <dsp:spPr>
        <a:xfrm>
          <a:off x="648119" y="0"/>
          <a:ext cx="6571622" cy="657162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ECEC0-7DC5-402D-B900-73D913589766}">
      <dsp:nvSpPr>
        <dsp:cNvPr id="0" name=""/>
        <dsp:cNvSpPr/>
      </dsp:nvSpPr>
      <dsp:spPr>
        <a:xfrm>
          <a:off x="1272423" y="624304"/>
          <a:ext cx="2562932" cy="25629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AVP is an internationally tested conflict management programme introduced in 1975 in Green Haven Prison in New York </a:t>
          </a:r>
          <a:endParaRPr lang="en-US" sz="1900" kern="1200"/>
        </a:p>
      </dsp:txBody>
      <dsp:txXfrm>
        <a:off x="1397535" y="749416"/>
        <a:ext cx="2312708" cy="2312708"/>
      </dsp:txXfrm>
    </dsp:sp>
    <dsp:sp modelId="{1A4573F8-E6E7-4A0D-BB67-9D1495366661}">
      <dsp:nvSpPr>
        <dsp:cNvPr id="0" name=""/>
        <dsp:cNvSpPr/>
      </dsp:nvSpPr>
      <dsp:spPr>
        <a:xfrm>
          <a:off x="4032504" y="624304"/>
          <a:ext cx="2562932" cy="25629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It was introduced in 2004 at Pollsmoor Prison.</a:t>
          </a:r>
          <a:endParaRPr lang="en-US" sz="1900" kern="1200"/>
        </a:p>
      </dsp:txBody>
      <dsp:txXfrm>
        <a:off x="4157616" y="749416"/>
        <a:ext cx="2312708" cy="2312708"/>
      </dsp:txXfrm>
    </dsp:sp>
    <dsp:sp modelId="{1E29A94F-BEC0-4C95-9FD2-8D3B2925E250}">
      <dsp:nvSpPr>
        <dsp:cNvPr id="0" name=""/>
        <dsp:cNvSpPr/>
      </dsp:nvSpPr>
      <dsp:spPr>
        <a:xfrm>
          <a:off x="1272423" y="3384385"/>
          <a:ext cx="2562932" cy="25629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International evidence shows AVP improves conflict resolution and reduces violent behaviour.</a:t>
          </a:r>
          <a:endParaRPr lang="en-US" sz="1900" kern="1200"/>
        </a:p>
      </dsp:txBody>
      <dsp:txXfrm>
        <a:off x="1397535" y="3509497"/>
        <a:ext cx="2312708" cy="2312708"/>
      </dsp:txXfrm>
    </dsp:sp>
    <dsp:sp modelId="{7B807B66-CCB7-44A7-BB8D-F679A6AB1591}">
      <dsp:nvSpPr>
        <dsp:cNvPr id="0" name=""/>
        <dsp:cNvSpPr/>
      </dsp:nvSpPr>
      <dsp:spPr>
        <a:xfrm>
          <a:off x="4032504" y="3384385"/>
          <a:ext cx="2562932" cy="25629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In South Africa: anecdotal success, but limited formal evaluation.</a:t>
          </a:r>
          <a:endParaRPr lang="en-US" sz="1900" kern="1200"/>
        </a:p>
      </dsp:txBody>
      <dsp:txXfrm>
        <a:off x="4157616" y="3509497"/>
        <a:ext cx="2312708" cy="2312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79CD0-6795-4162-A20A-608159C70FE7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3100" kern="1200" dirty="0"/>
            <a:t>Motivation to attend AVP workshops,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3100" kern="1200" dirty="0"/>
            <a:t>Pre-prison experiences of conflict and violence,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3100" kern="1200" dirty="0"/>
            <a:t>Experiences of prison violence, and 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3100" kern="1200" dirty="0"/>
            <a:t>Experiences of AVP workshops.</a:t>
          </a:r>
          <a:endParaRPr lang="en-US" sz="3100" kern="1200" dirty="0"/>
        </a:p>
      </dsp:txBody>
      <dsp:txXfrm rot="-5400000">
        <a:off x="3785615" y="605066"/>
        <a:ext cx="6560052" cy="3141206"/>
      </dsp:txXfrm>
    </dsp:sp>
    <dsp:sp modelId="{532F2580-5FB7-4493-BD10-CEE69C251C97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5700" kern="1200"/>
            <a:t>Four major themes emerged: </a:t>
          </a:r>
          <a:endParaRPr lang="en-US" sz="5700" kern="1200"/>
        </a:p>
      </dsp:txBody>
      <dsp:txXfrm>
        <a:off x="184799" y="184799"/>
        <a:ext cx="3416018" cy="3981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77250-46C8-4FF2-84A1-2F90D907D609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Prison conditions intensified violent behaviours:</a:t>
          </a:r>
          <a:endParaRPr lang="en-US" sz="1900" kern="1200"/>
        </a:p>
      </dsp:txBody>
      <dsp:txXfrm>
        <a:off x="22105" y="22105"/>
        <a:ext cx="7511741" cy="710494"/>
      </dsp:txXfrm>
    </dsp:sp>
    <dsp:sp modelId="{7036214D-669F-4E99-9A33-6DAEF6330B14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Harsh environment</a:t>
          </a:r>
          <a:r>
            <a:rPr lang="en-ZA" sz="1900" kern="1200"/>
            <a:t> – overcrowding, deprivation, poor hygiene, and restricted movement caused frustration and conflict.</a:t>
          </a:r>
          <a:endParaRPr lang="en-US" sz="1900" kern="1200"/>
        </a:p>
      </dsp:txBody>
      <dsp:txXfrm>
        <a:off x="650455" y="881630"/>
        <a:ext cx="7251309" cy="710494"/>
      </dsp:txXfrm>
    </dsp:sp>
    <dsp:sp modelId="{E8A747AF-4262-4769-904A-1A80B9752086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Triggers for violence</a:t>
          </a:r>
          <a:r>
            <a:rPr lang="en-ZA" sz="1900" kern="1200"/>
            <a:t> – minor disputes escalated due to confinement and clashing personalities.</a:t>
          </a:r>
          <a:endParaRPr lang="en-US" sz="1900" kern="1200"/>
        </a:p>
      </dsp:txBody>
      <dsp:txXfrm>
        <a:off x="1278805" y="1741155"/>
        <a:ext cx="7251309" cy="710494"/>
      </dsp:txXfrm>
    </dsp:sp>
    <dsp:sp modelId="{5F8CEC35-60DC-4DB2-9CDE-6845C87FA976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Purposes of violence</a:t>
          </a:r>
          <a:r>
            <a:rPr lang="en-ZA" sz="1900" kern="1200"/>
            <a:t> – to assert masculinity, gain respect, deter victimisation, or self-defend.</a:t>
          </a:r>
          <a:endParaRPr lang="en-US" sz="1900" kern="1200"/>
        </a:p>
      </dsp:txBody>
      <dsp:txXfrm>
        <a:off x="1907155" y="2600680"/>
        <a:ext cx="7251309" cy="710494"/>
      </dsp:txXfrm>
    </dsp:sp>
    <dsp:sp modelId="{93009BFD-8F8C-4F13-B5B3-2593DBB2C5F8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Gang dominance</a:t>
          </a:r>
          <a:r>
            <a:rPr lang="en-ZA" sz="1900" kern="1200"/>
            <a:t> – Number gangs controlled the prison, creating fear and perpetuating victimisation.</a:t>
          </a:r>
          <a:endParaRPr lang="en-US" sz="1900" kern="1200"/>
        </a:p>
      </dsp:txBody>
      <dsp:txXfrm>
        <a:off x="2535505" y="3460205"/>
        <a:ext cx="7251309" cy="710494"/>
      </dsp:txXfrm>
    </dsp:sp>
    <dsp:sp modelId="{A04C5339-BC8E-478A-9256-D06BF0E966F1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14341B93-310F-450B-8036-3746D9A6535F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61DCAA35-877C-43F4-A7BF-1E1649D83B90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096207E1-8E33-42C1-B1A1-DD8052852E53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3A178-C8DD-45EC-A4ED-731830E4AFC7}">
      <dsp:nvSpPr>
        <dsp:cNvPr id="0" name=""/>
        <dsp:cNvSpPr/>
      </dsp:nvSpPr>
      <dsp:spPr>
        <a:xfrm>
          <a:off x="0" y="596370"/>
          <a:ext cx="6900512" cy="1044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Participants initially had violent responses shaped by risk factors like unstable families, poverty, gangs, and exposure to violence.</a:t>
          </a:r>
          <a:endParaRPr lang="en-US" sz="1900" kern="1200"/>
        </a:p>
      </dsp:txBody>
      <dsp:txXfrm>
        <a:off x="51003" y="647373"/>
        <a:ext cx="6798506" cy="942803"/>
      </dsp:txXfrm>
    </dsp:sp>
    <dsp:sp modelId="{A087ED18-6083-4BFF-BA27-85284B8314EE}">
      <dsp:nvSpPr>
        <dsp:cNvPr id="0" name=""/>
        <dsp:cNvSpPr/>
      </dsp:nvSpPr>
      <dsp:spPr>
        <a:xfrm>
          <a:off x="0" y="1695900"/>
          <a:ext cx="6900512" cy="104480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AVP workshops improved self-awareness, empathy, communication, anger management, and conflict resolution skills.</a:t>
          </a:r>
          <a:endParaRPr lang="en-US" sz="1900" kern="1200"/>
        </a:p>
      </dsp:txBody>
      <dsp:txXfrm>
        <a:off x="51003" y="1746903"/>
        <a:ext cx="6798506" cy="942803"/>
      </dsp:txXfrm>
    </dsp:sp>
    <dsp:sp modelId="{FD84FA87-A894-46D2-964C-724DBAAD4C2B}">
      <dsp:nvSpPr>
        <dsp:cNvPr id="0" name=""/>
        <dsp:cNvSpPr/>
      </dsp:nvSpPr>
      <dsp:spPr>
        <a:xfrm>
          <a:off x="0" y="2795430"/>
          <a:ext cx="6900512" cy="104480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Experiential learning helped participants challenge long-held beliefs and reduce violent behaviours.</a:t>
          </a:r>
          <a:endParaRPr lang="en-US" sz="1900" kern="1200"/>
        </a:p>
      </dsp:txBody>
      <dsp:txXfrm>
        <a:off x="51003" y="2846433"/>
        <a:ext cx="6798506" cy="942803"/>
      </dsp:txXfrm>
    </dsp:sp>
    <dsp:sp modelId="{68105761-D19C-4561-A937-597969933598}">
      <dsp:nvSpPr>
        <dsp:cNvPr id="0" name=""/>
        <dsp:cNvSpPr/>
      </dsp:nvSpPr>
      <dsp:spPr>
        <a:xfrm>
          <a:off x="0" y="3894960"/>
          <a:ext cx="6900512" cy="104480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Scaling AVP and training correctional officials as facilitators can foster safer, rehabilitative environments, support offender reintegration, and contribute to national prison reform.</a:t>
          </a:r>
          <a:endParaRPr lang="en-US" sz="1900" kern="1200"/>
        </a:p>
      </dsp:txBody>
      <dsp:txXfrm>
        <a:off x="51003" y="3945963"/>
        <a:ext cx="6798506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E133-7DE0-41C8-B93D-D5C227515167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A4DAA-321D-487F-B268-F476EED089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891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4DAA-321D-487F-B268-F476EED0895F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6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AF99-244A-AC2A-6C01-188FCAF3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5E28A-F938-37F3-D8B7-B2A189CDF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8B95-277B-7BA4-B19B-C5FBA2C9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D3AE-BD62-755E-F773-BA4F241A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83A49-CE60-2E6C-6CF8-0FA5C95F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95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6A05-D95C-288D-1068-EE5BAFBA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37C5-ADD7-175B-06DC-D63A001B1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4D99-CE29-B3DB-4308-6E28824D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3B62-696E-E517-6DC1-1ECC1214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F3C58-3F2A-FC94-7A12-8C5EB3A4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3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7C7FF-42FF-EE70-4D76-E6A1B3DDF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6BBB9-3426-50BF-818E-B222D6ACC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9D4A-E4D7-3D92-7C34-A29022A3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A98C-2F5A-A977-04A9-6E30AD25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C414-40AA-5B75-C065-7CD56E1D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33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71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896"/>
            <a:ext cx="12192000" cy="6859895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5890" y="1038536"/>
            <a:ext cx="4080221" cy="5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2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1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A539-820A-6EB9-6CC9-8FDC75F4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5343-2ED7-0EE6-4813-5D0AB46D6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21FC-A095-2B8D-1784-0617211B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C933E-BE89-C4C8-9D51-462B75C3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096E-F093-BA0D-ADBF-2F711C18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72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7931-C100-FA12-E9D3-1AA826EA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0BEC2-5346-EAF2-C25D-7ECE14D92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7B888-0685-68E0-EED1-A72D4898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1621B-9170-DF2D-3B15-45AD4E98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FF9B9-C599-44F1-C093-7D75C75A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67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C847-8624-F914-EFDF-44ED9EC7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B0B-1C94-9788-737B-E5C171896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BDDBE-0869-CC2A-07B2-C2D9E8379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9F96B-A840-A3C4-BF6E-645C9D06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3E9A-EF7C-78B5-BEEF-F66F542F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04639-0BD9-B5CC-A0BF-9D1257B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285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4935-041E-2DE7-3025-11DB74E6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A3A3A-D411-8B19-6758-AA069FF2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B437F-2597-6620-829F-B26CC01E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C0574-C338-ECC1-E1B9-CCD7EDC5A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FB100-4F3E-CCAC-3237-B712911DD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DD766-D99C-05A3-8AA5-13E1D1F2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6DCC-E3EF-7C52-D364-CF345058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FBE43-5BD2-EC3B-6BDE-031FBC1E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7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A45E-98B6-8C94-FFCE-7917A56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C5BE5-35F5-7655-C716-75A20F42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7E95B-C250-50D4-126A-4D94B77C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787E-9186-F8BC-C0FA-2AEF6303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32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EB4FF-9E92-5318-D0EF-D30041E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0339C-EC39-50D1-E80F-4A6F7BF3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218F-388E-8E57-F525-873FE1A1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846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5EEA-7F60-4038-31A3-A85C9D4E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2FA9-B5AA-F962-EAF5-79A3A270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CB3E7-40A3-28A6-AAE2-F50FD8698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9C299-2B73-3D40-3BA2-4425542F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88D4A-ADBB-09C4-3AE1-945EA1A4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57DCA-F723-28E4-B1D8-1CF51E22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308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7A62-5015-1101-FF61-B9F23612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772E8-4911-6518-DE81-4E2C5A656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C846F-52DE-AE32-40C8-8768CC02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A4B8F-91BA-8D29-5AAE-D03B8ABE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D78FF-0129-1E03-4598-58C0CF3C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7DC8F-A6A1-46B4-8C4E-C815940F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86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F484D-D3E2-ABD1-63F9-273677A3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7F847-649E-B08F-8753-8F96A138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D77B-2BC2-446F-794F-4CC1D4393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D0D1E3-B01E-4832-8404-A57BF70446A3}" type="datetimeFigureOut">
              <a:rPr lang="en-ZA" smtClean="0"/>
              <a:t>2025/09/11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C393C-6EEA-FD38-5C2E-D0162DE7C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F8E8-B3CE-9033-120E-DEFAD2576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CB9D4-E50C-4082-90C2-B958E18376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32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981200" y="1678075"/>
            <a:ext cx="8229600" cy="349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3200" b="1" dirty="0"/>
              <a:t>EXAMINING THE EFFICACY OF ALTERNATIVES TO VIOLENCE ON THE REHABILITATION OF OFFENDERS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981200" y="4519892"/>
            <a:ext cx="8229600" cy="481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1600" dirty="0">
                <a:latin typeface="Avenir Book"/>
                <a:cs typeface="Avenir Book"/>
              </a:rPr>
              <a:t>LUNGILE NGWENYA</a:t>
            </a:r>
          </a:p>
          <a:p>
            <a:r>
              <a:rPr lang="en-US" sz="1600" dirty="0">
                <a:latin typeface="Avenir Book"/>
                <a:cs typeface="Avenir Book"/>
              </a:rPr>
              <a:t>11</a:t>
            </a:r>
            <a:r>
              <a:rPr lang="en-US" sz="1600" baseline="30000" dirty="0">
                <a:latin typeface="Avenir Book"/>
                <a:cs typeface="Avenir Book"/>
              </a:rPr>
              <a:t>th</a:t>
            </a:r>
            <a:r>
              <a:rPr lang="en-US" sz="1600" dirty="0">
                <a:latin typeface="Avenir Book"/>
                <a:cs typeface="Avenir Book"/>
              </a:rPr>
              <a:t> September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81C2D7-C76A-EB76-AC9B-5616B53B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6700"/>
            <a:ext cx="8047703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823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2121-15FE-D342-B1FE-416F3CD7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/>
              <a:t>RESEARCH DESIGN AND METHODOLGY 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BBB0-B049-03F1-3607-0081B07B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94542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ZA" b="1" dirty="0"/>
              <a:t>Transcendental phenomenological design</a:t>
            </a:r>
            <a:r>
              <a:rPr lang="en-ZA" dirty="0"/>
              <a:t> used to explore offenders’ perceptions and experiences of conflict and violence after AVP workshops.</a:t>
            </a:r>
          </a:p>
          <a:p>
            <a:pPr lvl="1"/>
            <a:r>
              <a:rPr lang="en-ZA" dirty="0"/>
              <a:t>Focused on </a:t>
            </a:r>
            <a:r>
              <a:rPr lang="en-ZA" b="1" dirty="0"/>
              <a:t>meaning-making</a:t>
            </a:r>
            <a:r>
              <a:rPr lang="en-ZA" dirty="0"/>
              <a:t> and lived experiences</a:t>
            </a:r>
          </a:p>
          <a:p>
            <a:pPr lvl="0"/>
            <a:r>
              <a:rPr lang="en-ZA" dirty="0"/>
              <a:t> </a:t>
            </a:r>
            <a:r>
              <a:rPr lang="en-ZA" b="1" dirty="0"/>
              <a:t>Purposive sampling</a:t>
            </a:r>
            <a:r>
              <a:rPr lang="en-ZA" dirty="0"/>
              <a:t>: 10–15 male offenders (18–45 years).</a:t>
            </a:r>
          </a:p>
          <a:p>
            <a:pPr lvl="1"/>
            <a:r>
              <a:rPr lang="en-ZA" dirty="0"/>
              <a:t>All had participated in an </a:t>
            </a:r>
            <a:r>
              <a:rPr lang="en-ZA" b="1" dirty="0"/>
              <a:t>AVP Basic Workshop</a:t>
            </a:r>
            <a:r>
              <a:rPr lang="en-ZA" dirty="0"/>
              <a:t> at Pollsmoor Medium B.</a:t>
            </a:r>
          </a:p>
          <a:p>
            <a:r>
              <a:rPr lang="en-ZA" dirty="0"/>
              <a:t> </a:t>
            </a:r>
            <a:r>
              <a:rPr lang="en-ZA" b="1" dirty="0"/>
              <a:t>Data Collection</a:t>
            </a:r>
            <a:endParaRPr lang="en-ZA" dirty="0"/>
          </a:p>
          <a:p>
            <a:pPr lvl="1"/>
            <a:r>
              <a:rPr lang="en-ZA" b="1" dirty="0"/>
              <a:t>Semi-structured, one-on-one interviews</a:t>
            </a:r>
            <a:r>
              <a:rPr lang="en-ZA" dirty="0"/>
              <a:t> were conducted with 10 sentenced offenders (30–60 minutes).</a:t>
            </a:r>
          </a:p>
          <a:p>
            <a:pPr lvl="1"/>
            <a:r>
              <a:rPr lang="en-ZA" dirty="0"/>
              <a:t>Conducted in a private room with DCS oversight for safety.</a:t>
            </a:r>
          </a:p>
          <a:p>
            <a:pPr lvl="1"/>
            <a:r>
              <a:rPr lang="en-ZA" b="1" dirty="0"/>
              <a:t>Audio-recorded</a:t>
            </a:r>
            <a:r>
              <a:rPr lang="en-ZA" dirty="0"/>
              <a:t> (with consent) + field notes.</a:t>
            </a:r>
          </a:p>
          <a:p>
            <a:pPr lvl="1"/>
            <a:r>
              <a:rPr lang="en-ZA" dirty="0"/>
              <a:t>Use of </a:t>
            </a:r>
            <a:r>
              <a:rPr lang="en-ZA" b="1" dirty="0"/>
              <a:t>pseudonyms</a:t>
            </a:r>
            <a:r>
              <a:rPr lang="en-ZA" dirty="0"/>
              <a:t> ensured confidentiality.</a:t>
            </a:r>
          </a:p>
          <a:p>
            <a:pPr lvl="1"/>
            <a:r>
              <a:rPr lang="en-ZA" dirty="0"/>
              <a:t>Questions explored </a:t>
            </a:r>
            <a:r>
              <a:rPr lang="en-ZA" b="1" dirty="0"/>
              <a:t>pre-prison &amp; prison experiences</a:t>
            </a:r>
            <a:r>
              <a:rPr lang="en-ZA" dirty="0"/>
              <a:t>, and impact of AVP on perceptions of violence.</a:t>
            </a:r>
          </a:p>
          <a:p>
            <a:r>
              <a:rPr lang="en-ZA" dirty="0"/>
              <a:t> </a:t>
            </a:r>
            <a:r>
              <a:rPr lang="en-ZA" b="1" dirty="0"/>
              <a:t>Data Analysis</a:t>
            </a:r>
            <a:endParaRPr lang="en-ZA" dirty="0"/>
          </a:p>
          <a:p>
            <a:pPr lvl="1"/>
            <a:r>
              <a:rPr lang="en-ZA" dirty="0"/>
              <a:t>The study used the </a:t>
            </a:r>
            <a:r>
              <a:rPr lang="en-ZA" b="1" dirty="0"/>
              <a:t>van Kaam framework of analysis</a:t>
            </a:r>
            <a:r>
              <a:rPr lang="en-ZA" dirty="0"/>
              <a:t>, as modified by </a:t>
            </a:r>
            <a:r>
              <a:rPr lang="en-ZA" b="1" dirty="0"/>
              <a:t>Moustakas (1994)</a:t>
            </a:r>
            <a:r>
              <a:rPr lang="en-ZA" dirty="0"/>
              <a:t>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791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2ACBF8-FCC2-C643-3AAF-317A1608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39459-1F69-3F7F-E971-673C7000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b="1" dirty="0"/>
              <a:t>FINDINGS OF THE STUDY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2177C4-70F9-D0CA-B0FB-65FCA27D1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993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39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C73BED-FA68-2DA9-A266-FDEE10DD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tx2"/>
                </a:solidFill>
              </a:rPr>
              <a:t>THEME 1: Motivation to attend AVP Workshop</a:t>
            </a:r>
            <a:endParaRPr lang="en-ZA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101F-3DFF-C53B-019D-82C1C0C9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110" y="311499"/>
            <a:ext cx="5967314" cy="6350983"/>
          </a:xfrm>
        </p:spPr>
        <p:txBody>
          <a:bodyPr anchor="ctr">
            <a:normAutofit/>
          </a:bodyPr>
          <a:lstStyle/>
          <a:p>
            <a:r>
              <a:rPr lang="en-ZA" sz="2000" dirty="0">
                <a:solidFill>
                  <a:schemeClr val="tx2"/>
                </a:solidFill>
              </a:rPr>
              <a:t>The study found that the participants were motivated to attend AVP workshop for the following reasons: 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The need for self-empowerment to deal with effects of being in a confined space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The need to develop self-awareness through self-reflection and self-introspection to help manage a history of violent behaviour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To find ways of controlling anger and communicating effectively without fighting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To help manage experiences of being victimized in prison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To gain strategies to use when released from prison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To deal with a history of drug abuse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Curiosity and the need to escape the mundane prison activities</a:t>
            </a: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11304-AFD4-741B-4927-CDB4C08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5600" b="1">
                <a:solidFill>
                  <a:srgbClr val="FFFFFF"/>
                </a:solidFill>
              </a:rPr>
              <a:t>Theme 2: Experiences of Prison Violence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EF376-1E5E-DE13-8344-9178B91E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04" y="226998"/>
            <a:ext cx="5288924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2400" dirty="0">
                <a:solidFill>
                  <a:schemeClr val="tx1">
                    <a:alpha val="80000"/>
                  </a:schemeClr>
                </a:solidFill>
              </a:rPr>
              <a:t>Participants’ violent identities were shaped by early life experiences, including:</a:t>
            </a:r>
          </a:p>
          <a:p>
            <a:pPr lvl="0"/>
            <a:r>
              <a:rPr lang="en-ZA" sz="2400" b="1" dirty="0">
                <a:solidFill>
                  <a:schemeClr val="tx1">
                    <a:alpha val="80000"/>
                  </a:schemeClr>
                </a:solidFill>
              </a:rPr>
              <a:t>Unstable family backgrounds</a:t>
            </a:r>
            <a:r>
              <a:rPr lang="en-ZA" sz="2400" dirty="0">
                <a:solidFill>
                  <a:schemeClr val="tx1">
                    <a:alpha val="80000"/>
                  </a:schemeClr>
                </a:solidFill>
              </a:rPr>
              <a:t> – absent fathers, poor role models.</a:t>
            </a:r>
          </a:p>
          <a:p>
            <a:pPr lvl="0"/>
            <a:r>
              <a:rPr lang="en-ZA" sz="2400" b="1" dirty="0">
                <a:solidFill>
                  <a:schemeClr val="tx1">
                    <a:alpha val="80000"/>
                  </a:schemeClr>
                </a:solidFill>
              </a:rPr>
              <a:t>Domestic violence</a:t>
            </a:r>
            <a:r>
              <a:rPr lang="en-ZA" sz="2400" dirty="0">
                <a:solidFill>
                  <a:schemeClr val="tx1">
                    <a:alpha val="80000"/>
                  </a:schemeClr>
                </a:solidFill>
              </a:rPr>
              <a:t> – exposure to parental conflict and alcohol-related abuse.</a:t>
            </a:r>
          </a:p>
          <a:p>
            <a:pPr lvl="0"/>
            <a:r>
              <a:rPr lang="en-ZA" sz="2400" b="1" dirty="0">
                <a:solidFill>
                  <a:schemeClr val="tx1">
                    <a:alpha val="80000"/>
                  </a:schemeClr>
                </a:solidFill>
              </a:rPr>
              <a:t>Community violence</a:t>
            </a:r>
            <a:r>
              <a:rPr lang="en-ZA" sz="2400" dirty="0">
                <a:solidFill>
                  <a:schemeClr val="tx1">
                    <a:alpha val="80000"/>
                  </a:schemeClr>
                </a:solidFill>
              </a:rPr>
              <a:t> – gang involvement provided belonging, identity, and status.</a:t>
            </a:r>
          </a:p>
          <a:p>
            <a:pPr lvl="0"/>
            <a:r>
              <a:rPr lang="en-ZA" sz="2400" b="1" dirty="0">
                <a:solidFill>
                  <a:schemeClr val="tx1">
                    <a:alpha val="80000"/>
                  </a:schemeClr>
                </a:solidFill>
              </a:rPr>
              <a:t>School violence</a:t>
            </a:r>
            <a:r>
              <a:rPr lang="en-ZA" sz="2400" dirty="0">
                <a:solidFill>
                  <a:schemeClr val="tx1">
                    <a:alpha val="80000"/>
                  </a:schemeClr>
                </a:solidFill>
              </a:rPr>
              <a:t> – bullying, fighting, and early expulsion due to aggression.</a:t>
            </a:r>
          </a:p>
          <a:p>
            <a:endParaRPr lang="en-ZA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5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C1D40-E880-DD18-3EFC-5C35BA7F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 b="1">
                <a:solidFill>
                  <a:srgbClr val="FFFFFF"/>
                </a:solidFill>
              </a:rPr>
              <a:t>Theme 3: Experiences of Prison Violence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8EFE7E4-54D5-4403-5A26-1A0868E34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4296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0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EEB0E8-0758-7CEF-02D6-3F4B242B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ZA" sz="3600" b="1">
                <a:solidFill>
                  <a:schemeClr val="tx2"/>
                </a:solidFill>
              </a:rPr>
              <a:t>Theme 4: Experiences of AVP Workshops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1E1EF04-977A-6BD8-6AD3-19E02ECE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821" y="170822"/>
            <a:ext cx="6601766" cy="65063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2000" dirty="0">
                <a:solidFill>
                  <a:schemeClr val="tx2"/>
                </a:solidFill>
              </a:rPr>
              <a:t>The study found that AVP workshops positively influenced offender rehabilitation through six key outcomes: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Improved self-awareness</a:t>
            </a:r>
            <a:r>
              <a:rPr lang="en-ZA" sz="2000" dirty="0">
                <a:solidFill>
                  <a:schemeClr val="tx2"/>
                </a:solidFill>
              </a:rPr>
              <a:t> – Greater self-reflection, self-confidence, and recognition of non-violent choices.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Increased empathy &amp; self-compassion</a:t>
            </a:r>
            <a:r>
              <a:rPr lang="en-ZA" sz="2000" dirty="0">
                <a:solidFill>
                  <a:schemeClr val="tx2"/>
                </a:solidFill>
              </a:rPr>
              <a:t> – Ability to “put themselves in others’ shoes,” improving relationships with peers and wardens.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Conflict resolution &amp; anger management</a:t>
            </a:r>
            <a:r>
              <a:rPr lang="en-ZA" sz="2000" dirty="0">
                <a:solidFill>
                  <a:schemeClr val="tx2"/>
                </a:solidFill>
              </a:rPr>
              <a:t> – Adoption of non-violent tools (e.g., </a:t>
            </a:r>
            <a:r>
              <a:rPr lang="en-ZA" sz="2000" i="1" dirty="0">
                <a:solidFill>
                  <a:schemeClr val="tx2"/>
                </a:solidFill>
              </a:rPr>
              <a:t>Transforming Power</a:t>
            </a:r>
            <a:r>
              <a:rPr lang="en-ZA" sz="2000" dirty="0">
                <a:solidFill>
                  <a:schemeClr val="tx2"/>
                </a:solidFill>
              </a:rPr>
              <a:t>) to manage disputes.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Effective communication</a:t>
            </a:r>
            <a:r>
              <a:rPr lang="en-ZA" sz="2000" dirty="0">
                <a:solidFill>
                  <a:schemeClr val="tx2"/>
                </a:solidFill>
              </a:rPr>
              <a:t> – Development of active listening, respectful dialogue, and reduced conflict incidents.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Changed beliefs, attitudes &amp; values</a:t>
            </a:r>
            <a:r>
              <a:rPr lang="en-ZA" sz="2000" dirty="0">
                <a:solidFill>
                  <a:schemeClr val="tx2"/>
                </a:solidFill>
              </a:rPr>
              <a:t> – Shift away from violence, gang identity, and equating respect with fear.</a:t>
            </a:r>
          </a:p>
          <a:p>
            <a:r>
              <a:rPr lang="en-ZA" sz="2000" b="1" dirty="0">
                <a:solidFill>
                  <a:schemeClr val="tx2"/>
                </a:solidFill>
              </a:rPr>
              <a:t>Community building</a:t>
            </a:r>
            <a:r>
              <a:rPr lang="en-ZA" sz="2000" dirty="0">
                <a:solidFill>
                  <a:schemeClr val="tx2"/>
                </a:solidFill>
              </a:rPr>
              <a:t> – Use of AVP strategies to create safer, more cooperative prison environments.</a:t>
            </a:r>
          </a:p>
          <a:p>
            <a:endParaRPr lang="en-ZA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7C1F-1D07-61EB-79E1-263A65D5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ZA" sz="3800" b="1"/>
              <a:t>CONCLUSIONS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732544A-DFE9-F9F3-7160-2E10FD51C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1148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23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25825-362E-35BD-C60C-35E5DEFB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ZA" sz="2600" b="1" dirty="0"/>
              <a:t>RECOMMENDATIONS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C57F-5871-DDC3-64FF-938FD283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fontScale="92500" lnSpcReduction="10000"/>
          </a:bodyPr>
          <a:lstStyle/>
          <a:p>
            <a:r>
              <a:rPr lang="en-ZA" sz="1800" b="1" dirty="0"/>
              <a:t>Institutionalise AVP</a:t>
            </a:r>
            <a:r>
              <a:rPr lang="en-ZA" sz="1800" dirty="0"/>
              <a:t> – integrate the Alternatives to Violence Project as a formal, ongoing programme across correctional centres.</a:t>
            </a:r>
          </a:p>
          <a:p>
            <a:r>
              <a:rPr lang="en-ZA" sz="1800" b="1" dirty="0"/>
              <a:t>Expand AVP implementation</a:t>
            </a:r>
            <a:r>
              <a:rPr lang="en-ZA" sz="1800" dirty="0"/>
              <a:t> – scale up its use beyond Pollsmoor to other prisons as a core rehabilitation strategy.</a:t>
            </a:r>
          </a:p>
          <a:p>
            <a:r>
              <a:rPr lang="en-ZA" sz="1800" b="1" dirty="0"/>
              <a:t>Shift towards rehabilitative approaches</a:t>
            </a:r>
            <a:r>
              <a:rPr lang="en-ZA" sz="1800" dirty="0"/>
              <a:t> – prioritise non-violent conflict resolution, empathy-building, and personal transformation over punitive measures.</a:t>
            </a:r>
          </a:p>
          <a:p>
            <a:r>
              <a:rPr lang="en-ZA" sz="1800" b="1" dirty="0"/>
              <a:t>Address systemic and historical roots of violence</a:t>
            </a:r>
            <a:r>
              <a:rPr lang="en-ZA" sz="1800" dirty="0"/>
              <a:t> – recognise and respond to the structural injustices (linked to apartheid, overcrowding, gang dominance, and deprivation).</a:t>
            </a:r>
          </a:p>
          <a:p>
            <a:r>
              <a:rPr lang="en-ZA" sz="1800" b="1" dirty="0"/>
              <a:t>Align AVP with peacebuilding and social justice goals</a:t>
            </a:r>
            <a:r>
              <a:rPr lang="en-ZA" sz="1800" dirty="0"/>
              <a:t> – position the programme within a broader framework of equity and human rights.</a:t>
            </a:r>
          </a:p>
          <a:p>
            <a:r>
              <a:rPr lang="en-ZA" sz="1800" b="1" dirty="0"/>
              <a:t>Support restorative justice and reintegration</a:t>
            </a:r>
            <a:r>
              <a:rPr lang="en-ZA" sz="1800" dirty="0"/>
              <a:t> – use AVP outcomes to strengthen community-based reintegration and reduce reoffending.</a:t>
            </a:r>
          </a:p>
          <a:p>
            <a:r>
              <a:rPr lang="en-ZA" sz="1800" b="1" dirty="0"/>
              <a:t>Integrate environmental justice principles</a:t>
            </a:r>
            <a:r>
              <a:rPr lang="en-ZA" sz="1800" dirty="0"/>
              <a:t> – create correctional environments that also promote ecological well-being (e.g., green/rehabilitative spaces)</a:t>
            </a:r>
          </a:p>
          <a:p>
            <a:endParaRPr lang="en-ZA" sz="1500" dirty="0"/>
          </a:p>
        </p:txBody>
      </p:sp>
    </p:spTree>
    <p:extLst>
      <p:ext uri="{BB962C8B-B14F-4D97-AF65-F5344CB8AC3E}">
        <p14:creationId xmlns:p14="http://schemas.microsoft.com/office/powerpoint/2010/main" val="82155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E923-7420-5ABA-9C5F-A50587BE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1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IMPLICATIONS FOR SOCIAL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E58B7-8441-E799-E508-88FB141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704"/>
            <a:ext cx="10515600" cy="4987260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 </a:t>
            </a:r>
            <a:r>
              <a:rPr lang="en-ZA" b="1" dirty="0"/>
              <a:t>Integrating AVP into rehabilitation strategies</a:t>
            </a:r>
          </a:p>
          <a:p>
            <a:pPr lvl="1"/>
            <a:r>
              <a:rPr lang="en-ZA" dirty="0"/>
              <a:t>Social workers can advocate for the institutionalisation of AVP in correctional centres</a:t>
            </a:r>
          </a:p>
          <a:p>
            <a:r>
              <a:rPr lang="en-ZA" b="1" dirty="0"/>
              <a:t>Addressing structural and systemic barriers</a:t>
            </a:r>
          </a:p>
          <a:p>
            <a:pPr lvl="1"/>
            <a:r>
              <a:rPr lang="en-ZA" dirty="0"/>
              <a:t>Harsh conditions (overcrowding, punitive staff culture, gang dominance) undermine rehabilitation. </a:t>
            </a:r>
          </a:p>
          <a:p>
            <a:pPr lvl="1"/>
            <a:r>
              <a:rPr lang="en-ZA" dirty="0"/>
              <a:t>Social workers should push for humanising correctional environments, in line with the White Paper on Corrections and international standards (e.g., Nelson Mandela Rules).</a:t>
            </a:r>
          </a:p>
          <a:p>
            <a:r>
              <a:rPr lang="en-ZA" dirty="0"/>
              <a:t> </a:t>
            </a:r>
            <a:r>
              <a:rPr lang="en-ZA" b="1" dirty="0"/>
              <a:t>Supporting SDG 16 (Peace, Justice &amp; Strong Institutions)</a:t>
            </a:r>
            <a:endParaRPr lang="en-ZA" dirty="0"/>
          </a:p>
          <a:p>
            <a:pPr lvl="1"/>
            <a:r>
              <a:rPr lang="en-ZA" dirty="0"/>
              <a:t>By implementing AVP, social work practice contributes to global goals of reducing violence, promoting inclusive institutions, and ensuring access to justice.</a:t>
            </a:r>
          </a:p>
          <a:p>
            <a:pPr lvl="1"/>
            <a:r>
              <a:rPr lang="en-ZA" dirty="0"/>
              <a:t>This positions social workers as key actors in advancing peacebuilding within correctional settings</a:t>
            </a:r>
          </a:p>
          <a:p>
            <a:r>
              <a:rPr lang="en-ZA" b="1" dirty="0"/>
              <a:t>Bridging Micro and Macro Practice</a:t>
            </a:r>
            <a:endParaRPr lang="en-ZA" dirty="0"/>
          </a:p>
          <a:p>
            <a:pPr lvl="1"/>
            <a:r>
              <a:rPr lang="en-ZA" dirty="0"/>
              <a:t>At the </a:t>
            </a:r>
            <a:r>
              <a:rPr lang="en-ZA" b="1" dirty="0"/>
              <a:t>micro level</a:t>
            </a:r>
            <a:r>
              <a:rPr lang="en-ZA" dirty="0"/>
              <a:t>, social workers can use AVP principles to support offenders’ personal growth, emotional regulation, and preparation for reintegration</a:t>
            </a:r>
          </a:p>
          <a:p>
            <a:pPr lvl="1"/>
            <a:r>
              <a:rPr lang="en-ZA" dirty="0"/>
              <a:t>At the </a:t>
            </a:r>
            <a:r>
              <a:rPr lang="en-ZA" b="1" dirty="0"/>
              <a:t>macro level</a:t>
            </a:r>
            <a:r>
              <a:rPr lang="en-ZA" dirty="0"/>
              <a:t>, social workers can challenge systemic injustices, advocate for policy reforms, and contribute to building rights-based correctional systems</a:t>
            </a:r>
          </a:p>
          <a:p>
            <a:r>
              <a:rPr lang="en-ZA" dirty="0"/>
              <a:t> </a:t>
            </a:r>
            <a:r>
              <a:rPr lang="en-ZA" b="1" dirty="0"/>
              <a:t>Promoting Restorative Justice Approaches</a:t>
            </a:r>
            <a:endParaRPr lang="en-ZA" dirty="0"/>
          </a:p>
          <a:p>
            <a:pPr lvl="1"/>
            <a:r>
              <a:rPr lang="en-ZA" dirty="0"/>
              <a:t>Social workers to facilitate restorative processes, helping offenders reconcile with victims, families, and communities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707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97CAB-D6E3-6183-DDF8-2A5DBB60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4" name="Picture 6" descr="C:\Users\Ibtisaam\AppData\Local\Microsoft\Windows\Temporary Internet Files\Content.IE5\58RXPXY2\everyone_has_an_idea_12709.gif">
            <a:extLst>
              <a:ext uri="{FF2B5EF4-FFF2-40B4-BE49-F238E27FC236}">
                <a16:creationId xmlns:a16="http://schemas.microsoft.com/office/drawing/2014/main" id="{F862640E-3C25-0704-9515-B8251407998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3922" y="643466"/>
            <a:ext cx="6187487" cy="5568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02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28305-46DD-687B-34CB-C5ECA8FB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ZA" sz="3400" b="1"/>
              <a:t>INTRODUCTION AND BACKGROUND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ED50427-24B5-90C7-344E-82B67B947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44890"/>
              </p:ext>
            </p:extLst>
          </p:nvPr>
        </p:nvGraphicFramePr>
        <p:xfrm>
          <a:off x="4648018" y="255639"/>
          <a:ext cx="6900512" cy="632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78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1896"/>
            <a:ext cx="12192000" cy="6859895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292"/>
          <a:stretch/>
        </p:blipFill>
        <p:spPr>
          <a:xfrm>
            <a:off x="5401048" y="2892669"/>
            <a:ext cx="1377204" cy="277199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5244444" y="4237225"/>
            <a:ext cx="1690412" cy="30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r>
              <a:rPr lang="en-US" sz="900" dirty="0" err="1">
                <a:solidFill>
                  <a:srgbClr val="FFB819"/>
                </a:solidFill>
              </a:rPr>
              <a:t>mandela.ac.za</a:t>
            </a:r>
            <a:endParaRPr lang="en-US" sz="900" dirty="0">
              <a:solidFill>
                <a:srgbClr val="FFB81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44" y="3926653"/>
            <a:ext cx="1690412" cy="207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319" y="2227018"/>
            <a:ext cx="1247362" cy="6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62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25E2A-93B9-9C9E-409B-08C536A4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ZA" sz="4000" b="1">
                <a:solidFill>
                  <a:srgbClr val="FFFFFF"/>
                </a:solidFill>
              </a:rPr>
              <a:t>RESEARCH FOCUS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641904-4F0E-D2BB-DFB6-4542A6C65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07159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96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5EDF4-27EE-B2B1-2B57-478EC9C2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ZA" sz="3400" b="1">
                <a:solidFill>
                  <a:srgbClr val="FFFFFF"/>
                </a:solidFill>
              </a:rPr>
              <a:t>VIOLENCE AND AGREESSION IN SOUTH AFRICA</a:t>
            </a:r>
            <a:endParaRPr lang="en-ZA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C55E-5CF0-3B9F-A327-4C186330E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311499"/>
            <a:ext cx="3427283" cy="646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b="1" dirty="0"/>
              <a:t>Youth in Crime Statistics</a:t>
            </a:r>
            <a:endParaRPr lang="en-ZA" sz="1600" dirty="0"/>
          </a:p>
          <a:p>
            <a:pPr lvl="0"/>
            <a:r>
              <a:rPr lang="en-ZA" sz="1600" dirty="0"/>
              <a:t>Youth (15–35) make up </a:t>
            </a:r>
            <a:r>
              <a:rPr lang="en-ZA" sz="1600" b="1" dirty="0"/>
              <a:t>26.8% of the prison population (2024)</a:t>
            </a:r>
            <a:r>
              <a:rPr lang="en-ZA" sz="1600" dirty="0"/>
              <a:t>.</a:t>
            </a:r>
          </a:p>
          <a:p>
            <a:pPr lvl="0"/>
            <a:r>
              <a:rPr lang="en-ZA" sz="1600" dirty="0"/>
              <a:t>Many offenders’ criminal pathways begin in adolescence/early adulthood (Moffit’s theory of crime).</a:t>
            </a:r>
          </a:p>
          <a:p>
            <a:pPr lvl="0"/>
            <a:r>
              <a:rPr lang="en-ZA" sz="1600" dirty="0"/>
              <a:t>By age 26, many are already entrenched in crime due to early exposure to violence and risk factors.</a:t>
            </a:r>
          </a:p>
          <a:p>
            <a:pPr marL="0" lvl="0" indent="0">
              <a:buNone/>
            </a:pPr>
            <a:r>
              <a:rPr lang="en-ZA" sz="1600" b="1" dirty="0"/>
              <a:t>Youth Violence &amp; Aggression</a:t>
            </a:r>
            <a:endParaRPr lang="en-ZA" sz="1600" dirty="0"/>
          </a:p>
          <a:p>
            <a:pPr lvl="0"/>
            <a:r>
              <a:rPr lang="en-ZA" sz="1600" dirty="0"/>
              <a:t>Aggression is common among youth and often peaks in adolescence/early 20s.</a:t>
            </a:r>
          </a:p>
          <a:p>
            <a:pPr lvl="0"/>
            <a:r>
              <a:rPr lang="en-ZA" sz="1600" dirty="0"/>
              <a:t>Early aggression strongly predicts later criminal and violent behaviour.</a:t>
            </a:r>
          </a:p>
          <a:p>
            <a:pPr lvl="0"/>
            <a:r>
              <a:rPr lang="en-ZA" sz="1600" b="1" dirty="0"/>
              <a:t>Example</a:t>
            </a:r>
            <a:r>
              <a:rPr lang="en-ZA" sz="1600" dirty="0"/>
              <a:t>: Aggressive children (ages 6–12) are far more likely to have criminal records and violent charges as young adults.</a:t>
            </a:r>
          </a:p>
          <a:p>
            <a:endParaRPr lang="en-ZA" sz="13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C6E4A-3F2C-D924-3B89-335F053F4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311499"/>
            <a:ext cx="3197701" cy="54648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1600" b="1" dirty="0"/>
              <a:t>Risk Factors</a:t>
            </a:r>
            <a:endParaRPr lang="en-ZA" sz="1600" dirty="0"/>
          </a:p>
          <a:p>
            <a:pPr lvl="1"/>
            <a:r>
              <a:rPr lang="en-ZA" sz="1600" dirty="0"/>
              <a:t>Poverty, marginalisation, and limited options for positive identity development.</a:t>
            </a:r>
          </a:p>
          <a:p>
            <a:pPr lvl="1"/>
            <a:r>
              <a:rPr lang="en-ZA" sz="1600" dirty="0"/>
              <a:t>Many adopt </a:t>
            </a:r>
            <a:r>
              <a:rPr lang="en-ZA" sz="1600" b="1" dirty="0"/>
              <a:t>gang-inspired masculinities</a:t>
            </a:r>
            <a:r>
              <a:rPr lang="en-ZA" sz="1600" dirty="0"/>
              <a:t> (strength, toughness, control).</a:t>
            </a:r>
          </a:p>
          <a:p>
            <a:pPr lvl="1"/>
            <a:r>
              <a:rPr lang="en-ZA" sz="1600" dirty="0"/>
              <a:t>Violence often normalized as a conflict-resolution strategy.</a:t>
            </a:r>
          </a:p>
          <a:p>
            <a:pPr lvl="1"/>
            <a:r>
              <a:rPr lang="en-ZA" sz="1600" dirty="0"/>
              <a:t>Lack of supportive adults, untreated trauma, and harsh punishment worsen trajectories.</a:t>
            </a:r>
          </a:p>
          <a:p>
            <a:pPr marL="0" lvl="0" indent="0">
              <a:buNone/>
            </a:pPr>
            <a:r>
              <a:rPr lang="en-ZA" sz="1600" b="1" dirty="0"/>
              <a:t>Schools &amp; Gangs</a:t>
            </a:r>
            <a:endParaRPr lang="en-ZA" sz="1600" dirty="0"/>
          </a:p>
          <a:p>
            <a:pPr lvl="1"/>
            <a:r>
              <a:rPr lang="en-ZA" sz="1600" dirty="0"/>
              <a:t>Schools increasingly serve as </a:t>
            </a:r>
            <a:r>
              <a:rPr lang="en-ZA" sz="1600" b="1" dirty="0"/>
              <a:t>sites of violence</a:t>
            </a:r>
            <a:r>
              <a:rPr lang="en-ZA" sz="1600" dirty="0"/>
              <a:t>.</a:t>
            </a:r>
          </a:p>
          <a:p>
            <a:pPr lvl="1"/>
            <a:r>
              <a:rPr lang="en-ZA" sz="1600" dirty="0"/>
              <a:t>Gang activity in the Western Cape heavily fuels youth crime.</a:t>
            </a:r>
          </a:p>
          <a:p>
            <a:pPr lvl="1"/>
            <a:r>
              <a:rPr lang="en-ZA" sz="1600" dirty="0"/>
              <a:t>School-based violence creates a pipeline into gang life and eventual incarceration.</a:t>
            </a:r>
          </a:p>
        </p:txBody>
      </p:sp>
    </p:spTree>
    <p:extLst>
      <p:ext uri="{BB962C8B-B14F-4D97-AF65-F5344CB8AC3E}">
        <p14:creationId xmlns:p14="http://schemas.microsoft.com/office/powerpoint/2010/main" val="199198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3927-912C-F530-C620-2AD15C58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573"/>
            <a:ext cx="10515600" cy="686927"/>
          </a:xfrm>
        </p:spPr>
        <p:txBody>
          <a:bodyPr>
            <a:normAutofit fontScale="90000"/>
          </a:bodyPr>
          <a:lstStyle/>
          <a:p>
            <a:r>
              <a:rPr lang="en-ZA" b="1"/>
              <a:t>PRISON VIOLENCE IN SOUTH AFRICA</a:t>
            </a:r>
            <a:endParaRPr lang="en-ZA" b="1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A7F79C1-E75A-2CE5-C72F-D5B5F5F9A5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79871"/>
          <a:ext cx="10515600" cy="499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35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B8FC1-4E5C-43F9-CE7B-23A628AC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ZA" sz="6200" b="1">
                <a:solidFill>
                  <a:srgbClr val="FFFFFF"/>
                </a:solidFill>
              </a:rPr>
              <a:t>MODELS OF PRISON VIOLENCE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C6DFB8-6D38-240A-3659-C5F3E0EF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03" y="99916"/>
            <a:ext cx="5597336" cy="65384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1. Deprivation Model</a:t>
            </a:r>
            <a:endParaRPr lang="en-ZA" sz="1600" dirty="0">
              <a:solidFill>
                <a:schemeClr val="tx1">
                  <a:alpha val="80000"/>
                </a:schemeClr>
              </a:solidFill>
            </a:endParaRP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Violence stems from the “pains of imprisonment”:</a:t>
            </a:r>
          </a:p>
          <a:p>
            <a:pPr lvl="1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Loss of liberty, autonomy, goods/services, relationships, and security.</a:t>
            </a: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Prisoners create deviant subcultures as coping mechanisms.</a:t>
            </a:r>
          </a:p>
          <a:p>
            <a:pPr marL="0" indent="0">
              <a:buNone/>
            </a:pPr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2. Importation Model</a:t>
            </a:r>
            <a:endParaRPr lang="en-ZA" sz="1600" dirty="0">
              <a:solidFill>
                <a:schemeClr val="tx1">
                  <a:alpha val="80000"/>
                </a:schemeClr>
              </a:solidFill>
            </a:endParaRP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Inmates bring personal histories of violence, antisocial behaviour, and cultural codes (e.g., “code of the street”).</a:t>
            </a: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Subcultures:</a:t>
            </a:r>
          </a:p>
          <a:p>
            <a:pPr lvl="1"/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Thief</a:t>
            </a:r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 (toughness, autonomy).</a:t>
            </a:r>
          </a:p>
          <a:p>
            <a:pPr lvl="1"/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Convict</a:t>
            </a:r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 (manipulation, power).</a:t>
            </a:r>
          </a:p>
          <a:p>
            <a:pPr lvl="1"/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Legitimate</a:t>
            </a:r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 (reject violence, isolate themselves).</a:t>
            </a:r>
          </a:p>
          <a:p>
            <a:pPr marL="0" indent="0">
              <a:buNone/>
            </a:pPr>
            <a:r>
              <a:rPr lang="en-ZA" sz="1600" b="1" dirty="0">
                <a:solidFill>
                  <a:schemeClr val="tx1">
                    <a:alpha val="80000"/>
                  </a:schemeClr>
                </a:solidFill>
              </a:rPr>
              <a:t>3. Situational Model</a:t>
            </a:r>
            <a:endParaRPr lang="en-ZA" sz="1600" dirty="0">
              <a:solidFill>
                <a:schemeClr val="tx1">
                  <a:alpha val="80000"/>
                </a:schemeClr>
              </a:solidFill>
            </a:endParaRP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Violence shaped by environment &amp; management.</a:t>
            </a: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Triggers: overcrowding, poor design, weak staff competence, lack of rule enforcement.</a:t>
            </a:r>
          </a:p>
          <a:p>
            <a:pPr lvl="0"/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Situational factors explain </a:t>
            </a:r>
            <a:r>
              <a:rPr lang="en-ZA" sz="1600" i="1" dirty="0">
                <a:solidFill>
                  <a:schemeClr val="tx1">
                    <a:alpha val="80000"/>
                  </a:schemeClr>
                </a:solidFill>
              </a:rPr>
              <a:t>when, where, and how</a:t>
            </a:r>
            <a:r>
              <a:rPr lang="en-ZA" sz="1600" dirty="0">
                <a:solidFill>
                  <a:schemeClr val="tx1">
                    <a:alpha val="80000"/>
                  </a:schemeClr>
                </a:solidFill>
              </a:rPr>
              <a:t> violence occurs.</a:t>
            </a:r>
          </a:p>
          <a:p>
            <a:endParaRPr lang="en-ZA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DE18D-D304-7C64-48D4-74863E64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ZA" sz="3400" b="1">
                <a:solidFill>
                  <a:srgbClr val="FFFFFF"/>
                </a:solidFill>
              </a:rPr>
              <a:t>ALTERNATIVES TO VIOLENCE PROJECT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D825DC7-1A6D-6CA4-A1A3-05EB52EB4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29839"/>
              </p:ext>
            </p:extLst>
          </p:nvPr>
        </p:nvGraphicFramePr>
        <p:xfrm>
          <a:off x="4119824" y="200967"/>
          <a:ext cx="7867860" cy="657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6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BF5B7C-CBE4-91DD-B4B8-09B6ECBEF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10552"/>
              </p:ext>
            </p:extLst>
          </p:nvPr>
        </p:nvGraphicFramePr>
        <p:xfrm>
          <a:off x="457200" y="966966"/>
          <a:ext cx="11277600" cy="4924068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338664">
                  <a:extLst>
                    <a:ext uri="{9D8B030D-6E8A-4147-A177-3AD203B41FA5}">
                      <a16:colId xmlns:a16="http://schemas.microsoft.com/office/drawing/2014/main" val="2468795474"/>
                    </a:ext>
                  </a:extLst>
                </a:gridCol>
                <a:gridCol w="8938936">
                  <a:extLst>
                    <a:ext uri="{9D8B030D-6E8A-4147-A177-3AD203B41FA5}">
                      <a16:colId xmlns:a16="http://schemas.microsoft.com/office/drawing/2014/main" val="1705153274"/>
                    </a:ext>
                  </a:extLst>
                </a:gridCol>
              </a:tblGrid>
              <a:tr h="60558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ZA" sz="2600" b="0" cap="none" spc="0">
                          <a:solidFill>
                            <a:schemeClr val="bg1"/>
                          </a:solidFill>
                          <a:effectLst/>
                        </a:rPr>
                        <a:t>Pillar</a:t>
                      </a:r>
                      <a:endParaRPr lang="en-ZA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ZA" sz="2600" b="0" cap="none" spc="0">
                          <a:solidFill>
                            <a:schemeClr val="bg1"/>
                          </a:solidFill>
                          <a:effectLst/>
                        </a:rPr>
                        <a:t>Typical Outcomes</a:t>
                      </a:r>
                      <a:endParaRPr lang="en-ZA" sz="26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97714"/>
                  </a:ext>
                </a:extLst>
              </a:tr>
              <a:tr h="8041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ZA" sz="2000" b="1" cap="none" spc="0">
                          <a:solidFill>
                            <a:schemeClr val="tx1"/>
                          </a:solidFill>
                          <a:effectLst/>
                        </a:rPr>
                        <a:t>Affirmation </a:t>
                      </a:r>
                      <a:endParaRPr lang="en-ZA" sz="2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cap="none" spc="0">
                          <a:solidFill>
                            <a:schemeClr val="tx1"/>
                          </a:solidFill>
                          <a:effectLst/>
                        </a:rPr>
                        <a:t>Increased self-worth, increased self-esteem, validation of self and others, and release of negative attitudes.</a:t>
                      </a:r>
                      <a:endParaRPr lang="en-ZA" sz="2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78574"/>
                  </a:ext>
                </a:extLst>
              </a:tr>
              <a:tr h="8041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ZA" sz="2000" b="1" cap="none" spc="0">
                          <a:solidFill>
                            <a:schemeClr val="tx1"/>
                          </a:solidFill>
                          <a:effectLst/>
                        </a:rPr>
                        <a:t>Cooperation </a:t>
                      </a:r>
                      <a:endParaRPr lang="en-ZA" sz="2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cap="none" spc="0">
                          <a:solidFill>
                            <a:schemeClr val="tx1"/>
                          </a:solidFill>
                          <a:effectLst/>
                        </a:rPr>
                        <a:t>Capacity for teamwork, tolerance for diversity, awareness of needs, rights and concerns, respect for self and others. </a:t>
                      </a:r>
                      <a:endParaRPr lang="en-ZA" sz="2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0805"/>
                  </a:ext>
                </a:extLst>
              </a:tr>
              <a:tr h="8041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ZA" sz="2000" b="1" cap="none" spc="0">
                          <a:solidFill>
                            <a:schemeClr val="tx1"/>
                          </a:solidFill>
                          <a:effectLst/>
                        </a:rPr>
                        <a:t>Communication </a:t>
                      </a:r>
                      <a:endParaRPr lang="en-ZA" sz="2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cap="none" spc="0">
                          <a:solidFill>
                            <a:schemeClr val="tx1"/>
                          </a:solidFill>
                          <a:effectLst/>
                        </a:rPr>
                        <a:t>Enhanced relationship with others, development of emotionally- centred, assertive communication skills, development of interpersonal skills.</a:t>
                      </a:r>
                      <a:endParaRPr lang="en-ZA" sz="2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34650"/>
                  </a:ext>
                </a:extLst>
              </a:tr>
              <a:tr h="110195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ZA" sz="2000" b="1" cap="none" spc="0">
                          <a:solidFill>
                            <a:schemeClr val="tx1"/>
                          </a:solidFill>
                          <a:effectLst/>
                        </a:rPr>
                        <a:t>Community building and Trust </a:t>
                      </a:r>
                      <a:endParaRPr lang="en-ZA" sz="2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cap="none" spc="0">
                          <a:solidFill>
                            <a:schemeClr val="tx1"/>
                          </a:solidFill>
                          <a:effectLst/>
                        </a:rPr>
                        <a:t>Application of prosocial attitudes within the group environment, establishment of a safe place for group members, sense of unity/oneness with the group </a:t>
                      </a:r>
                      <a:endParaRPr lang="en-ZA" sz="2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19642"/>
                  </a:ext>
                </a:extLst>
              </a:tr>
              <a:tr h="8041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ZA" sz="2000" b="1" cap="none" spc="0">
                          <a:solidFill>
                            <a:schemeClr val="tx1"/>
                          </a:solidFill>
                          <a:effectLst/>
                        </a:rPr>
                        <a:t>Transforming power </a:t>
                      </a:r>
                      <a:endParaRPr lang="en-ZA" sz="2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000" cap="none" spc="0">
                          <a:solidFill>
                            <a:schemeClr val="tx1"/>
                          </a:solidFill>
                          <a:effectLst/>
                        </a:rPr>
                        <a:t>Ability to transform conflict in a non-violent manner in a way that builds rather than harms the relationship. </a:t>
                      </a:r>
                      <a:endParaRPr lang="en-ZA" sz="2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85" marR="111685" marT="148913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5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4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C8BAF-8BC6-551B-671A-BE0EF5F3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ZA" b="1" dirty="0"/>
              <a:t>THEORETICAL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938B-D0C3-590B-5E03-9AE2A3A07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1900" b="1"/>
              <a:t>1. Social Constructionism</a:t>
            </a:r>
            <a:endParaRPr lang="en-ZA" sz="1900"/>
          </a:p>
          <a:p>
            <a:pPr lvl="0"/>
            <a:r>
              <a:rPr lang="en-ZA" sz="1900"/>
              <a:t>People construct their realities through social and cultural interactions.</a:t>
            </a:r>
          </a:p>
          <a:p>
            <a:pPr lvl="0"/>
            <a:r>
              <a:rPr lang="en-ZA" sz="1900"/>
              <a:t>In South Africa, violence is shaped by history (apartheid, legitimised violent masculinities).</a:t>
            </a:r>
          </a:p>
          <a:p>
            <a:pPr lvl="0"/>
            <a:r>
              <a:rPr lang="en-ZA" sz="1900"/>
              <a:t>Offenders bring pre-existing beliefs about masculinity, power, and survival into prisons.</a:t>
            </a:r>
          </a:p>
          <a:p>
            <a:pPr lvl="0"/>
            <a:r>
              <a:rPr lang="en-ZA" sz="1900"/>
              <a:t>These socially constructed beliefs influence prison interactions and violent behaviour.</a:t>
            </a:r>
          </a:p>
          <a:p>
            <a:endParaRPr lang="en-ZA" sz="1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CD85-F314-04FE-AE0F-C72AA03E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1900" b="1" dirty="0"/>
              <a:t>2. Resilience Theory</a:t>
            </a:r>
            <a:endParaRPr lang="en-ZA" sz="1900" dirty="0"/>
          </a:p>
          <a:p>
            <a:r>
              <a:rPr lang="en-ZA" sz="1900" dirty="0"/>
              <a:t>Resilience = ability to adapt and recover from adversity (Masten &amp; Obradovic, 2006).</a:t>
            </a:r>
          </a:p>
          <a:p>
            <a:pPr lvl="0"/>
            <a:r>
              <a:rPr lang="en-ZA" sz="1900" dirty="0"/>
              <a:t>Four key domains (Taormina, 2015):</a:t>
            </a:r>
          </a:p>
          <a:p>
            <a:pPr lvl="1"/>
            <a:r>
              <a:rPr lang="en-ZA" sz="1900" b="1" dirty="0"/>
              <a:t>Determination</a:t>
            </a:r>
            <a:r>
              <a:rPr lang="en-ZA" sz="1900" dirty="0"/>
              <a:t> – willpower to persevere.</a:t>
            </a:r>
          </a:p>
          <a:p>
            <a:pPr lvl="1"/>
            <a:r>
              <a:rPr lang="en-ZA" sz="1900" b="1" dirty="0"/>
              <a:t>Endurance</a:t>
            </a:r>
            <a:r>
              <a:rPr lang="en-ZA" sz="1900" dirty="0"/>
              <a:t> – strength to withstand prolonged hardships.</a:t>
            </a:r>
          </a:p>
          <a:p>
            <a:pPr lvl="1"/>
            <a:r>
              <a:rPr lang="en-ZA" sz="1900" b="1" dirty="0"/>
              <a:t>Adaptability</a:t>
            </a:r>
            <a:r>
              <a:rPr lang="en-ZA" sz="1900" dirty="0"/>
              <a:t> – flexibility to adjust to adverse environments.</a:t>
            </a:r>
          </a:p>
          <a:p>
            <a:pPr lvl="1"/>
            <a:r>
              <a:rPr lang="en-ZA" sz="1900" b="1" dirty="0" err="1"/>
              <a:t>Recuperability</a:t>
            </a:r>
            <a:r>
              <a:rPr lang="en-ZA" sz="1900" dirty="0"/>
              <a:t> – ability to recover after setbacks.</a:t>
            </a:r>
          </a:p>
          <a:p>
            <a:r>
              <a:rPr lang="en-ZA" sz="2300" dirty="0"/>
              <a:t>Explains why some offenders cope better than others despite prison stressors (violence, deprivation, gangs).</a:t>
            </a:r>
          </a:p>
          <a:p>
            <a:endParaRPr lang="en-ZA" sz="2300" dirty="0"/>
          </a:p>
          <a:p>
            <a:endParaRPr lang="en-ZA" sz="2300" dirty="0"/>
          </a:p>
          <a:p>
            <a:endParaRPr lang="en-ZA" sz="1900" dirty="0"/>
          </a:p>
        </p:txBody>
      </p:sp>
    </p:spTree>
    <p:extLst>
      <p:ext uri="{BB962C8B-B14F-4D97-AF65-F5344CB8AC3E}">
        <p14:creationId xmlns:p14="http://schemas.microsoft.com/office/powerpoint/2010/main" val="198090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1910</Words>
  <Application>Microsoft Office PowerPoint</Application>
  <PresentationFormat>Widescreen</PresentationFormat>
  <Paragraphs>172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Calibri</vt:lpstr>
      <vt:lpstr>Office Theme</vt:lpstr>
      <vt:lpstr>PowerPoint Presentation</vt:lpstr>
      <vt:lpstr>INTRODUCTION AND BACKGROUND</vt:lpstr>
      <vt:lpstr>RESEARCH FOCUS</vt:lpstr>
      <vt:lpstr>VIOLENCE AND AGREESSION IN SOUTH AFRICA</vt:lpstr>
      <vt:lpstr>PRISON VIOLENCE IN SOUTH AFRICA</vt:lpstr>
      <vt:lpstr>MODELS OF PRISON VIOLENCE </vt:lpstr>
      <vt:lpstr>ALTERNATIVES TO VIOLENCE PROJECT</vt:lpstr>
      <vt:lpstr>PowerPoint Presentation</vt:lpstr>
      <vt:lpstr>THEORETICAL FRAMEWORK</vt:lpstr>
      <vt:lpstr>RESEARCH DESIGN AND METHODOLGY </vt:lpstr>
      <vt:lpstr>FINDINGS OF THE STUDY </vt:lpstr>
      <vt:lpstr>THEME 1: Motivation to attend AVP Workshop</vt:lpstr>
      <vt:lpstr>Theme 2: Experiences of Prison Violence </vt:lpstr>
      <vt:lpstr>Theme 3: Experiences of Prison Violence</vt:lpstr>
      <vt:lpstr>Theme 4: Experiences of AVP Workshops</vt:lpstr>
      <vt:lpstr>CONCLUSIONS</vt:lpstr>
      <vt:lpstr>RECOMMENDATIONS</vt:lpstr>
      <vt:lpstr>IMPLICATIONS FOR SOCIAL WORK</vt:lpstr>
      <vt:lpstr>Q&amp;A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Ngwenya, Lungile (Mr) (Summerstrand Campus South )</dc:creator>
  <cp:lastModifiedBy>Ngwenya, Lungile (Mr) (Summerstrand Campus South )</cp:lastModifiedBy>
  <cp:revision>1</cp:revision>
  <dcterms:created xsi:type="dcterms:W3CDTF">2025-09-10T12:06:26Z</dcterms:created>
  <dcterms:modified xsi:type="dcterms:W3CDTF">2025-09-11T09:17:47Z</dcterms:modified>
</cp:coreProperties>
</file>