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9186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27430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971769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402618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4760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5237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0186335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193510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759851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764850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5761907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911840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231306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075273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825082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191200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8508A-805A-4CBF-87E3-A7AC2F59B3D0}" type="datetimeFigureOut">
              <a:rPr lang="en-ZA" smtClean="0"/>
              <a:t>2025/09/06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42992C62-D078-4736-84B9-55A3E94A68D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0602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6477" y="509955"/>
            <a:ext cx="10678135" cy="14419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GB" sz="2000" b="1" dirty="0" smtClean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RESEARCH TOPIC : YOUNG</a:t>
            </a:r>
            <a:r>
              <a:rPr lang="en-GB" sz="2000" b="1" dirty="0">
                <a:solidFill>
                  <a:srgbClr val="000000"/>
                </a:solidFill>
                <a:latin typeface="+mn-lt"/>
                <a:ea typeface="Calibri" panose="020F0502020204030204" pitchFamily="34" charset="0"/>
              </a:rPr>
              <a:t>, WIDOWED ZULU INDIVIDUALS’ EXPERIENCES OF THE CULTURAL EXPECTATIONS OF WIDOWHOOD WITHIN ZULU SOCIETY </a:t>
            </a:r>
            <a:endParaRPr lang="en-ZA" sz="2000" dirty="0">
              <a:solidFill>
                <a:srgbClr val="000000"/>
              </a:solidFill>
              <a:effectLst/>
              <a:latin typeface="+mn-lt"/>
              <a:ea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9039" y="2576147"/>
            <a:ext cx="10405574" cy="326194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ZA" b="1" dirty="0" smtClean="0"/>
              <a:t>PRESENTED BY :MRS N.P. ZONDI</a:t>
            </a:r>
          </a:p>
          <a:p>
            <a:pPr algn="ctr">
              <a:lnSpc>
                <a:spcPct val="150000"/>
              </a:lnSpc>
            </a:pPr>
            <a:r>
              <a:rPr lang="en-ZA" b="1" dirty="0"/>
              <a:t>STUDENT NUMBER : </a:t>
            </a:r>
            <a:r>
              <a:rPr lang="en-ZA" b="1" dirty="0" smtClean="0"/>
              <a:t>67133444</a:t>
            </a:r>
          </a:p>
          <a:p>
            <a:pPr algn="ctr">
              <a:lnSpc>
                <a:spcPct val="150000"/>
              </a:lnSpc>
            </a:pPr>
            <a:r>
              <a:rPr lang="en-ZA" b="1" dirty="0" smtClean="0"/>
              <a:t>INSTITUTION : UNIVERSITY OF SOUTH AFRICA</a:t>
            </a:r>
          </a:p>
          <a:p>
            <a:pPr algn="ctr">
              <a:lnSpc>
                <a:spcPct val="150000"/>
              </a:lnSpc>
            </a:pPr>
            <a:r>
              <a:rPr lang="en-ZA" b="1" dirty="0" smtClean="0"/>
              <a:t>SUPERVISED BY : PROFESSOR P. MBEDZI</a:t>
            </a:r>
            <a:endParaRPr lang="en-ZA" b="1" dirty="0"/>
          </a:p>
        </p:txBody>
      </p:sp>
    </p:spTree>
    <p:extLst>
      <p:ext uri="{BB962C8B-B14F-4D97-AF65-F5344CB8AC3E}">
        <p14:creationId xmlns:p14="http://schemas.microsoft.com/office/powerpoint/2010/main" val="1291906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703528"/>
          </a:xfrm>
        </p:spPr>
        <p:txBody>
          <a:bodyPr>
            <a:normAutofit/>
          </a:bodyPr>
          <a:lstStyle/>
          <a:p>
            <a:pPr algn="ctr"/>
            <a:r>
              <a:rPr lang="en-ZA" sz="2800" b="1" dirty="0" smtClean="0">
                <a:latin typeface="+mn-lt"/>
              </a:rPr>
              <a:t>BACKGROUND AND MOTIVATION</a:t>
            </a:r>
            <a:endParaRPr lang="en-ZA" sz="2800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397977"/>
            <a:ext cx="8915400" cy="4513245"/>
          </a:xfrm>
        </p:spPr>
        <p:txBody>
          <a:bodyPr/>
          <a:lstStyle/>
          <a:p>
            <a:r>
              <a:rPr lang="en-ZA" dirty="0" smtClean="0"/>
              <a:t>Personal experience</a:t>
            </a:r>
          </a:p>
          <a:p>
            <a:pPr marL="0" indent="0">
              <a:buNone/>
            </a:pPr>
            <a:endParaRPr lang="en-ZA" dirty="0" smtClean="0"/>
          </a:p>
          <a:p>
            <a:r>
              <a:rPr lang="en-ZA" dirty="0" smtClean="0"/>
              <a:t>Professional experience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93309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ZA" b="1" dirty="0" smtClean="0"/>
              <a:t>RESEARCH METHODOLOGY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47446"/>
            <a:ext cx="8915400" cy="4363776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ZA" dirty="0" smtClean="0"/>
              <a:t>Qualitative research : aims to explore and understand individuals (Creswell; 2024:4)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Sample : group of people selected from the </a:t>
            </a:r>
            <a:r>
              <a:rPr lang="en-ZA" dirty="0"/>
              <a:t>population (Patten and </a:t>
            </a:r>
            <a:r>
              <a:rPr lang="en-ZA" dirty="0" smtClean="0"/>
              <a:t>Newhart; 2018:89)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Purposive sampling : participants are being selected for </a:t>
            </a:r>
            <a:r>
              <a:rPr lang="en-ZA" dirty="0"/>
              <a:t>a purpose (Ritchie, Lewis, Nicholls &amp; </a:t>
            </a:r>
            <a:r>
              <a:rPr lang="en-ZA" dirty="0" err="1"/>
              <a:t>Ormston</a:t>
            </a:r>
            <a:r>
              <a:rPr lang="en-ZA" dirty="0"/>
              <a:t>, </a:t>
            </a:r>
            <a:r>
              <a:rPr lang="en-ZA" dirty="0" smtClean="0"/>
              <a:t>2014:113)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Snowball sampling : </a:t>
            </a:r>
            <a:r>
              <a:rPr lang="en-GB" dirty="0"/>
              <a:t>the researcher gathers information on a few members of the target population she can locate, and then asking those participants to provide the information needed to locate other members of the target population (</a:t>
            </a:r>
            <a:r>
              <a:rPr lang="en-GB" dirty="0" err="1"/>
              <a:t>Babbie</a:t>
            </a:r>
            <a:r>
              <a:rPr lang="en-GB" dirty="0"/>
              <a:t>, 2011:200-201). </a:t>
            </a:r>
            <a:endParaRPr lang="en-ZA" dirty="0" smtClean="0"/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2573463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958505"/>
          </a:xfrm>
        </p:spPr>
        <p:txBody>
          <a:bodyPr/>
          <a:lstStyle/>
          <a:p>
            <a:pPr algn="ctr"/>
            <a:r>
              <a:rPr lang="en-ZA" b="1" dirty="0" smtClean="0"/>
              <a:t>RESEARCH FINDINGS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82615"/>
            <a:ext cx="8915400" cy="4328607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ZA" dirty="0" smtClean="0"/>
              <a:t>Cultural expectations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Emotional impact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Challenges 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Copping mechanism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Support needed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088701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5469" y="624110"/>
            <a:ext cx="9069143" cy="1280890"/>
          </a:xfrm>
        </p:spPr>
        <p:txBody>
          <a:bodyPr/>
          <a:lstStyle/>
          <a:p>
            <a:pPr algn="ctr"/>
            <a:r>
              <a:rPr lang="en-ZA" b="1" dirty="0" smtClean="0"/>
              <a:t>CONCLUSION AND RECOMMENDATIONS</a:t>
            </a:r>
            <a:endParaRPr lang="en-ZA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705708"/>
            <a:ext cx="8915400" cy="420551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Develop </a:t>
            </a:r>
            <a:r>
              <a:rPr lang="en-GB" dirty="0"/>
              <a:t>culturally sensitive counselling </a:t>
            </a:r>
            <a:r>
              <a:rPr lang="en-GB" dirty="0" smtClean="0"/>
              <a:t>services</a:t>
            </a:r>
          </a:p>
          <a:p>
            <a:pPr>
              <a:lnSpc>
                <a:spcPct val="150000"/>
              </a:lnSpc>
            </a:pPr>
            <a:r>
              <a:rPr lang="en-ZA" dirty="0" smtClean="0"/>
              <a:t>Implement </a:t>
            </a:r>
            <a:r>
              <a:rPr lang="en-ZA" dirty="0"/>
              <a:t>community awareness </a:t>
            </a:r>
            <a:r>
              <a:rPr lang="en-ZA" dirty="0" smtClean="0"/>
              <a:t>programs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Provide </a:t>
            </a:r>
            <a:r>
              <a:rPr lang="en-GB" dirty="0"/>
              <a:t>economic support and </a:t>
            </a:r>
            <a:r>
              <a:rPr lang="en-GB" dirty="0" smtClean="0"/>
              <a:t>resources</a:t>
            </a:r>
          </a:p>
          <a:p>
            <a:pPr>
              <a:lnSpc>
                <a:spcPct val="150000"/>
              </a:lnSpc>
            </a:pPr>
            <a:r>
              <a:rPr lang="en-GB" dirty="0"/>
              <a:t>S</a:t>
            </a:r>
            <a:r>
              <a:rPr lang="en-GB" dirty="0" smtClean="0"/>
              <a:t>upport </a:t>
            </a:r>
            <a:r>
              <a:rPr lang="en-GB" dirty="0"/>
              <a:t>groups for young </a:t>
            </a:r>
            <a:r>
              <a:rPr lang="en-GB" dirty="0" smtClean="0"/>
              <a:t>widows/widowers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104656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ZA" sz="6000" b="1" dirty="0" smtClean="0"/>
              <a:t>THE END</a:t>
            </a:r>
            <a:endParaRPr lang="en-ZA" sz="6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ZA" sz="5400" b="1" dirty="0" smtClean="0"/>
              <a:t>THANK YOU !!!!!!!!!!!!</a:t>
            </a:r>
            <a:endParaRPr lang="en-ZA" sz="5400" b="1" dirty="0"/>
          </a:p>
        </p:txBody>
      </p:sp>
    </p:spTree>
    <p:extLst>
      <p:ext uri="{BB962C8B-B14F-4D97-AF65-F5344CB8AC3E}">
        <p14:creationId xmlns:p14="http://schemas.microsoft.com/office/powerpoint/2010/main" val="31516033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6821</TotalTime>
  <Words>183</Words>
  <Application>Microsoft Office PowerPoint</Application>
  <PresentationFormat>Widescreen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Times New Roman</vt:lpstr>
      <vt:lpstr>Wingdings 3</vt:lpstr>
      <vt:lpstr>Wisp</vt:lpstr>
      <vt:lpstr>RESEARCH TOPIC : YOUNG, WIDOWED ZULU INDIVIDUALS’ EXPERIENCES OF THE CULTURAL EXPECTATIONS OF WIDOWHOOD WITHIN ZULU SOCIETY </vt:lpstr>
      <vt:lpstr>BACKGROUND AND MOTIVATION</vt:lpstr>
      <vt:lpstr>RESEARCH METHODOLOGY</vt:lpstr>
      <vt:lpstr>RESEARCH FINDINGS</vt:lpstr>
      <vt:lpstr>CONCLUSION AND RECOMMENDATIONS</vt:lpstr>
      <vt:lpstr>THE END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Nomusa</dc:creator>
  <cp:lastModifiedBy>Nomusa</cp:lastModifiedBy>
  <cp:revision>9</cp:revision>
  <dcterms:created xsi:type="dcterms:W3CDTF">2025-08-14T17:14:51Z</dcterms:created>
  <dcterms:modified xsi:type="dcterms:W3CDTF">2025-09-11T09:37:38Z</dcterms:modified>
</cp:coreProperties>
</file>