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70" r:id="rId9"/>
    <p:sldId id="27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6A59CA-068A-41EB-9E28-5F73567FA9EF}">
          <p14:sldIdLst>
            <p14:sldId id="256"/>
            <p14:sldId id="257"/>
            <p14:sldId id="259"/>
            <p14:sldId id="260"/>
            <p14:sldId id="261"/>
            <p14:sldId id="263"/>
            <p14:sldId id="269"/>
            <p14:sldId id="270"/>
            <p14:sldId id="27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3821F-8F28-4F05-8718-B17748C58238}" v="70" dt="2025-09-11T04:11:53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itumelo Lekgau" userId="5e3538861dfa13e2" providerId="LiveId" clId="{FAE3821F-8F28-4F05-8718-B17748C58238}"/>
    <pc:docChg chg="undo custSel addSld modSld">
      <pc:chgData name="Boitumelo Lekgau" userId="5e3538861dfa13e2" providerId="LiveId" clId="{FAE3821F-8F28-4F05-8718-B17748C58238}" dt="2025-09-06T20:03:26.655" v="177" actId="14100"/>
      <pc:docMkLst>
        <pc:docMk/>
      </pc:docMkLst>
      <pc:sldChg chg="addSp modSp mod">
        <pc:chgData name="Boitumelo Lekgau" userId="5e3538861dfa13e2" providerId="LiveId" clId="{FAE3821F-8F28-4F05-8718-B17748C58238}" dt="2025-09-06T19:51:38.776" v="117" actId="20577"/>
        <pc:sldMkLst>
          <pc:docMk/>
          <pc:sldMk cId="3396056535" sldId="256"/>
        </pc:sldMkLst>
        <pc:spChg chg="add mod">
          <ac:chgData name="Boitumelo Lekgau" userId="5e3538861dfa13e2" providerId="LiveId" clId="{FAE3821F-8F28-4F05-8718-B17748C58238}" dt="2025-09-06T19:51:38.776" v="117" actId="20577"/>
          <ac:spMkLst>
            <pc:docMk/>
            <pc:sldMk cId="3396056535" sldId="256"/>
            <ac:spMk id="3" creationId="{FB6FA2D0-1827-9648-0830-3D9D0A169C4D}"/>
          </ac:spMkLst>
        </pc:spChg>
      </pc:sldChg>
      <pc:sldChg chg="addSp delSp modSp mod">
        <pc:chgData name="Boitumelo Lekgau" userId="5e3538861dfa13e2" providerId="LiveId" clId="{FAE3821F-8F28-4F05-8718-B17748C58238}" dt="2025-09-06T19:52:21.908" v="118" actId="14100"/>
        <pc:sldMkLst>
          <pc:docMk/>
          <pc:sldMk cId="2146801935" sldId="257"/>
        </pc:sldMkLst>
        <pc:spChg chg="add mod">
          <ac:chgData name="Boitumelo Lekgau" userId="5e3538861dfa13e2" providerId="LiveId" clId="{FAE3821F-8F28-4F05-8718-B17748C58238}" dt="2025-09-06T19:52:21.908" v="118" actId="14100"/>
          <ac:spMkLst>
            <pc:docMk/>
            <pc:sldMk cId="2146801935" sldId="257"/>
            <ac:spMk id="5" creationId="{A14AC87B-516F-9928-E91A-C5893EF97963}"/>
          </ac:spMkLst>
        </pc:spChg>
      </pc:sldChg>
      <pc:sldChg chg="addSp modSp new mod">
        <pc:chgData name="Boitumelo Lekgau" userId="5e3538861dfa13e2" providerId="LiveId" clId="{FAE3821F-8F28-4F05-8718-B17748C58238}" dt="2025-09-06T19:52:30.476" v="119" actId="14100"/>
        <pc:sldMkLst>
          <pc:docMk/>
          <pc:sldMk cId="3673374234" sldId="259"/>
        </pc:sldMkLst>
        <pc:spChg chg="add mod">
          <ac:chgData name="Boitumelo Lekgau" userId="5e3538861dfa13e2" providerId="LiveId" clId="{FAE3821F-8F28-4F05-8718-B17748C58238}" dt="2025-09-06T19:52:30.476" v="119" actId="14100"/>
          <ac:spMkLst>
            <pc:docMk/>
            <pc:sldMk cId="3673374234" sldId="259"/>
            <ac:spMk id="3" creationId="{CC56BB05-9907-2FDB-2D83-8F09EB4DBEF6}"/>
          </ac:spMkLst>
        </pc:spChg>
      </pc:sldChg>
      <pc:sldChg chg="addSp modSp new mod">
        <pc:chgData name="Boitumelo Lekgau" userId="5e3538861dfa13e2" providerId="LiveId" clId="{FAE3821F-8F28-4F05-8718-B17748C58238}" dt="2025-09-06T19:52:39.926" v="120" actId="14100"/>
        <pc:sldMkLst>
          <pc:docMk/>
          <pc:sldMk cId="2473397537" sldId="260"/>
        </pc:sldMkLst>
        <pc:spChg chg="add mod">
          <ac:chgData name="Boitumelo Lekgau" userId="5e3538861dfa13e2" providerId="LiveId" clId="{FAE3821F-8F28-4F05-8718-B17748C58238}" dt="2025-09-06T19:52:39.926" v="120" actId="14100"/>
          <ac:spMkLst>
            <pc:docMk/>
            <pc:sldMk cId="2473397537" sldId="260"/>
            <ac:spMk id="3" creationId="{5B561ED6-F924-6BDC-0080-2BBE4BFC5D19}"/>
          </ac:spMkLst>
        </pc:spChg>
      </pc:sldChg>
      <pc:sldChg chg="addSp modSp new mod">
        <pc:chgData name="Boitumelo Lekgau" userId="5e3538861dfa13e2" providerId="LiveId" clId="{FAE3821F-8F28-4F05-8718-B17748C58238}" dt="2025-09-06T19:52:55.264" v="121" actId="14100"/>
        <pc:sldMkLst>
          <pc:docMk/>
          <pc:sldMk cId="3067151695" sldId="261"/>
        </pc:sldMkLst>
        <pc:spChg chg="add mod">
          <ac:chgData name="Boitumelo Lekgau" userId="5e3538861dfa13e2" providerId="LiveId" clId="{FAE3821F-8F28-4F05-8718-B17748C58238}" dt="2025-09-06T19:52:55.264" v="121" actId="14100"/>
          <ac:spMkLst>
            <pc:docMk/>
            <pc:sldMk cId="3067151695" sldId="261"/>
            <ac:spMk id="3" creationId="{0F67A1A2-EB68-964F-FA6E-316908049AF1}"/>
          </ac:spMkLst>
        </pc:spChg>
      </pc:sldChg>
      <pc:sldChg chg="addSp modSp new mod">
        <pc:chgData name="Boitumelo Lekgau" userId="5e3538861dfa13e2" providerId="LiveId" clId="{FAE3821F-8F28-4F05-8718-B17748C58238}" dt="2025-09-06T19:53:07.640" v="122" actId="14100"/>
        <pc:sldMkLst>
          <pc:docMk/>
          <pc:sldMk cId="1920415902" sldId="262"/>
        </pc:sldMkLst>
      </pc:sldChg>
      <pc:sldChg chg="addSp modSp new mod">
        <pc:chgData name="Boitumelo Lekgau" userId="5e3538861dfa13e2" providerId="LiveId" clId="{FAE3821F-8F28-4F05-8718-B17748C58238}" dt="2025-09-06T19:53:18.295" v="123" actId="14100"/>
        <pc:sldMkLst>
          <pc:docMk/>
          <pc:sldMk cId="2953804573" sldId="263"/>
        </pc:sldMkLst>
        <pc:spChg chg="add mod">
          <ac:chgData name="Boitumelo Lekgau" userId="5e3538861dfa13e2" providerId="LiveId" clId="{FAE3821F-8F28-4F05-8718-B17748C58238}" dt="2025-09-06T19:53:18.295" v="123" actId="14100"/>
          <ac:spMkLst>
            <pc:docMk/>
            <pc:sldMk cId="2953804573" sldId="263"/>
            <ac:spMk id="3" creationId="{A92ECBEC-08EB-C80D-8540-286EF1368ECD}"/>
          </ac:spMkLst>
        </pc:spChg>
      </pc:sldChg>
      <pc:sldChg chg="addSp modSp new mod">
        <pc:chgData name="Boitumelo Lekgau" userId="5e3538861dfa13e2" providerId="LiveId" clId="{FAE3821F-8F28-4F05-8718-B17748C58238}" dt="2025-09-06T19:46:12.521" v="100" actId="14100"/>
        <pc:sldMkLst>
          <pc:docMk/>
          <pc:sldMk cId="1188633617" sldId="264"/>
        </pc:sldMkLst>
      </pc:sldChg>
      <pc:sldChg chg="addSp modSp new mod">
        <pc:chgData name="Boitumelo Lekgau" userId="5e3538861dfa13e2" providerId="LiveId" clId="{FAE3821F-8F28-4F05-8718-B17748C58238}" dt="2025-09-06T19:53:42.229" v="124" actId="14100"/>
        <pc:sldMkLst>
          <pc:docMk/>
          <pc:sldMk cId="2614250428" sldId="265"/>
        </pc:sldMkLst>
      </pc:sldChg>
      <pc:sldChg chg="addSp modSp new mod">
        <pc:chgData name="Boitumelo Lekgau" userId="5e3538861dfa13e2" providerId="LiveId" clId="{FAE3821F-8F28-4F05-8718-B17748C58238}" dt="2025-09-06T19:53:50.403" v="125" actId="14100"/>
        <pc:sldMkLst>
          <pc:docMk/>
          <pc:sldMk cId="1408132768" sldId="266"/>
        </pc:sldMkLst>
      </pc:sldChg>
      <pc:sldChg chg="addSp modSp new mod">
        <pc:chgData name="Boitumelo Lekgau" userId="5e3538861dfa13e2" providerId="LiveId" clId="{FAE3821F-8F28-4F05-8718-B17748C58238}" dt="2025-09-06T20:03:26.655" v="177" actId="14100"/>
        <pc:sldMkLst>
          <pc:docMk/>
          <pc:sldMk cId="1530712543" sldId="267"/>
        </pc:sldMkLst>
      </pc:sldChg>
    </pc:docChg>
  </pc:docChgLst>
  <pc:docChgLst>
    <pc:chgData name="Boitumelo Lekgau" userId="5e3538861dfa13e2" providerId="LiveId" clId="{C0986FD1-3407-45B8-AECD-09EF5E3249FA}"/>
    <pc:docChg chg="undo custSel addSld delSld modSld sldOrd addSection delSection modSection">
      <pc:chgData name="Boitumelo Lekgau" userId="5e3538861dfa13e2" providerId="LiveId" clId="{C0986FD1-3407-45B8-AECD-09EF5E3249FA}" dt="2025-09-11T04:12:23.960" v="426" actId="14100"/>
      <pc:docMkLst>
        <pc:docMk/>
      </pc:docMkLst>
      <pc:sldChg chg="addSp delSp modSp mod">
        <pc:chgData name="Boitumelo Lekgau" userId="5e3538861dfa13e2" providerId="LiveId" clId="{C0986FD1-3407-45B8-AECD-09EF5E3249FA}" dt="2025-09-11T03:52:59.221" v="334" actId="14100"/>
        <pc:sldMkLst>
          <pc:docMk/>
          <pc:sldMk cId="3396056535" sldId="256"/>
        </pc:sldMkLst>
        <pc:spChg chg="mod">
          <ac:chgData name="Boitumelo Lekgau" userId="5e3538861dfa13e2" providerId="LiveId" clId="{C0986FD1-3407-45B8-AECD-09EF5E3249FA}" dt="2025-09-11T03:52:59.221" v="334" actId="14100"/>
          <ac:spMkLst>
            <pc:docMk/>
            <pc:sldMk cId="3396056535" sldId="256"/>
            <ac:spMk id="3" creationId="{FB6FA2D0-1827-9648-0830-3D9D0A169C4D}"/>
          </ac:spMkLst>
        </pc:spChg>
        <pc:picChg chg="add del mod">
          <ac:chgData name="Boitumelo Lekgau" userId="5e3538861dfa13e2" providerId="LiveId" clId="{C0986FD1-3407-45B8-AECD-09EF5E3249FA}" dt="2025-09-10T11:49:38.684" v="120" actId="21"/>
          <ac:picMkLst>
            <pc:docMk/>
            <pc:sldMk cId="3396056535" sldId="256"/>
            <ac:picMk id="2" creationId="{146C8A98-020F-EE17-1DFC-CEC083117ABB}"/>
          </ac:picMkLst>
        </pc:picChg>
        <pc:picChg chg="add del mod">
          <ac:chgData name="Boitumelo Lekgau" userId="5e3538861dfa13e2" providerId="LiveId" clId="{C0986FD1-3407-45B8-AECD-09EF5E3249FA}" dt="2025-09-11T03:39:55.543" v="206" actId="478"/>
          <ac:picMkLst>
            <pc:docMk/>
            <pc:sldMk cId="3396056535" sldId="256"/>
            <ac:picMk id="4" creationId="{A7EE6906-B6DB-58C8-091B-9FF525C1E355}"/>
          </ac:picMkLst>
        </pc:picChg>
      </pc:sldChg>
      <pc:sldChg chg="addSp delSp modSp mod">
        <pc:chgData name="Boitumelo Lekgau" userId="5e3538861dfa13e2" providerId="LiveId" clId="{C0986FD1-3407-45B8-AECD-09EF5E3249FA}" dt="2025-09-11T03:40:01.502" v="207" actId="478"/>
        <pc:sldMkLst>
          <pc:docMk/>
          <pc:sldMk cId="2146801935" sldId="257"/>
        </pc:sldMkLst>
        <pc:spChg chg="mod">
          <ac:chgData name="Boitumelo Lekgau" userId="5e3538861dfa13e2" providerId="LiveId" clId="{C0986FD1-3407-45B8-AECD-09EF5E3249FA}" dt="2025-09-10T11:50:50.350" v="130" actId="14100"/>
          <ac:spMkLst>
            <pc:docMk/>
            <pc:sldMk cId="2146801935" sldId="257"/>
            <ac:spMk id="5" creationId="{A14AC87B-516F-9928-E91A-C5893EF97963}"/>
          </ac:spMkLst>
        </pc:spChg>
        <pc:picChg chg="add del mod">
          <ac:chgData name="Boitumelo Lekgau" userId="5e3538861dfa13e2" providerId="LiveId" clId="{C0986FD1-3407-45B8-AECD-09EF5E3249FA}" dt="2025-09-10T11:50:14.185" v="127" actId="478"/>
          <ac:picMkLst>
            <pc:docMk/>
            <pc:sldMk cId="2146801935" sldId="257"/>
            <ac:picMk id="2" creationId="{F1AE96B2-9F69-37B8-B27E-95CC6513463D}"/>
          </ac:picMkLst>
        </pc:picChg>
        <pc:picChg chg="add del mod">
          <ac:chgData name="Boitumelo Lekgau" userId="5e3538861dfa13e2" providerId="LiveId" clId="{C0986FD1-3407-45B8-AECD-09EF5E3249FA}" dt="2025-09-11T03:40:01.502" v="207" actId="478"/>
          <ac:picMkLst>
            <pc:docMk/>
            <pc:sldMk cId="2146801935" sldId="257"/>
            <ac:picMk id="3" creationId="{BC8B9AE0-2FBC-E753-98E8-28D92811A7BF}"/>
          </ac:picMkLst>
        </pc:picChg>
      </pc:sldChg>
      <pc:sldChg chg="addSp modSp mod ord">
        <pc:chgData name="Boitumelo Lekgau" userId="5e3538861dfa13e2" providerId="LiveId" clId="{C0986FD1-3407-45B8-AECD-09EF5E3249FA}" dt="2025-09-11T03:52:27.206" v="332"/>
        <pc:sldMkLst>
          <pc:docMk/>
          <pc:sldMk cId="272539392" sldId="258"/>
        </pc:sldMkLst>
        <pc:picChg chg="add mod">
          <ac:chgData name="Boitumelo Lekgau" userId="5e3538861dfa13e2" providerId="LiveId" clId="{C0986FD1-3407-45B8-AECD-09EF5E3249FA}" dt="2025-09-10T02:31:18.261" v="1" actId="14100"/>
          <ac:picMkLst>
            <pc:docMk/>
            <pc:sldMk cId="272539392" sldId="258"/>
            <ac:picMk id="2" creationId="{6E4A4D24-BFD9-051D-B2F1-F4D4EFB63038}"/>
          </ac:picMkLst>
        </pc:picChg>
        <pc:picChg chg="add mod">
          <ac:chgData name="Boitumelo Lekgau" userId="5e3538861dfa13e2" providerId="LiveId" clId="{C0986FD1-3407-45B8-AECD-09EF5E3249FA}" dt="2025-09-10T02:32:25.054" v="3" actId="1076"/>
          <ac:picMkLst>
            <pc:docMk/>
            <pc:sldMk cId="272539392" sldId="258"/>
            <ac:picMk id="3" creationId="{90FCD1BD-99B0-0205-9EC4-267B9D36BA73}"/>
          </ac:picMkLst>
        </pc:picChg>
      </pc:sldChg>
      <pc:sldChg chg="addSp delSp modSp mod">
        <pc:chgData name="Boitumelo Lekgau" userId="5e3538861dfa13e2" providerId="LiveId" clId="{C0986FD1-3407-45B8-AECD-09EF5E3249FA}" dt="2025-09-11T03:57:06.540" v="342" actId="20577"/>
        <pc:sldMkLst>
          <pc:docMk/>
          <pc:sldMk cId="3673374234" sldId="259"/>
        </pc:sldMkLst>
        <pc:spChg chg="mod">
          <ac:chgData name="Boitumelo Lekgau" userId="5e3538861dfa13e2" providerId="LiveId" clId="{C0986FD1-3407-45B8-AECD-09EF5E3249FA}" dt="2025-09-11T03:57:06.540" v="342" actId="20577"/>
          <ac:spMkLst>
            <pc:docMk/>
            <pc:sldMk cId="3673374234" sldId="259"/>
            <ac:spMk id="3" creationId="{CC56BB05-9907-2FDB-2D83-8F09EB4DBEF6}"/>
          </ac:spMkLst>
        </pc:spChg>
        <pc:picChg chg="add del mod">
          <ac:chgData name="Boitumelo Lekgau" userId="5e3538861dfa13e2" providerId="LiveId" clId="{C0986FD1-3407-45B8-AECD-09EF5E3249FA}" dt="2025-09-10T02:35:56.234" v="25" actId="21"/>
          <ac:picMkLst>
            <pc:docMk/>
            <pc:sldMk cId="3673374234" sldId="259"/>
            <ac:picMk id="2" creationId="{3E865E4B-7218-F2C4-442F-D5CFD270D659}"/>
          </ac:picMkLst>
        </pc:picChg>
        <pc:picChg chg="add del mod">
          <ac:chgData name="Boitumelo Lekgau" userId="5e3538861dfa13e2" providerId="LiveId" clId="{C0986FD1-3407-45B8-AECD-09EF5E3249FA}" dt="2025-09-10T11:51:07.112" v="133" actId="478"/>
          <ac:picMkLst>
            <pc:docMk/>
            <pc:sldMk cId="3673374234" sldId="259"/>
            <ac:picMk id="4" creationId="{483F7656-EB49-BE9F-8074-9180F6AA116B}"/>
          </ac:picMkLst>
        </pc:picChg>
        <pc:picChg chg="add del mod">
          <ac:chgData name="Boitumelo Lekgau" userId="5e3538861dfa13e2" providerId="LiveId" clId="{C0986FD1-3407-45B8-AECD-09EF5E3249FA}" dt="2025-09-11T03:40:04.711" v="208" actId="478"/>
          <ac:picMkLst>
            <pc:docMk/>
            <pc:sldMk cId="3673374234" sldId="259"/>
            <ac:picMk id="5" creationId="{FA90A829-EF89-6A9A-6A9B-508FC23616CA}"/>
          </ac:picMkLst>
        </pc:picChg>
      </pc:sldChg>
      <pc:sldChg chg="addSp delSp modSp mod">
        <pc:chgData name="Boitumelo Lekgau" userId="5e3538861dfa13e2" providerId="LiveId" clId="{C0986FD1-3407-45B8-AECD-09EF5E3249FA}" dt="2025-09-11T04:12:23.960" v="426" actId="14100"/>
        <pc:sldMkLst>
          <pc:docMk/>
          <pc:sldMk cId="2473397537" sldId="260"/>
        </pc:sldMkLst>
        <pc:spChg chg="mod">
          <ac:chgData name="Boitumelo Lekgau" userId="5e3538861dfa13e2" providerId="LiveId" clId="{C0986FD1-3407-45B8-AECD-09EF5E3249FA}" dt="2025-09-11T03:43:26.897" v="271" actId="20577"/>
          <ac:spMkLst>
            <pc:docMk/>
            <pc:sldMk cId="2473397537" sldId="260"/>
            <ac:spMk id="3" creationId="{5B561ED6-F924-6BDC-0080-2BBE4BFC5D19}"/>
          </ac:spMkLst>
        </pc:spChg>
        <pc:picChg chg="add mod">
          <ac:chgData name="Boitumelo Lekgau" userId="5e3538861dfa13e2" providerId="LiveId" clId="{C0986FD1-3407-45B8-AECD-09EF5E3249FA}" dt="2025-09-11T04:10:29.664" v="418" actId="14100"/>
          <ac:picMkLst>
            <pc:docMk/>
            <pc:sldMk cId="2473397537" sldId="260"/>
            <ac:picMk id="2" creationId="{08C47A13-DF3D-8AFF-1663-7EBF58A53A1D}"/>
          </ac:picMkLst>
        </pc:picChg>
        <pc:picChg chg="add del mod">
          <ac:chgData name="Boitumelo Lekgau" userId="5e3538861dfa13e2" providerId="LiveId" clId="{C0986FD1-3407-45B8-AECD-09EF5E3249FA}" dt="2025-09-10T11:51:51.397" v="141" actId="21"/>
          <ac:picMkLst>
            <pc:docMk/>
            <pc:sldMk cId="2473397537" sldId="260"/>
            <ac:picMk id="2" creationId="{9D48C84B-2835-482F-E280-D0418B8F7D14}"/>
          </ac:picMkLst>
        </pc:picChg>
        <pc:picChg chg="add del mod">
          <ac:chgData name="Boitumelo Lekgau" userId="5e3538861dfa13e2" providerId="LiveId" clId="{C0986FD1-3407-45B8-AECD-09EF5E3249FA}" dt="2025-09-11T03:40:07.473" v="209" actId="478"/>
          <ac:picMkLst>
            <pc:docMk/>
            <pc:sldMk cId="2473397537" sldId="260"/>
            <ac:picMk id="4" creationId="{C4ADA96C-F905-7968-2525-11DEFD05869F}"/>
          </ac:picMkLst>
        </pc:picChg>
        <pc:picChg chg="add mod">
          <ac:chgData name="Boitumelo Lekgau" userId="5e3538861dfa13e2" providerId="LiveId" clId="{C0986FD1-3407-45B8-AECD-09EF5E3249FA}" dt="2025-09-11T04:12:23.960" v="426" actId="14100"/>
          <ac:picMkLst>
            <pc:docMk/>
            <pc:sldMk cId="2473397537" sldId="260"/>
            <ac:picMk id="5" creationId="{81660566-6927-977D-D2EB-D4271F0E7D4A}"/>
          </ac:picMkLst>
        </pc:picChg>
      </pc:sldChg>
      <pc:sldChg chg="addSp delSp modSp mod">
        <pc:chgData name="Boitumelo Lekgau" userId="5e3538861dfa13e2" providerId="LiveId" clId="{C0986FD1-3407-45B8-AECD-09EF5E3249FA}" dt="2025-09-11T03:45:07.710" v="299" actId="20577"/>
        <pc:sldMkLst>
          <pc:docMk/>
          <pc:sldMk cId="3067151695" sldId="261"/>
        </pc:sldMkLst>
        <pc:spChg chg="mod">
          <ac:chgData name="Boitumelo Lekgau" userId="5e3538861dfa13e2" providerId="LiveId" clId="{C0986FD1-3407-45B8-AECD-09EF5E3249FA}" dt="2025-09-11T03:45:07.710" v="299" actId="20577"/>
          <ac:spMkLst>
            <pc:docMk/>
            <pc:sldMk cId="3067151695" sldId="261"/>
            <ac:spMk id="3" creationId="{0F67A1A2-EB68-964F-FA6E-316908049AF1}"/>
          </ac:spMkLst>
        </pc:spChg>
        <pc:spChg chg="add del mod">
          <ac:chgData name="Boitumelo Lekgau" userId="5e3538861dfa13e2" providerId="LiveId" clId="{C0986FD1-3407-45B8-AECD-09EF5E3249FA}" dt="2025-09-11T03:44:47.087" v="277" actId="22"/>
          <ac:spMkLst>
            <pc:docMk/>
            <pc:sldMk cId="3067151695" sldId="261"/>
            <ac:spMk id="5" creationId="{7B3B43AE-86C0-6C75-5CD4-A4039129B803}"/>
          </ac:spMkLst>
        </pc:spChg>
        <pc:picChg chg="add del mod">
          <ac:chgData name="Boitumelo Lekgau" userId="5e3538861dfa13e2" providerId="LiveId" clId="{C0986FD1-3407-45B8-AECD-09EF5E3249FA}" dt="2025-09-10T11:52:25.749" v="149" actId="478"/>
          <ac:picMkLst>
            <pc:docMk/>
            <pc:sldMk cId="3067151695" sldId="261"/>
            <ac:picMk id="2" creationId="{0FCDA7D9-F70E-C816-DF0D-8F0E0E9CA041}"/>
          </ac:picMkLst>
        </pc:picChg>
        <pc:picChg chg="add del mod">
          <ac:chgData name="Boitumelo Lekgau" userId="5e3538861dfa13e2" providerId="LiveId" clId="{C0986FD1-3407-45B8-AECD-09EF5E3249FA}" dt="2025-09-11T03:40:10.031" v="210" actId="478"/>
          <ac:picMkLst>
            <pc:docMk/>
            <pc:sldMk cId="3067151695" sldId="261"/>
            <ac:picMk id="4" creationId="{02348380-9FB0-703C-E4FA-BFE14E0BC9F3}"/>
          </ac:picMkLst>
        </pc:picChg>
      </pc:sldChg>
      <pc:sldChg chg="addSp delSp modSp add del mod">
        <pc:chgData name="Boitumelo Lekgau" userId="5e3538861dfa13e2" providerId="LiveId" clId="{C0986FD1-3407-45B8-AECD-09EF5E3249FA}" dt="2025-09-11T03:45:28.618" v="300" actId="2696"/>
        <pc:sldMkLst>
          <pc:docMk/>
          <pc:sldMk cId="1920415902" sldId="262"/>
        </pc:sldMkLst>
        <pc:picChg chg="add del mod">
          <ac:chgData name="Boitumelo Lekgau" userId="5e3538861dfa13e2" providerId="LiveId" clId="{C0986FD1-3407-45B8-AECD-09EF5E3249FA}" dt="2025-09-10T11:53:51.098" v="160" actId="478"/>
          <ac:picMkLst>
            <pc:docMk/>
            <pc:sldMk cId="1920415902" sldId="262"/>
            <ac:picMk id="2" creationId="{31C42690-F436-CF2A-C0F6-3C20F03A78A6}"/>
          </ac:picMkLst>
        </pc:picChg>
        <pc:picChg chg="add del mod">
          <ac:chgData name="Boitumelo Lekgau" userId="5e3538861dfa13e2" providerId="LiveId" clId="{C0986FD1-3407-45B8-AECD-09EF5E3249FA}" dt="2025-09-10T11:49:22.317" v="119" actId="21"/>
          <ac:picMkLst>
            <pc:docMk/>
            <pc:sldMk cId="1920415902" sldId="262"/>
            <ac:picMk id="4" creationId="{3A050D45-F6F3-F425-441B-20974EE990B1}"/>
          </ac:picMkLst>
        </pc:picChg>
        <pc:picChg chg="add del mod">
          <ac:chgData name="Boitumelo Lekgau" userId="5e3538861dfa13e2" providerId="LiveId" clId="{C0986FD1-3407-45B8-AECD-09EF5E3249FA}" dt="2025-09-11T03:40:22.494" v="213" actId="478"/>
          <ac:picMkLst>
            <pc:docMk/>
            <pc:sldMk cId="1920415902" sldId="262"/>
            <ac:picMk id="5" creationId="{02B8B3CF-4940-BFBC-A427-326C7187B63F}"/>
          </ac:picMkLst>
        </pc:picChg>
      </pc:sldChg>
      <pc:sldChg chg="addSp delSp modSp mod">
        <pc:chgData name="Boitumelo Lekgau" userId="5e3538861dfa13e2" providerId="LiveId" clId="{C0986FD1-3407-45B8-AECD-09EF5E3249FA}" dt="2025-09-11T04:08:41.747" v="413"/>
        <pc:sldMkLst>
          <pc:docMk/>
          <pc:sldMk cId="2953804573" sldId="263"/>
        </pc:sldMkLst>
        <pc:spChg chg="add mod">
          <ac:chgData name="Boitumelo Lekgau" userId="5e3538861dfa13e2" providerId="LiveId" clId="{C0986FD1-3407-45B8-AECD-09EF5E3249FA}" dt="2025-09-11T04:07:58.884" v="412" actId="14100"/>
          <ac:spMkLst>
            <pc:docMk/>
            <pc:sldMk cId="2953804573" sldId="263"/>
            <ac:spMk id="2" creationId="{BADA783C-D0BD-6D41-BD2B-F678D6EED705}"/>
          </ac:spMkLst>
        </pc:spChg>
        <pc:spChg chg="mod">
          <ac:chgData name="Boitumelo Lekgau" userId="5e3538861dfa13e2" providerId="LiveId" clId="{C0986FD1-3407-45B8-AECD-09EF5E3249FA}" dt="2025-09-11T04:06:49.294" v="409" actId="20577"/>
          <ac:spMkLst>
            <pc:docMk/>
            <pc:sldMk cId="2953804573" sldId="263"/>
            <ac:spMk id="3" creationId="{A92ECBEC-08EB-C80D-8540-286EF1368ECD}"/>
          </ac:spMkLst>
        </pc:spChg>
        <pc:spChg chg="add">
          <ac:chgData name="Boitumelo Lekgau" userId="5e3538861dfa13e2" providerId="LiveId" clId="{C0986FD1-3407-45B8-AECD-09EF5E3249FA}" dt="2025-09-11T04:08:41.747" v="413"/>
          <ac:spMkLst>
            <pc:docMk/>
            <pc:sldMk cId="2953804573" sldId="263"/>
            <ac:spMk id="5" creationId="{08DECCFD-F5EC-D7C6-A50B-6D9F114B5706}"/>
          </ac:spMkLst>
        </pc:spChg>
        <pc:picChg chg="add del mod">
          <ac:chgData name="Boitumelo Lekgau" userId="5e3538861dfa13e2" providerId="LiveId" clId="{C0986FD1-3407-45B8-AECD-09EF5E3249FA}" dt="2025-09-10T11:54:40.220" v="170" actId="478"/>
          <ac:picMkLst>
            <pc:docMk/>
            <pc:sldMk cId="2953804573" sldId="263"/>
            <ac:picMk id="2" creationId="{A42B88F1-DB13-3580-D7D8-70E3DDA1BCFE}"/>
          </ac:picMkLst>
        </pc:picChg>
        <pc:picChg chg="add del mod">
          <ac:chgData name="Boitumelo Lekgau" userId="5e3538861dfa13e2" providerId="LiveId" clId="{C0986FD1-3407-45B8-AECD-09EF5E3249FA}" dt="2025-09-11T03:40:28.386" v="214" actId="478"/>
          <ac:picMkLst>
            <pc:docMk/>
            <pc:sldMk cId="2953804573" sldId="263"/>
            <ac:picMk id="4" creationId="{03FE4D40-E7FC-61C6-8FD5-D1EFA81B3566}"/>
          </ac:picMkLst>
        </pc:picChg>
      </pc:sldChg>
      <pc:sldChg chg="addSp delSp modSp del mod">
        <pc:chgData name="Boitumelo Lekgau" userId="5e3538861dfa13e2" providerId="LiveId" clId="{C0986FD1-3407-45B8-AECD-09EF5E3249FA}" dt="2025-09-11T04:03:12.135" v="363" actId="2696"/>
        <pc:sldMkLst>
          <pc:docMk/>
          <pc:sldMk cId="1188633617" sldId="264"/>
        </pc:sldMkLst>
        <pc:spChg chg="del mod">
          <ac:chgData name="Boitumelo Lekgau" userId="5e3538861dfa13e2" providerId="LiveId" clId="{C0986FD1-3407-45B8-AECD-09EF5E3249FA}" dt="2025-09-11T04:02:14.435" v="352"/>
          <ac:spMkLst>
            <pc:docMk/>
            <pc:sldMk cId="1188633617" sldId="264"/>
            <ac:spMk id="3" creationId="{4C023390-6343-A54F-1D5E-26781F73AC64}"/>
          </ac:spMkLst>
        </pc:spChg>
        <pc:picChg chg="add del mod">
          <ac:chgData name="Boitumelo Lekgau" userId="5e3538861dfa13e2" providerId="LiveId" clId="{C0986FD1-3407-45B8-AECD-09EF5E3249FA}" dt="2025-09-10T11:55:19.024" v="178" actId="478"/>
          <ac:picMkLst>
            <pc:docMk/>
            <pc:sldMk cId="1188633617" sldId="264"/>
            <ac:picMk id="2" creationId="{05095E34-351F-747E-9974-F68F6F7AF240}"/>
          </ac:picMkLst>
        </pc:picChg>
        <pc:picChg chg="del">
          <ac:chgData name="Boitumelo Lekgau" userId="5e3538861dfa13e2" providerId="LiveId" clId="{C0986FD1-3407-45B8-AECD-09EF5E3249FA}" dt="2025-09-11T04:02:42.334" v="355" actId="21"/>
          <ac:picMkLst>
            <pc:docMk/>
            <pc:sldMk cId="1188633617" sldId="264"/>
            <ac:picMk id="4" creationId="{7CC2A181-E40E-1591-5DA5-E27102287469}"/>
          </ac:picMkLst>
        </pc:picChg>
        <pc:picChg chg="add del mod">
          <ac:chgData name="Boitumelo Lekgau" userId="5e3538861dfa13e2" providerId="LiveId" clId="{C0986FD1-3407-45B8-AECD-09EF5E3249FA}" dt="2025-09-11T03:40:35.903" v="215" actId="478"/>
          <ac:picMkLst>
            <pc:docMk/>
            <pc:sldMk cId="1188633617" sldId="264"/>
            <ac:picMk id="5" creationId="{9CFBB6D9-C4D0-C9C7-8644-944D4CCD65C6}"/>
          </ac:picMkLst>
        </pc:picChg>
      </pc:sldChg>
      <pc:sldChg chg="addSp delSp modSp del mod">
        <pc:chgData name="Boitumelo Lekgau" userId="5e3538861dfa13e2" providerId="LiveId" clId="{C0986FD1-3407-45B8-AECD-09EF5E3249FA}" dt="2025-09-11T04:03:46.664" v="367" actId="2696"/>
        <pc:sldMkLst>
          <pc:docMk/>
          <pc:sldMk cId="2614250428" sldId="265"/>
        </pc:sldMkLst>
        <pc:spChg chg="mod">
          <ac:chgData name="Boitumelo Lekgau" userId="5e3538861dfa13e2" providerId="LiveId" clId="{C0986FD1-3407-45B8-AECD-09EF5E3249FA}" dt="2025-09-11T04:03:27.722" v="364" actId="21"/>
          <ac:spMkLst>
            <pc:docMk/>
            <pc:sldMk cId="2614250428" sldId="265"/>
            <ac:spMk id="3" creationId="{FA76F6FF-3F35-9E6B-A1A3-4D4217D12A9F}"/>
          </ac:spMkLst>
        </pc:spChg>
        <pc:picChg chg="add del mod">
          <ac:chgData name="Boitumelo Lekgau" userId="5e3538861dfa13e2" providerId="LiveId" clId="{C0986FD1-3407-45B8-AECD-09EF5E3249FA}" dt="2025-09-10T11:55:51.260" v="186" actId="478"/>
          <ac:picMkLst>
            <pc:docMk/>
            <pc:sldMk cId="2614250428" sldId="265"/>
            <ac:picMk id="2" creationId="{02D5221C-02D7-EAAF-30C7-2D5ADEAF50DF}"/>
          </ac:picMkLst>
        </pc:picChg>
        <pc:picChg chg="add del mod">
          <ac:chgData name="Boitumelo Lekgau" userId="5e3538861dfa13e2" providerId="LiveId" clId="{C0986FD1-3407-45B8-AECD-09EF5E3249FA}" dt="2025-09-11T03:40:41.103" v="216" actId="478"/>
          <ac:picMkLst>
            <pc:docMk/>
            <pc:sldMk cId="2614250428" sldId="265"/>
            <ac:picMk id="4" creationId="{71E1BD08-8E54-F199-BB5E-0060C1AEBE49}"/>
          </ac:picMkLst>
        </pc:picChg>
      </pc:sldChg>
      <pc:sldChg chg="addSp delSp modSp del mod">
        <pc:chgData name="Boitumelo Lekgau" userId="5e3538861dfa13e2" providerId="LiveId" clId="{C0986FD1-3407-45B8-AECD-09EF5E3249FA}" dt="2025-09-11T03:47:36.620" v="330" actId="2696"/>
        <pc:sldMkLst>
          <pc:docMk/>
          <pc:sldMk cId="1408132768" sldId="266"/>
        </pc:sldMkLst>
        <pc:spChg chg="mod">
          <ac:chgData name="Boitumelo Lekgau" userId="5e3538861dfa13e2" providerId="LiveId" clId="{C0986FD1-3407-45B8-AECD-09EF5E3249FA}" dt="2025-09-11T03:46:42.710" v="325" actId="1076"/>
          <ac:spMkLst>
            <pc:docMk/>
            <pc:sldMk cId="1408132768" sldId="266"/>
            <ac:spMk id="3" creationId="{83FF284B-3831-6304-398F-203E24CD1B91}"/>
          </ac:spMkLst>
        </pc:spChg>
        <pc:picChg chg="add del mod">
          <ac:chgData name="Boitumelo Lekgau" userId="5e3538861dfa13e2" providerId="LiveId" clId="{C0986FD1-3407-45B8-AECD-09EF5E3249FA}" dt="2025-09-10T11:57:07.276" v="197" actId="478"/>
          <ac:picMkLst>
            <pc:docMk/>
            <pc:sldMk cId="1408132768" sldId="266"/>
            <ac:picMk id="2" creationId="{BDA53432-7E0E-5E1E-6D27-8931823D755A}"/>
          </ac:picMkLst>
        </pc:picChg>
        <pc:picChg chg="add del mod">
          <ac:chgData name="Boitumelo Lekgau" userId="5e3538861dfa13e2" providerId="LiveId" clId="{C0986FD1-3407-45B8-AECD-09EF5E3249FA}" dt="2025-09-11T03:41:11.443" v="217" actId="478"/>
          <ac:picMkLst>
            <pc:docMk/>
            <pc:sldMk cId="1408132768" sldId="266"/>
            <ac:picMk id="4" creationId="{38949A81-46CC-F2CD-61D5-95024DDEFC85}"/>
          </ac:picMkLst>
        </pc:picChg>
      </pc:sldChg>
      <pc:sldChg chg="addSp delSp modSp del mod">
        <pc:chgData name="Boitumelo Lekgau" userId="5e3538861dfa13e2" providerId="LiveId" clId="{C0986FD1-3407-45B8-AECD-09EF5E3249FA}" dt="2025-09-11T04:04:34.116" v="373" actId="2696"/>
        <pc:sldMkLst>
          <pc:docMk/>
          <pc:sldMk cId="1530712543" sldId="267"/>
        </pc:sldMkLst>
        <pc:spChg chg="mod">
          <ac:chgData name="Boitumelo Lekgau" userId="5e3538861dfa13e2" providerId="LiveId" clId="{C0986FD1-3407-45B8-AECD-09EF5E3249FA}" dt="2025-09-11T04:03:57.448" v="368" actId="21"/>
          <ac:spMkLst>
            <pc:docMk/>
            <pc:sldMk cId="1530712543" sldId="267"/>
            <ac:spMk id="3" creationId="{5F0115A7-A9A5-99A7-6850-5BEA061699C3}"/>
          </ac:spMkLst>
        </pc:spChg>
        <pc:picChg chg="add del mod">
          <ac:chgData name="Boitumelo Lekgau" userId="5e3538861dfa13e2" providerId="LiveId" clId="{C0986FD1-3407-45B8-AECD-09EF5E3249FA}" dt="2025-09-10T11:57:32.744" v="199" actId="478"/>
          <ac:picMkLst>
            <pc:docMk/>
            <pc:sldMk cId="1530712543" sldId="267"/>
            <ac:picMk id="2" creationId="{A4B293B0-1AA5-8782-0904-B0FE021028C0}"/>
          </ac:picMkLst>
        </pc:picChg>
        <pc:picChg chg="add mod">
          <ac:chgData name="Boitumelo Lekgau" userId="5e3538861dfa13e2" providerId="LiveId" clId="{C0986FD1-3407-45B8-AECD-09EF5E3249FA}" dt="2025-09-10T11:57:59.756" v="205" actId="14100"/>
          <ac:picMkLst>
            <pc:docMk/>
            <pc:sldMk cId="1530712543" sldId="267"/>
            <ac:picMk id="4" creationId="{ADC65822-4D5D-E66F-E414-B8CBFE44BC5D}"/>
          </ac:picMkLst>
        </pc:picChg>
      </pc:sldChg>
      <pc:sldChg chg="new del">
        <pc:chgData name="Boitumelo Lekgau" userId="5e3538861dfa13e2" providerId="LiveId" clId="{C0986FD1-3407-45B8-AECD-09EF5E3249FA}" dt="2025-09-11T04:01:38.063" v="347" actId="2696"/>
        <pc:sldMkLst>
          <pc:docMk/>
          <pc:sldMk cId="3599186369" sldId="268"/>
        </pc:sldMkLst>
      </pc:sldChg>
      <pc:sldChg chg="addSp modSp new mod">
        <pc:chgData name="Boitumelo Lekgau" userId="5e3538861dfa13e2" providerId="LiveId" clId="{C0986FD1-3407-45B8-AECD-09EF5E3249FA}" dt="2025-09-11T04:05:09.181" v="378" actId="20577"/>
        <pc:sldMkLst>
          <pc:docMk/>
          <pc:sldMk cId="3845948047" sldId="269"/>
        </pc:sldMkLst>
        <pc:spChg chg="add mod">
          <ac:chgData name="Boitumelo Lekgau" userId="5e3538861dfa13e2" providerId="LiveId" clId="{C0986FD1-3407-45B8-AECD-09EF5E3249FA}" dt="2025-09-11T04:05:09.181" v="378" actId="20577"/>
          <ac:spMkLst>
            <pc:docMk/>
            <pc:sldMk cId="3845948047" sldId="269"/>
            <ac:spMk id="3" creationId="{4F574206-FFEA-B449-A467-81BE464E085D}"/>
          </ac:spMkLst>
        </pc:spChg>
        <pc:picChg chg="add mod">
          <ac:chgData name="Boitumelo Lekgau" userId="5e3538861dfa13e2" providerId="LiveId" clId="{C0986FD1-3407-45B8-AECD-09EF5E3249FA}" dt="2025-09-11T04:02:57.293" v="362"/>
          <ac:picMkLst>
            <pc:docMk/>
            <pc:sldMk cId="3845948047" sldId="269"/>
            <ac:picMk id="4" creationId="{93C0936D-9281-73FC-D1A0-6297B3E7C009}"/>
          </ac:picMkLst>
        </pc:picChg>
      </pc:sldChg>
      <pc:sldChg chg="addSp modSp new mod">
        <pc:chgData name="Boitumelo Lekgau" userId="5e3538861dfa13e2" providerId="LiveId" clId="{C0986FD1-3407-45B8-AECD-09EF5E3249FA}" dt="2025-09-11T04:03:40.499" v="366" actId="14100"/>
        <pc:sldMkLst>
          <pc:docMk/>
          <pc:sldMk cId="3970977210" sldId="270"/>
        </pc:sldMkLst>
        <pc:spChg chg="add mod">
          <ac:chgData name="Boitumelo Lekgau" userId="5e3538861dfa13e2" providerId="LiveId" clId="{C0986FD1-3407-45B8-AECD-09EF5E3249FA}" dt="2025-09-11T04:03:40.499" v="366" actId="14100"/>
          <ac:spMkLst>
            <pc:docMk/>
            <pc:sldMk cId="3970977210" sldId="270"/>
            <ac:spMk id="3" creationId="{AFC363E4-89D9-569B-2D92-1B23176B594A}"/>
          </ac:spMkLst>
        </pc:spChg>
      </pc:sldChg>
      <pc:sldChg chg="addSp modSp new mod">
        <pc:chgData name="Boitumelo Lekgau" userId="5e3538861dfa13e2" providerId="LiveId" clId="{C0986FD1-3407-45B8-AECD-09EF5E3249FA}" dt="2025-09-11T04:04:28.217" v="372" actId="14100"/>
        <pc:sldMkLst>
          <pc:docMk/>
          <pc:sldMk cId="3768658893" sldId="271"/>
        </pc:sldMkLst>
        <pc:spChg chg="add mod">
          <ac:chgData name="Boitumelo Lekgau" userId="5e3538861dfa13e2" providerId="LiveId" clId="{C0986FD1-3407-45B8-AECD-09EF5E3249FA}" dt="2025-09-11T04:04:28.217" v="372" actId="14100"/>
          <ac:spMkLst>
            <pc:docMk/>
            <pc:sldMk cId="3768658893" sldId="271"/>
            <ac:spMk id="3" creationId="{F63282B3-DEE6-A1A6-0695-AA6087CF6D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building from the top of a building&#10;&#10;AI-generated content may be incorrect.">
            <a:extLst>
              <a:ext uri="{FF2B5EF4-FFF2-40B4-BE49-F238E27FC236}">
                <a16:creationId xmlns:a16="http://schemas.microsoft.com/office/drawing/2014/main" id="{646A2238-EADB-C5A5-1A5F-8D813D407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57"/>
            <a:ext cx="12232640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BE3C-F838-E78A-8B3D-1D17FEDD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6043B-2A18-41A8-A3CA-8E56CA619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B1048-8B24-3516-477C-CABB0128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3003-68B4-F2CE-1E89-68A7346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99DC-DB03-C78F-6EE4-DF07E9EC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60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dical personnel in a hospital&#10;&#10;AI-generated content may be incorrect.">
            <a:extLst>
              <a:ext uri="{FF2B5EF4-FFF2-40B4-BE49-F238E27FC236}">
                <a16:creationId xmlns:a16="http://schemas.microsoft.com/office/drawing/2014/main" id="{4B15CC9D-FDEF-098D-483E-519F37240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71"/>
            <a:ext cx="12192000" cy="69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8822-C24B-4F59-8C2B-123FA352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8D88-ACCB-111D-A1FB-B8D9990D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36D7-F958-B86E-E5B0-7D86C7A6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8742A-803B-8D4B-C213-BE4FF79C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4846-766A-3EC1-DB8E-3A00CC9D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E56C6-87D7-30E2-7B59-9641A4F8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84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ACDC-9F28-7238-5F90-1C1BE5C3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B59DC-F8E3-93CC-FC6F-F95A8CE58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013EA-7977-B920-B8E5-7A43169C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84D95-69E6-30BB-D257-1BB061641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22F62-52BC-DFBA-2E5D-1F20263C1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448A5-9220-0573-4A11-CB1E6EB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A9380-16B0-49BD-2A49-94DCA140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38C9E-EA0C-C16E-428A-770C2328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14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C05C-535C-45A6-159F-D9D7CE96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9358-BEC2-7EB0-850E-2B2F80DF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8034E-E29B-E9EC-1A8B-7E151821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7F172-605A-8FBB-DDF9-8E8E646F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47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on a snowboard&#10;&#10;AI-generated content may be incorrect.">
            <a:extLst>
              <a:ext uri="{FF2B5EF4-FFF2-40B4-BE49-F238E27FC236}">
                <a16:creationId xmlns:a16="http://schemas.microsoft.com/office/drawing/2014/main" id="{DB18870B-81B7-D089-3FD3-330EA3D41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5440-DDD7-4AFD-E508-89484FF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BB5EA-B8A6-3AF3-0D7C-7BBACFEA0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5F013-0B5F-4E10-A446-8D644832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76AB0-CE49-5598-7798-17460166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05C6F-4D97-2517-E250-11884065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3DE21-7D59-3787-2291-62E6ECBD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92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B7BD-4BE6-6FA1-011C-4EECA18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984B2-A761-F9DB-715D-E54FE92E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B64EB-5B0D-D7D9-29B4-E53EEBE0E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9BCC5-1763-3C80-AB61-44BE93C3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0571F-F4B8-A59C-1053-F9464377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BDA3C-AE2D-0E1C-2743-4C486446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33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F4A54-EAB0-89A1-8CD1-A84E498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67739-311A-6167-4B90-87395C2C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F0AD-7F76-2BAC-8296-2F7CB033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AE2B8-04A3-432A-8BBB-27487E261070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1830-B8D6-FB0B-CC7F-9CBF09CF3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5A21-8D4C-00D3-6AC7-046F9AF5F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2C393-BC58-4C45-AA3D-19690503DC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51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6FA2D0-1827-9648-0830-3D9D0A169C4D}"/>
              </a:ext>
            </a:extLst>
          </p:cNvPr>
          <p:cNvSpPr txBox="1"/>
          <p:nvPr/>
        </p:nvSpPr>
        <p:spPr>
          <a:xfrm>
            <a:off x="381000" y="3559629"/>
            <a:ext cx="9024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 profile of people using nyaope admitted in substance abuse treatment centers Tshwane district   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 Lekgau, M Mathibe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39605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gistrations | ASASWEI">
            <a:extLst>
              <a:ext uri="{FF2B5EF4-FFF2-40B4-BE49-F238E27FC236}">
                <a16:creationId xmlns:a16="http://schemas.microsoft.com/office/drawing/2014/main" id="{6E4A4D24-BFD9-051D-B2F1-F4D4EFB6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5" y="173684"/>
            <a:ext cx="3107439" cy="190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CD1BD-99B0-0205-9EC4-267B9D36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8" y="5636697"/>
            <a:ext cx="4314286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4AC87B-516F-9928-E91A-C5893EF97963}"/>
              </a:ext>
            </a:extLst>
          </p:cNvPr>
          <p:cNvSpPr txBox="1"/>
          <p:nvPr/>
        </p:nvSpPr>
        <p:spPr>
          <a:xfrm>
            <a:off x="435429" y="137826"/>
            <a:ext cx="8675914" cy="4625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/>
              <a:t>Background</a:t>
            </a:r>
          </a:p>
          <a:p>
            <a:endParaRPr lang="en-US" dirty="0"/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 percent of the Youth  in SA are susceptible to different  substances including Nyaope (Mokwena,2016)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Nyaope is a trendy drug that is found mainly in SA black township.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Easily accessible and cheap, contributing to it being a drug of choice to youth in SA 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(Fernandes &amp; Mokwena, 2016; Bala &amp; Kang’ethe, 2021; Mamukeyani et al., 2023).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Nyaope is a Tswana name meaning something without a purpose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First appeared in SA between 2000 and 2006 specifically in Tshwane District (Mokwena and Huma, 2014).</a:t>
            </a:r>
          </a:p>
        </p:txBody>
      </p:sp>
    </p:spTree>
    <p:extLst>
      <p:ext uri="{BB962C8B-B14F-4D97-AF65-F5344CB8AC3E}">
        <p14:creationId xmlns:p14="http://schemas.microsoft.com/office/powerpoint/2010/main" val="21468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6BB05-9907-2FDB-2D83-8F09EB4DBEF6}"/>
              </a:ext>
            </a:extLst>
          </p:cNvPr>
          <p:cNvSpPr txBox="1"/>
          <p:nvPr/>
        </p:nvSpPr>
        <p:spPr>
          <a:xfrm>
            <a:off x="283029" y="1033199"/>
            <a:ext cx="11397342" cy="40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Background cont.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Its composition therefore remains unspecified (Nzaumvila et al., 2023).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limited knowledge of the constituents of nyaope is seen as a challenge when it comes to treatment (Khine &amp; Mokwena, 2016)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Nyaope treatment is very complex,  creating a need for specialised health-oriented interventions (Fernandes &amp; Mokwena, 2016; Monyakane, 2018).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Relapse is part of the substance abuse recovery process however, it can discourage the whole process (Motsepe, 2022).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illegalisation of Nyaope in 2014 was aimed at controlling it use (Mokwena, 2015) However the prevalences are still rising creating a need for treatment.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33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61ED6-F924-6BDC-0080-2BBE4BFC5D19}"/>
              </a:ext>
            </a:extLst>
          </p:cNvPr>
          <p:cNvSpPr txBox="1"/>
          <p:nvPr/>
        </p:nvSpPr>
        <p:spPr>
          <a:xfrm>
            <a:off x="283029" y="1175657"/>
            <a:ext cx="11288485" cy="116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Problem statement</a:t>
            </a:r>
            <a:endParaRPr lang="en-ZA" sz="18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800" dirty="0"/>
              <a:t>Although Nyaope is a public health problem it has received minimal attention as national crisis </a:t>
            </a:r>
            <a:r>
              <a:rPr lang="en-GB" sz="1800" dirty="0"/>
              <a:t>(Strauss, 2022).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There is dearth of literature on the people using nyaope admitted in the substance abuse treatment center.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47A13-DF3D-8AFF-1663-7EBF58A5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1944"/>
            <a:ext cx="6291943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60566-6927-977D-D2EB-D4271F0E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2481943"/>
            <a:ext cx="610688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7A1A2-EB68-964F-FA6E-316908049AF1}"/>
              </a:ext>
            </a:extLst>
          </p:cNvPr>
          <p:cNvSpPr txBox="1"/>
          <p:nvPr/>
        </p:nvSpPr>
        <p:spPr>
          <a:xfrm>
            <a:off x="435429" y="1001486"/>
            <a:ext cx="11157857" cy="48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Study Method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Quantitate approach, Cross sectional descriptive design.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Standardised self-administered questionnaires that were adapted from the study by Swanepoel et al (2016).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Google forms.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Smart phones with internet connectivity were utilised.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Study was intended to be conducted in all five treatment centers and 2 gave permission.</a:t>
            </a:r>
            <a:endParaRPr lang="en-ZA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Non-probability convenience sampling was used due to unknown study population (Leavy, 2017; Pandey &amp; Pandey, 2021).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Raosoft Calculator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Sample size 224.</a:t>
            </a: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1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ECBEC-08EB-C80D-8540-286EF1368ECD}"/>
              </a:ext>
            </a:extLst>
          </p:cNvPr>
          <p:cNvSpPr txBox="1"/>
          <p:nvPr/>
        </p:nvSpPr>
        <p:spPr>
          <a:xfrm>
            <a:off x="1186543" y="1295402"/>
            <a:ext cx="10003971" cy="15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Study Method cont.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Stata software Version 14.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Descriptive statistics used for analysis.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Data presented in tables, charts and graphs.</a:t>
            </a:r>
          </a:p>
        </p:txBody>
      </p:sp>
    </p:spTree>
    <p:extLst>
      <p:ext uri="{BB962C8B-B14F-4D97-AF65-F5344CB8AC3E}">
        <p14:creationId xmlns:p14="http://schemas.microsoft.com/office/powerpoint/2010/main" val="29538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574206-FFEA-B449-A467-81BE464E085D}"/>
              </a:ext>
            </a:extLst>
          </p:cNvPr>
          <p:cNvSpPr txBox="1"/>
          <p:nvPr/>
        </p:nvSpPr>
        <p:spPr>
          <a:xfrm>
            <a:off x="381000" y="947057"/>
            <a:ext cx="8763000" cy="48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Results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Age 18-54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Highest qualification was High school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Unemployed and single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Majority started using cigarette(64%)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Nyaope used as a coping mechanism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0936D-9281-73FC-D1A0-6297B3E7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15" y="3429000"/>
            <a:ext cx="4376056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363E4-89D9-569B-2D92-1B23176B594A}"/>
              </a:ext>
            </a:extLst>
          </p:cNvPr>
          <p:cNvSpPr txBox="1"/>
          <p:nvPr/>
        </p:nvSpPr>
        <p:spPr>
          <a:xfrm>
            <a:off x="315686" y="500744"/>
            <a:ext cx="8828314" cy="40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Conclusion and recommendations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dirty="0"/>
              <a:t>Majority of the users are young but there are old people.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dirty="0"/>
              <a:t>Common amongst Black.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dirty="0"/>
              <a:t>Stress is a main contributor to nyaope use.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dirty="0"/>
              <a:t>Relapse is part of the process.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ZA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Social services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Public treatment centers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Family intervention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/>
              <a:t>Policy makers reviews on Cigarette</a:t>
            </a:r>
          </a:p>
        </p:txBody>
      </p:sp>
    </p:spTree>
    <p:extLst>
      <p:ext uri="{BB962C8B-B14F-4D97-AF65-F5344CB8AC3E}">
        <p14:creationId xmlns:p14="http://schemas.microsoft.com/office/powerpoint/2010/main" val="397097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282B3-DEE6-A1A6-0695-AA6087CF6D7B}"/>
              </a:ext>
            </a:extLst>
          </p:cNvPr>
          <p:cNvSpPr txBox="1"/>
          <p:nvPr/>
        </p:nvSpPr>
        <p:spPr>
          <a:xfrm>
            <a:off x="293914" y="337457"/>
            <a:ext cx="8850085" cy="57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b="1" dirty="0"/>
              <a:t>References</a:t>
            </a:r>
          </a:p>
          <a:p>
            <a:pPr>
              <a:lnSpc>
                <a:spcPct val="150000"/>
              </a:lnSpc>
            </a:pPr>
            <a:r>
              <a:rPr lang="en-GB" dirty="0"/>
              <a:t>Mamukeyani, E., Mashamba, T.J. and Onya, H., 2023. The lived psychological experiences of the youth resulting from the use nyaope drug in Sekhukhune District, Limpopo Province, South Africa. </a:t>
            </a:r>
            <a:r>
              <a:rPr lang="en-GB" i="1" dirty="0"/>
              <a:t>African Journal of Social Work</a:t>
            </a:r>
            <a:r>
              <a:rPr lang="en-GB" dirty="0"/>
              <a:t>, </a:t>
            </a:r>
            <a:r>
              <a:rPr lang="en-GB" i="1" dirty="0"/>
              <a:t>13</a:t>
            </a:r>
            <a:r>
              <a:rPr lang="en-GB" dirty="0"/>
              <a:t>(3), pp.147-154.</a:t>
            </a:r>
          </a:p>
          <a:p>
            <a:pPr>
              <a:lnSpc>
                <a:spcPct val="150000"/>
              </a:lnSpc>
            </a:pPr>
            <a:r>
              <a:rPr lang="en-GB" dirty="0"/>
              <a:t>Mokwena, K.E. and Fernandes, L., 2015. Exploring the role of external locus of control in the use of nyaope: a qualitative enquiry. </a:t>
            </a:r>
            <a:r>
              <a:rPr lang="en-GB" i="1" dirty="0"/>
              <a:t>Pula: Botswana Journal of African Studies</a:t>
            </a:r>
            <a:r>
              <a:rPr lang="en-GB" dirty="0"/>
              <a:t>, </a:t>
            </a:r>
            <a:r>
              <a:rPr lang="en-GB" i="1" dirty="0"/>
              <a:t>28</a:t>
            </a:r>
            <a:r>
              <a:rPr lang="en-GB" dirty="0"/>
              <a:t>(1), pp.41-50.</a:t>
            </a:r>
            <a:endParaRPr lang="en-ZA" dirty="0"/>
          </a:p>
          <a:p>
            <a:pPr>
              <a:lnSpc>
                <a:spcPct val="150000"/>
              </a:lnSpc>
            </a:pPr>
            <a:r>
              <a:rPr lang="en-GB" dirty="0"/>
              <a:t>Mokwena, K.E. and Huma, M., 2014. Experiences of nyaope users in three provinces of South Africa: substance abuse. </a:t>
            </a:r>
            <a:r>
              <a:rPr lang="en-GB" i="1" dirty="0"/>
              <a:t>African Journal for Physical Health Education, Recreation and Dance</a:t>
            </a:r>
            <a:r>
              <a:rPr lang="en-GB" dirty="0"/>
              <a:t>, </a:t>
            </a:r>
            <a:r>
              <a:rPr lang="en-GB" i="1" dirty="0"/>
              <a:t>20</a:t>
            </a:r>
            <a:r>
              <a:rPr lang="en-GB" dirty="0"/>
              <a:t>(sup-1), pp.352</a:t>
            </a:r>
          </a:p>
          <a:p>
            <a:pPr>
              <a:lnSpc>
                <a:spcPct val="150000"/>
              </a:lnSpc>
            </a:pPr>
            <a:r>
              <a:rPr lang="en-GB" dirty="0"/>
              <a:t>-363.</a:t>
            </a:r>
          </a:p>
          <a:p>
            <a:pPr>
              <a:lnSpc>
                <a:spcPct val="150000"/>
              </a:lnSpc>
            </a:pPr>
            <a:r>
              <a:rPr lang="en-GB" dirty="0"/>
              <a:t>Nzaumvila, D.K., Mash, R. and Helliwell, T., 2023. Exploring the perspectives of community members on use of nyaope in Tshwane, South Africa. </a:t>
            </a:r>
            <a:r>
              <a:rPr lang="en-GB" i="1" dirty="0"/>
              <a:t>South African Family Practice</a:t>
            </a:r>
            <a:r>
              <a:rPr lang="en-GB" dirty="0"/>
              <a:t>, </a:t>
            </a:r>
            <a:r>
              <a:rPr lang="en-GB" i="1" dirty="0"/>
              <a:t>65</a:t>
            </a:r>
            <a:r>
              <a:rPr lang="en-GB" dirty="0"/>
              <a:t>(4).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865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636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Marinda Pretoruis</dc:creator>
  <cp:lastModifiedBy>Boitumelo Lekgau</cp:lastModifiedBy>
  <cp:revision>4</cp:revision>
  <dcterms:created xsi:type="dcterms:W3CDTF">2025-07-23T11:12:16Z</dcterms:created>
  <dcterms:modified xsi:type="dcterms:W3CDTF">2025-09-11T04:12:29Z</dcterms:modified>
</cp:coreProperties>
</file>