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23358-25CC-4FD1-B7F8-B62B9E6562DC}" v="97" dt="2025-09-10T09:24:48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67" d="100"/>
          <a:sy n="67" d="100"/>
        </p:scale>
        <p:origin x="1011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rato Songo" userId="b66183bb08d739f5" providerId="LiveId" clId="{D4123358-25CC-4FD1-B7F8-B62B9E6562DC}"/>
    <pc:docChg chg="undo custSel addSld modSld addSection delSection">
      <pc:chgData name="Lerato Songo" userId="b66183bb08d739f5" providerId="LiveId" clId="{D4123358-25CC-4FD1-B7F8-B62B9E6562DC}" dt="2025-09-10T09:33:03.077" v="1373" actId="20577"/>
      <pc:docMkLst>
        <pc:docMk/>
      </pc:docMkLst>
      <pc:sldChg chg="modSp mod">
        <pc:chgData name="Lerato Songo" userId="b66183bb08d739f5" providerId="LiveId" clId="{D4123358-25CC-4FD1-B7F8-B62B9E6562DC}" dt="2025-09-10T08:29:35.799" v="109" actId="122"/>
        <pc:sldMkLst>
          <pc:docMk/>
          <pc:sldMk cId="2689089790" sldId="258"/>
        </pc:sldMkLst>
        <pc:spChg chg="mod">
          <ac:chgData name="Lerato Songo" userId="b66183bb08d739f5" providerId="LiveId" clId="{D4123358-25CC-4FD1-B7F8-B62B9E6562DC}" dt="2025-09-10T08:28:17.943" v="22" actId="20577"/>
          <ac:spMkLst>
            <pc:docMk/>
            <pc:sldMk cId="2689089790" sldId="258"/>
            <ac:spMk id="2" creationId="{9D6A748D-BEEC-43A4-BFF3-B31C0275A5D9}"/>
          </ac:spMkLst>
        </pc:spChg>
        <pc:graphicFrameChg chg="mod">
          <ac:chgData name="Lerato Songo" userId="b66183bb08d739f5" providerId="LiveId" clId="{D4123358-25CC-4FD1-B7F8-B62B9E6562DC}" dt="2025-09-10T08:29:35.799" v="109" actId="122"/>
          <ac:graphicFrameMkLst>
            <pc:docMk/>
            <pc:sldMk cId="2689089790" sldId="258"/>
            <ac:graphicFrameMk id="4" creationId="{AED04DAF-1E3F-4397-8834-E64118E9B2CD}"/>
          </ac:graphicFrameMkLst>
        </pc:graphicFrameChg>
      </pc:sldChg>
      <pc:sldChg chg="addSp modSp mod">
        <pc:chgData name="Lerato Songo" userId="b66183bb08d739f5" providerId="LiveId" clId="{D4123358-25CC-4FD1-B7F8-B62B9E6562DC}" dt="2025-09-10T08:51:06.821" v="834" actId="1076"/>
        <pc:sldMkLst>
          <pc:docMk/>
          <pc:sldMk cId="633738316" sldId="259"/>
        </pc:sldMkLst>
        <pc:spChg chg="mod">
          <ac:chgData name="Lerato Songo" userId="b66183bb08d739f5" providerId="LiveId" clId="{D4123358-25CC-4FD1-B7F8-B62B9E6562DC}" dt="2025-09-10T08:48:56.195" v="828" actId="27636"/>
          <ac:spMkLst>
            <pc:docMk/>
            <pc:sldMk cId="633738316" sldId="259"/>
            <ac:spMk id="3" creationId="{DB93FB3F-A8D4-46D3-A1C6-C79C64563729}"/>
          </ac:spMkLst>
        </pc:spChg>
        <pc:picChg chg="add mod">
          <ac:chgData name="Lerato Songo" userId="b66183bb08d739f5" providerId="LiveId" clId="{D4123358-25CC-4FD1-B7F8-B62B9E6562DC}" dt="2025-09-10T08:51:06.821" v="834" actId="1076"/>
          <ac:picMkLst>
            <pc:docMk/>
            <pc:sldMk cId="633738316" sldId="259"/>
            <ac:picMk id="4" creationId="{E54068BD-1D02-B62E-51CE-73A11FE06BBB}"/>
          </ac:picMkLst>
        </pc:picChg>
      </pc:sldChg>
      <pc:sldChg chg="addSp delSp modSp new mod modClrScheme chgLayout">
        <pc:chgData name="Lerato Songo" userId="b66183bb08d739f5" providerId="LiveId" clId="{D4123358-25CC-4FD1-B7F8-B62B9E6562DC}" dt="2025-09-10T09:33:03.077" v="1373" actId="20577"/>
        <pc:sldMkLst>
          <pc:docMk/>
          <pc:sldMk cId="514517973" sldId="260"/>
        </pc:sldMkLst>
        <pc:spChg chg="mod ord">
          <ac:chgData name="Lerato Songo" userId="b66183bb08d739f5" providerId="LiveId" clId="{D4123358-25CC-4FD1-B7F8-B62B9E6562DC}" dt="2025-09-10T09:27:20.109" v="1345" actId="13822"/>
          <ac:spMkLst>
            <pc:docMk/>
            <pc:sldMk cId="514517973" sldId="260"/>
            <ac:spMk id="2" creationId="{B3FF0409-DFC0-9941-10B1-56CC24799FCA}"/>
          </ac:spMkLst>
        </pc:spChg>
        <pc:spChg chg="add del mod ord">
          <ac:chgData name="Lerato Songo" userId="b66183bb08d739f5" providerId="LiveId" clId="{D4123358-25CC-4FD1-B7F8-B62B9E6562DC}" dt="2025-09-10T08:31:30.071" v="157" actId="26606"/>
          <ac:spMkLst>
            <pc:docMk/>
            <pc:sldMk cId="514517973" sldId="260"/>
            <ac:spMk id="3" creationId="{2B8F0607-B0EB-3DA0-B7B4-3849F9529B4F}"/>
          </ac:spMkLst>
        </pc:spChg>
        <pc:spChg chg="add del mod ord">
          <ac:chgData name="Lerato Songo" userId="b66183bb08d739f5" providerId="LiveId" clId="{D4123358-25CC-4FD1-B7F8-B62B9E6562DC}" dt="2025-09-10T08:31:30.071" v="157" actId="26606"/>
          <ac:spMkLst>
            <pc:docMk/>
            <pc:sldMk cId="514517973" sldId="260"/>
            <ac:spMk id="4" creationId="{A2224E63-A5DC-C5BC-BA7A-BCB553C337B4}"/>
          </ac:spMkLst>
        </pc:spChg>
        <pc:spChg chg="add del mod ord">
          <ac:chgData name="Lerato Songo" userId="b66183bb08d739f5" providerId="LiveId" clId="{D4123358-25CC-4FD1-B7F8-B62B9E6562DC}" dt="2025-09-10T08:31:30.071" v="157" actId="26606"/>
          <ac:spMkLst>
            <pc:docMk/>
            <pc:sldMk cId="514517973" sldId="260"/>
            <ac:spMk id="5" creationId="{6AF455AE-A29B-71E5-3754-96D3A7E5E76E}"/>
          </ac:spMkLst>
        </pc:spChg>
        <pc:spChg chg="add del mod ord">
          <ac:chgData name="Lerato Songo" userId="b66183bb08d739f5" providerId="LiveId" clId="{D4123358-25CC-4FD1-B7F8-B62B9E6562DC}" dt="2025-09-10T08:31:30.071" v="157" actId="26606"/>
          <ac:spMkLst>
            <pc:docMk/>
            <pc:sldMk cId="514517973" sldId="260"/>
            <ac:spMk id="6" creationId="{31105C68-9CA3-E166-CAFB-18ACD4244E75}"/>
          </ac:spMkLst>
        </pc:spChg>
        <pc:spChg chg="add mod">
          <ac:chgData name="Lerato Songo" userId="b66183bb08d739f5" providerId="LiveId" clId="{D4123358-25CC-4FD1-B7F8-B62B9E6562DC}" dt="2025-09-10T09:24:48.848" v="1338"/>
          <ac:spMkLst>
            <pc:docMk/>
            <pc:sldMk cId="514517973" sldId="260"/>
            <ac:spMk id="11" creationId="{E8685CC2-387F-5D35-C95C-E6EFFAE3032F}"/>
          </ac:spMkLst>
        </pc:spChg>
        <pc:spChg chg="add mod">
          <ac:chgData name="Lerato Songo" userId="b66183bb08d739f5" providerId="LiveId" clId="{D4123358-25CC-4FD1-B7F8-B62B9E6562DC}" dt="2025-09-10T09:33:03.077" v="1373" actId="20577"/>
          <ac:spMkLst>
            <pc:docMk/>
            <pc:sldMk cId="514517973" sldId="260"/>
            <ac:spMk id="13" creationId="{D7447124-9CC2-B902-8939-4391B5E8052F}"/>
          </ac:spMkLst>
        </pc:spChg>
      </pc:sldChg>
      <pc:sldChg chg="addSp delSp modSp new mod modClrScheme chgLayout">
        <pc:chgData name="Lerato Songo" userId="b66183bb08d739f5" providerId="LiveId" clId="{D4123358-25CC-4FD1-B7F8-B62B9E6562DC}" dt="2025-09-10T09:28:40.514" v="1347" actId="208"/>
        <pc:sldMkLst>
          <pc:docMk/>
          <pc:sldMk cId="781847765" sldId="261"/>
        </pc:sldMkLst>
        <pc:spChg chg="del">
          <ac:chgData name="Lerato Songo" userId="b66183bb08d739f5" providerId="LiveId" clId="{D4123358-25CC-4FD1-B7F8-B62B9E6562DC}" dt="2025-09-10T08:32:45.973" v="192" actId="26606"/>
          <ac:spMkLst>
            <pc:docMk/>
            <pc:sldMk cId="781847765" sldId="261"/>
            <ac:spMk id="2" creationId="{31ED914B-AEE7-E96B-5428-A706C81D7BD3}"/>
          </ac:spMkLst>
        </pc:spChg>
        <pc:spChg chg="del">
          <ac:chgData name="Lerato Songo" userId="b66183bb08d739f5" providerId="LiveId" clId="{D4123358-25CC-4FD1-B7F8-B62B9E6562DC}" dt="2025-09-10T08:32:45.973" v="192" actId="26606"/>
          <ac:spMkLst>
            <pc:docMk/>
            <pc:sldMk cId="781847765" sldId="261"/>
            <ac:spMk id="3" creationId="{48CA01F0-1FBD-8975-E61B-F6334BDCD8F3}"/>
          </ac:spMkLst>
        </pc:spChg>
        <pc:spChg chg="del">
          <ac:chgData name="Lerato Songo" userId="b66183bb08d739f5" providerId="LiveId" clId="{D4123358-25CC-4FD1-B7F8-B62B9E6562DC}" dt="2025-09-10T08:32:45.973" v="192" actId="26606"/>
          <ac:spMkLst>
            <pc:docMk/>
            <pc:sldMk cId="781847765" sldId="261"/>
            <ac:spMk id="4" creationId="{24CBC521-D3A1-ADD4-ABCD-A3AACA622DD5}"/>
          </ac:spMkLst>
        </pc:spChg>
        <pc:spChg chg="del">
          <ac:chgData name="Lerato Songo" userId="b66183bb08d739f5" providerId="LiveId" clId="{D4123358-25CC-4FD1-B7F8-B62B9E6562DC}" dt="2025-09-10T08:32:45.973" v="192" actId="26606"/>
          <ac:spMkLst>
            <pc:docMk/>
            <pc:sldMk cId="781847765" sldId="261"/>
            <ac:spMk id="5" creationId="{BB6B6F77-7BF6-B6D1-7E94-08BCA9FB8C42}"/>
          </ac:spMkLst>
        </pc:spChg>
        <pc:spChg chg="del">
          <ac:chgData name="Lerato Songo" userId="b66183bb08d739f5" providerId="LiveId" clId="{D4123358-25CC-4FD1-B7F8-B62B9E6562DC}" dt="2025-09-10T08:32:45.973" v="192" actId="26606"/>
          <ac:spMkLst>
            <pc:docMk/>
            <pc:sldMk cId="781847765" sldId="261"/>
            <ac:spMk id="6" creationId="{C73DD4D0-0CF8-21DF-978F-7BD8C5002A35}"/>
          </ac:spMkLst>
        </pc:spChg>
        <pc:spChg chg="add mod">
          <ac:chgData name="Lerato Songo" userId="b66183bb08d739f5" providerId="LiveId" clId="{D4123358-25CC-4FD1-B7F8-B62B9E6562DC}" dt="2025-09-10T09:23:18.160" v="1333" actId="13822"/>
          <ac:spMkLst>
            <pc:docMk/>
            <pc:sldMk cId="781847765" sldId="261"/>
            <ac:spMk id="11" creationId="{633DFA43-6E2F-E92F-5764-F3BF57DE51CB}"/>
          </ac:spMkLst>
        </pc:spChg>
        <pc:spChg chg="add mod">
          <ac:chgData name="Lerato Songo" userId="b66183bb08d739f5" providerId="LiveId" clId="{D4123358-25CC-4FD1-B7F8-B62B9E6562DC}" dt="2025-09-10T09:28:36.038" v="1346" actId="208"/>
          <ac:spMkLst>
            <pc:docMk/>
            <pc:sldMk cId="781847765" sldId="261"/>
            <ac:spMk id="13" creationId="{61587A23-AAF1-53B4-D9EF-50762206E87E}"/>
          </ac:spMkLst>
        </pc:spChg>
        <pc:spChg chg="add mod">
          <ac:chgData name="Lerato Songo" userId="b66183bb08d739f5" providerId="LiveId" clId="{D4123358-25CC-4FD1-B7F8-B62B9E6562DC}" dt="2025-09-10T09:28:40.514" v="1347" actId="208"/>
          <ac:spMkLst>
            <pc:docMk/>
            <pc:sldMk cId="781847765" sldId="261"/>
            <ac:spMk id="15" creationId="{45036182-80E7-01EB-2B0C-F1973EE9B492}"/>
          </ac:spMkLst>
        </pc:spChg>
      </pc:sldChg>
      <pc:sldChg chg="addSp modSp new mod">
        <pc:chgData name="Lerato Songo" userId="b66183bb08d739f5" providerId="LiveId" clId="{D4123358-25CC-4FD1-B7F8-B62B9E6562DC}" dt="2025-09-10T09:26:11.658" v="1343" actId="13822"/>
        <pc:sldMkLst>
          <pc:docMk/>
          <pc:sldMk cId="3947436541" sldId="262"/>
        </pc:sldMkLst>
        <pc:spChg chg="mod">
          <ac:chgData name="Lerato Songo" userId="b66183bb08d739f5" providerId="LiveId" clId="{D4123358-25CC-4FD1-B7F8-B62B9E6562DC}" dt="2025-09-10T09:26:11.658" v="1343" actId="13822"/>
          <ac:spMkLst>
            <pc:docMk/>
            <pc:sldMk cId="3947436541" sldId="262"/>
            <ac:spMk id="2" creationId="{468816D5-C38F-718A-942C-B475E3F62436}"/>
          </ac:spMkLst>
        </pc:spChg>
        <pc:spChg chg="mod">
          <ac:chgData name="Lerato Songo" userId="b66183bb08d739f5" providerId="LiveId" clId="{D4123358-25CC-4FD1-B7F8-B62B9E6562DC}" dt="2025-09-10T09:03:16.323" v="1101" actId="20577"/>
          <ac:spMkLst>
            <pc:docMk/>
            <pc:sldMk cId="3947436541" sldId="262"/>
            <ac:spMk id="3" creationId="{8CDC0CC1-01AD-EE9D-2047-A9E6B78FB795}"/>
          </ac:spMkLst>
        </pc:spChg>
        <pc:picChg chg="add mod modCrop">
          <ac:chgData name="Lerato Songo" userId="b66183bb08d739f5" providerId="LiveId" clId="{D4123358-25CC-4FD1-B7F8-B62B9E6562DC}" dt="2025-09-10T09:00:27.190" v="1013" actId="1076"/>
          <ac:picMkLst>
            <pc:docMk/>
            <pc:sldMk cId="3947436541" sldId="262"/>
            <ac:picMk id="4" creationId="{D56ED0B1-2D0C-50F5-0FB2-0CADDDB980B6}"/>
          </ac:picMkLst>
        </pc:picChg>
      </pc:sldChg>
      <pc:sldChg chg="addSp delSp modSp new">
        <pc:chgData name="Lerato Songo" userId="b66183bb08d739f5" providerId="LiveId" clId="{D4123358-25CC-4FD1-B7F8-B62B9E6562DC}" dt="2025-09-10T08:34:20.076" v="199" actId="1440"/>
        <pc:sldMkLst>
          <pc:docMk/>
          <pc:sldMk cId="4089294832" sldId="263"/>
        </pc:sldMkLst>
        <pc:spChg chg="del">
          <ac:chgData name="Lerato Songo" userId="b66183bb08d739f5" providerId="LiveId" clId="{D4123358-25CC-4FD1-B7F8-B62B9E6562DC}" dt="2025-09-10T08:34:07.740" v="197" actId="478"/>
          <ac:spMkLst>
            <pc:docMk/>
            <pc:sldMk cId="4089294832" sldId="263"/>
            <ac:spMk id="2" creationId="{F842593E-99E8-AAEE-BC9B-4D0F03EF0880}"/>
          </ac:spMkLst>
        </pc:spChg>
        <pc:picChg chg="add del">
          <ac:chgData name="Lerato Songo" userId="b66183bb08d739f5" providerId="LiveId" clId="{D4123358-25CC-4FD1-B7F8-B62B9E6562DC}" dt="2025-09-10T08:34:07.740" v="197" actId="478"/>
          <ac:picMkLst>
            <pc:docMk/>
            <pc:sldMk cId="4089294832" sldId="263"/>
            <ac:picMk id="1026" creationId="{6DC533A7-AEDF-3587-2A5F-F8594573D827}"/>
          </ac:picMkLst>
        </pc:picChg>
        <pc:picChg chg="add mod">
          <ac:chgData name="Lerato Songo" userId="b66183bb08d739f5" providerId="LiveId" clId="{D4123358-25CC-4FD1-B7F8-B62B9E6562DC}" dt="2025-09-10T08:34:20.076" v="199" actId="1440"/>
          <ac:picMkLst>
            <pc:docMk/>
            <pc:sldMk cId="4089294832" sldId="263"/>
            <ac:picMk id="1028" creationId="{C7AADD88-808F-C506-801C-7DFBE414464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Context and background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Research methodology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 algn="ctr">
            <a:defRPr cap="all"/>
          </a:pPr>
          <a:r>
            <a:rPr lang="en-US" dirty="0"/>
            <a:t>Results </a:t>
          </a:r>
        </a:p>
        <a:p>
          <a:pPr algn="ctr">
            <a:defRPr cap="all"/>
          </a:pPr>
          <a:r>
            <a:rPr lang="en-US" dirty="0"/>
            <a:t>&amp; recommendations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Context and background</a:t>
          </a: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Research methodology</a:t>
          </a: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Results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&amp; recommendations</a:t>
          </a: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029" y="1087120"/>
            <a:ext cx="10798628" cy="2648381"/>
          </a:xfrm>
        </p:spPr>
        <p:txBody>
          <a:bodyPr>
            <a:normAutofit/>
          </a:bodyPr>
          <a:lstStyle/>
          <a:p>
            <a:r>
              <a:rPr lang="en-US" sz="3600" dirty="0"/>
              <a:t>Enhancing Social Work Intervention</a:t>
            </a:r>
            <a:br>
              <a:rPr lang="en-US" sz="3600" dirty="0"/>
            </a:br>
            <a:r>
              <a:rPr lang="en-US" sz="3600" dirty="0"/>
              <a:t> in the HIV and AIDS Response </a:t>
            </a:r>
            <a:br>
              <a:rPr lang="en-US" sz="3600" dirty="0"/>
            </a:br>
            <a:r>
              <a:rPr lang="en-US" sz="3600" dirty="0"/>
              <a:t>through Integrated Community-Based Approaches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418" y="4560730"/>
            <a:ext cx="9440034" cy="139795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By </a:t>
            </a:r>
          </a:p>
          <a:p>
            <a:r>
              <a:rPr lang="en-US" sz="2800" dirty="0"/>
              <a:t>Lerato Songo</a:t>
            </a:r>
          </a:p>
          <a:p>
            <a:r>
              <a:rPr lang="en-US" sz="2800" dirty="0"/>
              <a:t>Social worker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068BD-1D02-B62E-51CE-73A11FE0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07" y="3735501"/>
            <a:ext cx="4062264" cy="3122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Content of presentation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263740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0409-DFC0-9941-10B1-56CC2479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050" y="311982"/>
            <a:ext cx="5707899" cy="16755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en-ZA" sz="4000" dirty="0"/>
              <a:t>01. Context &amp; Background</a:t>
            </a:r>
            <a:br>
              <a:rPr lang="en-ZA" dirty="0"/>
            </a:br>
            <a:r>
              <a:rPr lang="en-ZA" dirty="0"/>
              <a:t> 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8685CC2-387F-5D35-C95C-E6EFFAE30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3275" y="2572543"/>
            <a:ext cx="4588094" cy="31356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PROFESSIONAL JOURNEY</a:t>
            </a:r>
          </a:p>
          <a:p>
            <a:endParaRPr lang="en-US" b="1" dirty="0"/>
          </a:p>
          <a:p>
            <a:r>
              <a:rPr lang="en-US" b="1" dirty="0"/>
              <a:t>Masters Degree in Social Work</a:t>
            </a:r>
          </a:p>
          <a:p>
            <a:r>
              <a:rPr lang="en-US" b="1" dirty="0"/>
              <a:t>Duration: 2021-2022</a:t>
            </a:r>
          </a:p>
          <a:p>
            <a:r>
              <a:rPr lang="en-US" b="1" dirty="0"/>
              <a:t>Capturing a social worker’s voice</a:t>
            </a:r>
          </a:p>
          <a:p>
            <a:endParaRPr lang="en-ZA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447124-9CC2-B902-8939-4391B5E80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0056" y="2572543"/>
            <a:ext cx="4588094" cy="31356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ZA" b="1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b="1" dirty="0">
                <a:effectLst/>
              </a:rPr>
              <a:t>HIV &amp; AIDS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ZA" b="1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b="1" dirty="0">
                <a:effectLst/>
              </a:rPr>
              <a:t>Approximately 7.8 million people live with HIV as of 2022 in SA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SDG 3: Good Health &amp; wellbeing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Social worker’s </a:t>
            </a:r>
            <a:r>
              <a:rPr lang="en-US" b="1"/>
              <a:t>role in </a:t>
            </a:r>
            <a:r>
              <a:rPr lang="en-US" b="1" dirty="0"/>
              <a:t>HIV and AIDS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1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33DFA43-6E2F-E92F-5764-F3BF57DE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02. Research Methodology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587A23-AAF1-53B4-D9EF-50762206E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/>
              <a:t>Qualitative research study </a:t>
            </a:r>
          </a:p>
          <a:p>
            <a:r>
              <a:rPr lang="en-US" dirty="0"/>
              <a:t>Exploring social worker’s role and experiences in fighting HIV &amp; AIDS</a:t>
            </a:r>
          </a:p>
          <a:p>
            <a:r>
              <a:rPr lang="en-US" dirty="0"/>
              <a:t>In-depth interviews with 10 social workers</a:t>
            </a:r>
          </a:p>
          <a:p>
            <a:r>
              <a:rPr lang="en-US" dirty="0"/>
              <a:t>DSD, Tshwane Region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5036182-80E7-01EB-2B0C-F1973EE9B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/>
              <a:t>Goal: Experiences of social workers</a:t>
            </a:r>
          </a:p>
          <a:p>
            <a:endParaRPr lang="en-US" dirty="0"/>
          </a:p>
          <a:p>
            <a:r>
              <a:rPr lang="en-US" dirty="0"/>
              <a:t>Objectives: 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Resilience in collaboration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4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16D5-C38F-718A-942C-B475E3F62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374" y="199504"/>
            <a:ext cx="9440034" cy="18288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ZA" dirty="0"/>
              <a:t>03. Results and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C0CC1-01AD-EE9D-2047-A9E6B78FB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562" y="2659064"/>
            <a:ext cx="9440034" cy="248443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/>
              <a:t>Social workers role found to be educational in nature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/>
              <a:t>High caseload and burnout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/>
              <a:t>Awareness is not enough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/>
              <a:t>We need to address structural hindrances of communities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/>
              <a:t>We need to enhance Social Work Interventions</a:t>
            </a:r>
            <a:br>
              <a:rPr lang="en-US" sz="2000" dirty="0"/>
            </a:br>
            <a:r>
              <a:rPr lang="en-US" sz="2000" dirty="0"/>
              <a:t>through Integrated Community-Based Approaches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ZA" sz="20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sz="2000" dirty="0"/>
              <a:t>PhD studies exploring further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sz="2000" dirty="0"/>
              <a:t>Hybrid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ED0B1-2D0C-50F5-0FB2-0CADDDB980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8" t="3310" r="3331"/>
          <a:stretch>
            <a:fillRect/>
          </a:stretch>
        </p:blipFill>
        <p:spPr>
          <a:xfrm>
            <a:off x="8835480" y="2578894"/>
            <a:ext cx="3421856" cy="427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43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ofessional Thank You Images – Browse 97,373 Stock Photos ...">
            <a:extLst>
              <a:ext uri="{FF2B5EF4-FFF2-40B4-BE49-F238E27FC236}">
                <a16:creationId xmlns:a16="http://schemas.microsoft.com/office/drawing/2014/main" id="{C7AADD88-808F-C506-801C-7DFBE414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714500"/>
            <a:ext cx="6124575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94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{E9B0479B-AC2D-41E0-9BE0-E9A305100704}tf12214701_win32</Template>
  <TotalTime>94</TotalTime>
  <Words>173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Goudy Old Style</vt:lpstr>
      <vt:lpstr>Wingdings</vt:lpstr>
      <vt:lpstr>Wingdings 2</vt:lpstr>
      <vt:lpstr>SlateVTI</vt:lpstr>
      <vt:lpstr>Enhancing Social Work Intervention  in the HIV and AIDS Response  through Integrated Community-Based Approaches</vt:lpstr>
      <vt:lpstr>Content of presentation</vt:lpstr>
      <vt:lpstr>01. Context &amp; Background  </vt:lpstr>
      <vt:lpstr>02. Research Methodology</vt:lpstr>
      <vt:lpstr>03. Results and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Lerato Songo</dc:creator>
  <cp:lastModifiedBy>Lerato Songo</cp:lastModifiedBy>
  <cp:revision>1</cp:revision>
  <dcterms:created xsi:type="dcterms:W3CDTF">2025-09-10T07:58:23Z</dcterms:created>
  <dcterms:modified xsi:type="dcterms:W3CDTF">2025-09-10T09:33:08Z</dcterms:modified>
</cp:coreProperties>
</file>