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5"/>
  </p:notesMasterIdLst>
  <p:handoutMasterIdLst>
    <p:handoutMasterId r:id="rId16"/>
  </p:handoutMasterIdLst>
  <p:sldIdLst>
    <p:sldId id="257" r:id="rId2"/>
    <p:sldId id="471" r:id="rId3"/>
    <p:sldId id="454" r:id="rId4"/>
    <p:sldId id="445" r:id="rId5"/>
    <p:sldId id="469" r:id="rId6"/>
    <p:sldId id="458" r:id="rId7"/>
    <p:sldId id="459" r:id="rId8"/>
    <p:sldId id="460" r:id="rId9"/>
    <p:sldId id="472" r:id="rId10"/>
    <p:sldId id="463" r:id="rId11"/>
    <p:sldId id="467" r:id="rId12"/>
    <p:sldId id="468" r:id="rId13"/>
    <p:sldId id="400" r:id="rId14"/>
  </p:sldIdLst>
  <p:sldSz cx="9144000" cy="6858000" type="screen4x3"/>
  <p:notesSz cx="6797675" cy="9926638"/>
  <p:defaultTextStyle>
    <a:defPPr>
      <a:defRPr lang="en-GB"/>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0000"/>
    <a:srgbClr val="F062CB"/>
    <a:srgbClr val="FFFF00"/>
    <a:srgbClr val="CCFF66"/>
    <a:srgbClr val="FF99CC"/>
    <a:srgbClr val="008000"/>
    <a:srgbClr val="CDE9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B782E9-E84D-4799-B3D4-770BFE1F98DD}" v="71" dt="2025-09-10T09:34:23.2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23" autoAdjust="0"/>
    <p:restoredTop sz="94604" autoAdjust="0"/>
  </p:normalViewPr>
  <p:slideViewPr>
    <p:cSldViewPr snapToGrid="0">
      <p:cViewPr varScale="1">
        <p:scale>
          <a:sx n="64" d="100"/>
          <a:sy n="64" d="100"/>
        </p:scale>
        <p:origin x="452" y="48"/>
      </p:cViewPr>
      <p:guideLst>
        <p:guide orient="horz" pos="2160"/>
        <p:guide pos="2880"/>
      </p:guideLst>
    </p:cSldViewPr>
  </p:slideViewPr>
  <p:outlineViewPr>
    <p:cViewPr>
      <p:scale>
        <a:sx n="33" d="100"/>
        <a:sy n="33" d="100"/>
      </p:scale>
      <p:origin x="0" y="10404"/>
    </p:cViewPr>
  </p:outlineViewPr>
  <p:notesTextViewPr>
    <p:cViewPr>
      <p:scale>
        <a:sx n="3" d="2"/>
        <a:sy n="3" d="2"/>
      </p:scale>
      <p:origin x="0" y="0"/>
    </p:cViewPr>
  </p:notesTextViewPr>
  <p:sorterViewPr>
    <p:cViewPr>
      <p:scale>
        <a:sx n="100" d="100"/>
        <a:sy n="100" d="100"/>
      </p:scale>
      <p:origin x="0" y="-1884"/>
    </p:cViewPr>
  </p:sorterViewPr>
  <p:notesViewPr>
    <p:cSldViewPr snapToGrid="0">
      <p:cViewPr varScale="1">
        <p:scale>
          <a:sx n="64" d="100"/>
          <a:sy n="64" d="100"/>
        </p:scale>
        <p:origin x="-3444" y="-114"/>
      </p:cViewPr>
      <p:guideLst>
        <p:guide orient="horz" pos="3126"/>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phosa, Ntandoyenkosi" userId="2bfa9f7d-e396-40a5-a74e-61aa0146f0ea" providerId="ADAL" clId="{8F913137-B850-438B-A516-8ED0E1BA15B9}"/>
    <pc:docChg chg="undo custSel addSld delSld modSld">
      <pc:chgData name="Maphosa, Ntandoyenkosi" userId="2bfa9f7d-e396-40a5-a74e-61aa0146f0ea" providerId="ADAL" clId="{8F913137-B850-438B-A516-8ED0E1BA15B9}" dt="2025-09-10T09:42:30.360" v="5073" actId="20577"/>
      <pc:docMkLst>
        <pc:docMk/>
      </pc:docMkLst>
      <pc:sldChg chg="addSp modSp mod">
        <pc:chgData name="Maphosa, Ntandoyenkosi" userId="2bfa9f7d-e396-40a5-a74e-61aa0146f0ea" providerId="ADAL" clId="{8F913137-B850-438B-A516-8ED0E1BA15B9}" dt="2025-09-10T06:20:38.139" v="1410"/>
        <pc:sldMkLst>
          <pc:docMk/>
          <pc:sldMk cId="0" sldId="257"/>
        </pc:sldMkLst>
        <pc:spChg chg="mod">
          <ac:chgData name="Maphosa, Ntandoyenkosi" userId="2bfa9f7d-e396-40a5-a74e-61aa0146f0ea" providerId="ADAL" clId="{8F913137-B850-438B-A516-8ED0E1BA15B9}" dt="2025-09-10T04:11:09.411" v="40" actId="20577"/>
          <ac:spMkLst>
            <pc:docMk/>
            <pc:sldMk cId="0" sldId="257"/>
            <ac:spMk id="5122" creationId="{93EC0A42-80BC-750C-DAD7-2697A94B499A}"/>
          </ac:spMkLst>
        </pc:spChg>
        <pc:spChg chg="mod">
          <ac:chgData name="Maphosa, Ntandoyenkosi" userId="2bfa9f7d-e396-40a5-a74e-61aa0146f0ea" providerId="ADAL" clId="{8F913137-B850-438B-A516-8ED0E1BA15B9}" dt="2025-09-10T04:12:20.560" v="141" actId="20577"/>
          <ac:spMkLst>
            <pc:docMk/>
            <pc:sldMk cId="0" sldId="257"/>
            <ac:spMk id="5124" creationId="{591B0EB0-ACA7-2542-1A97-D82B65DE3694}"/>
          </ac:spMkLst>
        </pc:spChg>
        <pc:picChg chg="add">
          <ac:chgData name="Maphosa, Ntandoyenkosi" userId="2bfa9f7d-e396-40a5-a74e-61aa0146f0ea" providerId="ADAL" clId="{8F913137-B850-438B-A516-8ED0E1BA15B9}" dt="2025-09-10T06:20:38.139" v="1410"/>
          <ac:picMkLst>
            <pc:docMk/>
            <pc:sldMk cId="0" sldId="257"/>
            <ac:picMk id="2" creationId="{E217A4FC-1081-9288-CA64-81EFA21DFFD9}"/>
          </ac:picMkLst>
        </pc:picChg>
      </pc:sldChg>
      <pc:sldChg chg="modSp mod">
        <pc:chgData name="Maphosa, Ntandoyenkosi" userId="2bfa9f7d-e396-40a5-a74e-61aa0146f0ea" providerId="ADAL" clId="{8F913137-B850-438B-A516-8ED0E1BA15B9}" dt="2025-09-10T06:09:32.349" v="740" actId="20577"/>
        <pc:sldMkLst>
          <pc:docMk/>
          <pc:sldMk cId="0" sldId="400"/>
        </pc:sldMkLst>
        <pc:spChg chg="mod">
          <ac:chgData name="Maphosa, Ntandoyenkosi" userId="2bfa9f7d-e396-40a5-a74e-61aa0146f0ea" providerId="ADAL" clId="{8F913137-B850-438B-A516-8ED0E1BA15B9}" dt="2025-09-10T06:09:32.349" v="740" actId="20577"/>
          <ac:spMkLst>
            <pc:docMk/>
            <pc:sldMk cId="0" sldId="400"/>
            <ac:spMk id="28676" creationId="{63210A5D-BF26-0F35-60B3-546401BBC3C4}"/>
          </ac:spMkLst>
        </pc:spChg>
      </pc:sldChg>
      <pc:sldChg chg="modSp del mod">
        <pc:chgData name="Maphosa, Ntandoyenkosi" userId="2bfa9f7d-e396-40a5-a74e-61aa0146f0ea" providerId="ADAL" clId="{8F913137-B850-438B-A516-8ED0E1BA15B9}" dt="2025-09-10T04:29:06.349" v="545" actId="2696"/>
        <pc:sldMkLst>
          <pc:docMk/>
          <pc:sldMk cId="0" sldId="414"/>
        </pc:sldMkLst>
        <pc:spChg chg="mod">
          <ac:chgData name="Maphosa, Ntandoyenkosi" userId="2bfa9f7d-e396-40a5-a74e-61aa0146f0ea" providerId="ADAL" clId="{8F913137-B850-438B-A516-8ED0E1BA15B9}" dt="2025-09-10T04:22:40.904" v="482" actId="20577"/>
          <ac:spMkLst>
            <pc:docMk/>
            <pc:sldMk cId="0" sldId="414"/>
            <ac:spMk id="17411" creationId="{5D83B26B-5989-B2C8-93D7-64D6A19980E8}"/>
          </ac:spMkLst>
        </pc:spChg>
      </pc:sldChg>
      <pc:sldChg chg="modSp del mod">
        <pc:chgData name="Maphosa, Ntandoyenkosi" userId="2bfa9f7d-e396-40a5-a74e-61aa0146f0ea" providerId="ADAL" clId="{8F913137-B850-438B-A516-8ED0E1BA15B9}" dt="2025-09-10T06:57:19.679" v="2712" actId="2696"/>
        <pc:sldMkLst>
          <pc:docMk/>
          <pc:sldMk cId="0" sldId="444"/>
        </pc:sldMkLst>
        <pc:spChg chg="mod">
          <ac:chgData name="Maphosa, Ntandoyenkosi" userId="2bfa9f7d-e396-40a5-a74e-61aa0146f0ea" providerId="ADAL" clId="{8F913137-B850-438B-A516-8ED0E1BA15B9}" dt="2025-09-10T04:20:34.053" v="416" actId="20577"/>
          <ac:spMkLst>
            <pc:docMk/>
            <pc:sldMk cId="0" sldId="444"/>
            <ac:spMk id="9220" creationId="{81AAE0DC-6E12-A8C3-6D7F-5CF55E8B55CE}"/>
          </ac:spMkLst>
        </pc:spChg>
      </pc:sldChg>
      <pc:sldChg chg="modSp mod">
        <pc:chgData name="Maphosa, Ntandoyenkosi" userId="2bfa9f7d-e396-40a5-a74e-61aa0146f0ea" providerId="ADAL" clId="{8F913137-B850-438B-A516-8ED0E1BA15B9}" dt="2025-09-10T06:54:14.074" v="2711"/>
        <pc:sldMkLst>
          <pc:docMk/>
          <pc:sldMk cId="0" sldId="445"/>
        </pc:sldMkLst>
        <pc:spChg chg="mod">
          <ac:chgData name="Maphosa, Ntandoyenkosi" userId="2bfa9f7d-e396-40a5-a74e-61aa0146f0ea" providerId="ADAL" clId="{8F913137-B850-438B-A516-8ED0E1BA15B9}" dt="2025-09-10T04:15:06.390" v="292" actId="20577"/>
          <ac:spMkLst>
            <pc:docMk/>
            <pc:sldMk cId="0" sldId="445"/>
            <ac:spMk id="8196" creationId="{675181F8-2612-2ACB-3757-284D17630CBF}"/>
          </ac:spMkLst>
        </pc:spChg>
        <pc:graphicFrameChg chg="mod modGraphic">
          <ac:chgData name="Maphosa, Ntandoyenkosi" userId="2bfa9f7d-e396-40a5-a74e-61aa0146f0ea" providerId="ADAL" clId="{8F913137-B850-438B-A516-8ED0E1BA15B9}" dt="2025-09-10T06:54:14.074" v="2711"/>
          <ac:graphicFrameMkLst>
            <pc:docMk/>
            <pc:sldMk cId="0" sldId="445"/>
            <ac:graphicFrameMk id="3" creationId="{C3D38EB2-65B2-79DE-9D2B-E3A5E6CF48F7}"/>
          </ac:graphicFrameMkLst>
        </pc:graphicFrameChg>
      </pc:sldChg>
      <pc:sldChg chg="modSp del mod">
        <pc:chgData name="Maphosa, Ntandoyenkosi" userId="2bfa9f7d-e396-40a5-a74e-61aa0146f0ea" providerId="ADAL" clId="{8F913137-B850-438B-A516-8ED0E1BA15B9}" dt="2025-09-10T08:26:14.208" v="2718" actId="2696"/>
        <pc:sldMkLst>
          <pc:docMk/>
          <pc:sldMk cId="0" sldId="452"/>
        </pc:sldMkLst>
        <pc:spChg chg="mod">
          <ac:chgData name="Maphosa, Ntandoyenkosi" userId="2bfa9f7d-e396-40a5-a74e-61aa0146f0ea" providerId="ADAL" clId="{8F913137-B850-438B-A516-8ED0E1BA15B9}" dt="2025-09-10T04:26:17.613" v="497" actId="20577"/>
          <ac:spMkLst>
            <pc:docMk/>
            <pc:sldMk cId="0" sldId="452"/>
            <ac:spMk id="18436" creationId="{57D386F7-36EA-958D-10C3-F07DE5004F6F}"/>
          </ac:spMkLst>
        </pc:spChg>
      </pc:sldChg>
      <pc:sldChg chg="addSp delSp modSp mod modClrScheme chgLayout">
        <pc:chgData name="Maphosa, Ntandoyenkosi" userId="2bfa9f7d-e396-40a5-a74e-61aa0146f0ea" providerId="ADAL" clId="{8F913137-B850-438B-A516-8ED0E1BA15B9}" dt="2025-09-10T06:45:08.733" v="2331" actId="20577"/>
        <pc:sldMkLst>
          <pc:docMk/>
          <pc:sldMk cId="0" sldId="454"/>
        </pc:sldMkLst>
        <pc:spChg chg="mod">
          <ac:chgData name="Maphosa, Ntandoyenkosi" userId="2bfa9f7d-e396-40a5-a74e-61aa0146f0ea" providerId="ADAL" clId="{8F913137-B850-438B-A516-8ED0E1BA15B9}" dt="2025-09-10T06:39:51.496" v="2173" actId="26606"/>
          <ac:spMkLst>
            <pc:docMk/>
            <pc:sldMk cId="0" sldId="454"/>
            <ac:spMk id="7170" creationId="{D95BC00F-826D-62A0-98E5-5220E95512DE}"/>
          </ac:spMkLst>
        </pc:spChg>
        <pc:spChg chg="mod">
          <ac:chgData name="Maphosa, Ntandoyenkosi" userId="2bfa9f7d-e396-40a5-a74e-61aa0146f0ea" providerId="ADAL" clId="{8F913137-B850-438B-A516-8ED0E1BA15B9}" dt="2025-09-10T06:39:51.496" v="2173" actId="26606"/>
          <ac:spMkLst>
            <pc:docMk/>
            <pc:sldMk cId="0" sldId="454"/>
            <ac:spMk id="7172" creationId="{364870B1-93A1-EDB2-E350-E4EDFC714935}"/>
          </ac:spMkLst>
        </pc:spChg>
        <pc:spChg chg="mod">
          <ac:chgData name="Maphosa, Ntandoyenkosi" userId="2bfa9f7d-e396-40a5-a74e-61aa0146f0ea" providerId="ADAL" clId="{8F913137-B850-438B-A516-8ED0E1BA15B9}" dt="2025-09-10T06:39:51.496" v="2173" actId="26606"/>
          <ac:spMkLst>
            <pc:docMk/>
            <pc:sldMk cId="0" sldId="454"/>
            <ac:spMk id="7173" creationId="{CFCF1DE2-B4EE-663C-93D2-EFEFCCE1052E}"/>
          </ac:spMkLst>
        </pc:spChg>
        <pc:spChg chg="add del mod">
          <ac:chgData name="Maphosa, Ntandoyenkosi" userId="2bfa9f7d-e396-40a5-a74e-61aa0146f0ea" providerId="ADAL" clId="{8F913137-B850-438B-A516-8ED0E1BA15B9}" dt="2025-09-10T06:40:00.201" v="2174" actId="21"/>
          <ac:spMkLst>
            <pc:docMk/>
            <pc:sldMk cId="0" sldId="454"/>
            <ac:spMk id="7180" creationId="{80809CF8-5E74-3EB9-977C-F0B3C3C9FBF2}"/>
          </ac:spMkLst>
        </pc:spChg>
        <pc:graphicFrameChg chg="mod modGraphic">
          <ac:chgData name="Maphosa, Ntandoyenkosi" userId="2bfa9f7d-e396-40a5-a74e-61aa0146f0ea" providerId="ADAL" clId="{8F913137-B850-438B-A516-8ED0E1BA15B9}" dt="2025-09-10T06:45:08.733" v="2331" actId="20577"/>
          <ac:graphicFrameMkLst>
            <pc:docMk/>
            <pc:sldMk cId="0" sldId="454"/>
            <ac:graphicFrameMk id="7175" creationId="{C45DFA56-1C52-672E-371C-A5884DC6BBD8}"/>
          </ac:graphicFrameMkLst>
        </pc:graphicFrameChg>
      </pc:sldChg>
      <pc:sldChg chg="delSp modSp mod modClrScheme chgLayout">
        <pc:chgData name="Maphosa, Ntandoyenkosi" userId="2bfa9f7d-e396-40a5-a74e-61aa0146f0ea" providerId="ADAL" clId="{8F913137-B850-438B-A516-8ED0E1BA15B9}" dt="2025-09-10T08:25:56.726" v="2717" actId="26606"/>
        <pc:sldMkLst>
          <pc:docMk/>
          <pc:sldMk cId="0" sldId="458"/>
        </pc:sldMkLst>
        <pc:spChg chg="mod">
          <ac:chgData name="Maphosa, Ntandoyenkosi" userId="2bfa9f7d-e396-40a5-a74e-61aa0146f0ea" providerId="ADAL" clId="{8F913137-B850-438B-A516-8ED0E1BA15B9}" dt="2025-09-10T08:25:56.726" v="2717" actId="26606"/>
          <ac:spMkLst>
            <pc:docMk/>
            <pc:sldMk cId="0" sldId="458"/>
            <ac:spMk id="16386" creationId="{F89E7021-B40C-4C8E-C42E-B304F8A892B3}"/>
          </ac:spMkLst>
        </pc:spChg>
        <pc:spChg chg="mod">
          <ac:chgData name="Maphosa, Ntandoyenkosi" userId="2bfa9f7d-e396-40a5-a74e-61aa0146f0ea" providerId="ADAL" clId="{8F913137-B850-438B-A516-8ED0E1BA15B9}" dt="2025-09-10T08:25:56.726" v="2717" actId="26606"/>
          <ac:spMkLst>
            <pc:docMk/>
            <pc:sldMk cId="0" sldId="458"/>
            <ac:spMk id="16388" creationId="{4E48B578-D3B3-6963-7464-9F482794F9CA}"/>
          </ac:spMkLst>
        </pc:spChg>
        <pc:spChg chg="mod">
          <ac:chgData name="Maphosa, Ntandoyenkosi" userId="2bfa9f7d-e396-40a5-a74e-61aa0146f0ea" providerId="ADAL" clId="{8F913137-B850-438B-A516-8ED0E1BA15B9}" dt="2025-09-10T08:25:56.726" v="2717" actId="26606"/>
          <ac:spMkLst>
            <pc:docMk/>
            <pc:sldMk cId="0" sldId="458"/>
            <ac:spMk id="16389" creationId="{EE9B3E74-7982-03F6-A5E9-654162E6E0D3}"/>
          </ac:spMkLst>
        </pc:spChg>
        <pc:spChg chg="del">
          <ac:chgData name="Maphosa, Ntandoyenkosi" userId="2bfa9f7d-e396-40a5-a74e-61aa0146f0ea" providerId="ADAL" clId="{8F913137-B850-438B-A516-8ED0E1BA15B9}" dt="2025-09-10T08:25:56.726" v="2717" actId="26606"/>
          <ac:spMkLst>
            <pc:docMk/>
            <pc:sldMk cId="0" sldId="458"/>
            <ac:spMk id="16395" creationId="{5155F8AD-C8EA-E469-D457-DD20B463EE27}"/>
          </ac:spMkLst>
        </pc:spChg>
        <pc:graphicFrameChg chg="mod modGraphic">
          <ac:chgData name="Maphosa, Ntandoyenkosi" userId="2bfa9f7d-e396-40a5-a74e-61aa0146f0ea" providerId="ADAL" clId="{8F913137-B850-438B-A516-8ED0E1BA15B9}" dt="2025-09-10T08:25:56.726" v="2717" actId="26606"/>
          <ac:graphicFrameMkLst>
            <pc:docMk/>
            <pc:sldMk cId="0" sldId="458"/>
            <ac:graphicFrameMk id="16391" creationId="{8EF07EEF-B57A-5C5E-A9BC-86523B68B207}"/>
          </ac:graphicFrameMkLst>
        </pc:graphicFrameChg>
      </pc:sldChg>
      <pc:sldChg chg="modSp mod">
        <pc:chgData name="Maphosa, Ntandoyenkosi" userId="2bfa9f7d-e396-40a5-a74e-61aa0146f0ea" providerId="ADAL" clId="{8F913137-B850-438B-A516-8ED0E1BA15B9}" dt="2025-09-10T04:28:40.882" v="544" actId="20577"/>
        <pc:sldMkLst>
          <pc:docMk/>
          <pc:sldMk cId="0" sldId="459"/>
        </pc:sldMkLst>
        <pc:spChg chg="mod">
          <ac:chgData name="Maphosa, Ntandoyenkosi" userId="2bfa9f7d-e396-40a5-a74e-61aa0146f0ea" providerId="ADAL" clId="{8F913137-B850-438B-A516-8ED0E1BA15B9}" dt="2025-09-10T04:28:40.882" v="544" actId="20577"/>
          <ac:spMkLst>
            <pc:docMk/>
            <pc:sldMk cId="0" sldId="459"/>
            <ac:spMk id="19460" creationId="{83D7E043-1C60-C64C-86BA-CE699DF0E8D7}"/>
          </ac:spMkLst>
        </pc:spChg>
      </pc:sldChg>
      <pc:sldChg chg="modSp mod">
        <pc:chgData name="Maphosa, Ntandoyenkosi" userId="2bfa9f7d-e396-40a5-a74e-61aa0146f0ea" providerId="ADAL" clId="{8F913137-B850-438B-A516-8ED0E1BA15B9}" dt="2025-09-10T08:26:48.111" v="2724" actId="20577"/>
        <pc:sldMkLst>
          <pc:docMk/>
          <pc:sldMk cId="0" sldId="460"/>
        </pc:sldMkLst>
        <pc:spChg chg="mod">
          <ac:chgData name="Maphosa, Ntandoyenkosi" userId="2bfa9f7d-e396-40a5-a74e-61aa0146f0ea" providerId="ADAL" clId="{8F913137-B850-438B-A516-8ED0E1BA15B9}" dt="2025-09-10T04:33:35.221" v="681" actId="20577"/>
          <ac:spMkLst>
            <pc:docMk/>
            <pc:sldMk cId="0" sldId="460"/>
            <ac:spMk id="20484" creationId="{4374753B-EDAD-009D-279C-4164DEC21D1E}"/>
          </ac:spMkLst>
        </pc:spChg>
        <pc:graphicFrameChg chg="modGraphic">
          <ac:chgData name="Maphosa, Ntandoyenkosi" userId="2bfa9f7d-e396-40a5-a74e-61aa0146f0ea" providerId="ADAL" clId="{8F913137-B850-438B-A516-8ED0E1BA15B9}" dt="2025-09-10T08:26:48.111" v="2724" actId="20577"/>
          <ac:graphicFrameMkLst>
            <pc:docMk/>
            <pc:sldMk cId="0" sldId="460"/>
            <ac:graphicFrameMk id="20487" creationId="{7FC2768D-C621-0238-2377-DA95932EC22A}"/>
          </ac:graphicFrameMkLst>
        </pc:graphicFrameChg>
      </pc:sldChg>
      <pc:sldChg chg="del">
        <pc:chgData name="Maphosa, Ntandoyenkosi" userId="2bfa9f7d-e396-40a5-a74e-61aa0146f0ea" providerId="ADAL" clId="{8F913137-B850-438B-A516-8ED0E1BA15B9}" dt="2025-09-10T08:37:03.365" v="2930" actId="2696"/>
        <pc:sldMkLst>
          <pc:docMk/>
          <pc:sldMk cId="0" sldId="462"/>
        </pc:sldMkLst>
      </pc:sldChg>
      <pc:sldChg chg="modSp mod">
        <pc:chgData name="Maphosa, Ntandoyenkosi" userId="2bfa9f7d-e396-40a5-a74e-61aa0146f0ea" providerId="ADAL" clId="{8F913137-B850-438B-A516-8ED0E1BA15B9}" dt="2025-09-10T08:38:03.882" v="3018" actId="20577"/>
        <pc:sldMkLst>
          <pc:docMk/>
          <pc:sldMk cId="0" sldId="463"/>
        </pc:sldMkLst>
        <pc:spChg chg="mod">
          <ac:chgData name="Maphosa, Ntandoyenkosi" userId="2bfa9f7d-e396-40a5-a74e-61aa0146f0ea" providerId="ADAL" clId="{8F913137-B850-438B-A516-8ED0E1BA15B9}" dt="2025-09-10T04:34:19.618" v="701" actId="20577"/>
          <ac:spMkLst>
            <pc:docMk/>
            <pc:sldMk cId="0" sldId="463"/>
            <ac:spMk id="24580" creationId="{95085319-A27B-1BA6-374A-39609F2CA9C6}"/>
          </ac:spMkLst>
        </pc:spChg>
        <pc:graphicFrameChg chg="modGraphic">
          <ac:chgData name="Maphosa, Ntandoyenkosi" userId="2bfa9f7d-e396-40a5-a74e-61aa0146f0ea" providerId="ADAL" clId="{8F913137-B850-438B-A516-8ED0E1BA15B9}" dt="2025-09-10T08:38:03.882" v="3018" actId="20577"/>
          <ac:graphicFrameMkLst>
            <pc:docMk/>
            <pc:sldMk cId="0" sldId="463"/>
            <ac:graphicFrameMk id="24583" creationId="{CB5CD13F-85EC-384C-576D-3414BED766D0}"/>
          </ac:graphicFrameMkLst>
        </pc:graphicFrameChg>
      </pc:sldChg>
      <pc:sldChg chg="addSp delSp modSp mod modClrScheme chgLayout">
        <pc:chgData name="Maphosa, Ntandoyenkosi" userId="2bfa9f7d-e396-40a5-a74e-61aa0146f0ea" providerId="ADAL" clId="{8F913137-B850-438B-A516-8ED0E1BA15B9}" dt="2025-09-10T09:42:30.360" v="5073" actId="20577"/>
        <pc:sldMkLst>
          <pc:docMk/>
          <pc:sldMk cId="2486792665" sldId="467"/>
        </pc:sldMkLst>
        <pc:spChg chg="mod">
          <ac:chgData name="Maphosa, Ntandoyenkosi" userId="2bfa9f7d-e396-40a5-a74e-61aa0146f0ea" providerId="ADAL" clId="{8F913137-B850-438B-A516-8ED0E1BA15B9}" dt="2025-09-10T09:00:50.312" v="4175" actId="20577"/>
          <ac:spMkLst>
            <pc:docMk/>
            <pc:sldMk cId="2486792665" sldId="467"/>
            <ac:spMk id="10242" creationId="{ABF6BA2C-F455-42B4-E5B3-DFCBB3790406}"/>
          </ac:spMkLst>
        </pc:spChg>
        <pc:spChg chg="mod">
          <ac:chgData name="Maphosa, Ntandoyenkosi" userId="2bfa9f7d-e396-40a5-a74e-61aa0146f0ea" providerId="ADAL" clId="{8F913137-B850-438B-A516-8ED0E1BA15B9}" dt="2025-09-10T08:39:35.789" v="3065" actId="26606"/>
          <ac:spMkLst>
            <pc:docMk/>
            <pc:sldMk cId="2486792665" sldId="467"/>
            <ac:spMk id="10244" creationId="{780F4A9E-447E-6832-A6A9-B0D4A24678A6}"/>
          </ac:spMkLst>
        </pc:spChg>
        <pc:spChg chg="mod">
          <ac:chgData name="Maphosa, Ntandoyenkosi" userId="2bfa9f7d-e396-40a5-a74e-61aa0146f0ea" providerId="ADAL" clId="{8F913137-B850-438B-A516-8ED0E1BA15B9}" dt="2025-09-10T08:39:35.789" v="3065" actId="26606"/>
          <ac:spMkLst>
            <pc:docMk/>
            <pc:sldMk cId="2486792665" sldId="467"/>
            <ac:spMk id="10245" creationId="{34D27227-1D88-1C73-67D6-A6A025D75328}"/>
          </ac:spMkLst>
        </pc:spChg>
        <pc:spChg chg="add del mod">
          <ac:chgData name="Maphosa, Ntandoyenkosi" userId="2bfa9f7d-e396-40a5-a74e-61aa0146f0ea" providerId="ADAL" clId="{8F913137-B850-438B-A516-8ED0E1BA15B9}" dt="2025-09-10T08:39:21.074" v="3064" actId="21"/>
          <ac:spMkLst>
            <pc:docMk/>
            <pc:sldMk cId="2486792665" sldId="467"/>
            <ac:spMk id="10252" creationId="{59C2B54A-997A-8639-2285-03ECC43AE109}"/>
          </ac:spMkLst>
        </pc:spChg>
        <pc:graphicFrameChg chg="mod modGraphic">
          <ac:chgData name="Maphosa, Ntandoyenkosi" userId="2bfa9f7d-e396-40a5-a74e-61aa0146f0ea" providerId="ADAL" clId="{8F913137-B850-438B-A516-8ED0E1BA15B9}" dt="2025-09-10T09:42:30.360" v="5073" actId="20577"/>
          <ac:graphicFrameMkLst>
            <pc:docMk/>
            <pc:sldMk cId="2486792665" sldId="467"/>
            <ac:graphicFrameMk id="10247" creationId="{89A0FE07-2064-92B7-922C-709D7E1F52AF}"/>
          </ac:graphicFrameMkLst>
        </pc:graphicFrameChg>
      </pc:sldChg>
      <pc:sldChg chg="modSp mod">
        <pc:chgData name="Maphosa, Ntandoyenkosi" userId="2bfa9f7d-e396-40a5-a74e-61aa0146f0ea" providerId="ADAL" clId="{8F913137-B850-438B-A516-8ED0E1BA15B9}" dt="2025-09-10T09:29:45.560" v="4730" actId="14100"/>
        <pc:sldMkLst>
          <pc:docMk/>
          <pc:sldMk cId="1490140780" sldId="468"/>
        </pc:sldMkLst>
        <pc:spChg chg="mod">
          <ac:chgData name="Maphosa, Ntandoyenkosi" userId="2bfa9f7d-e396-40a5-a74e-61aa0146f0ea" providerId="ADAL" clId="{8F913137-B850-438B-A516-8ED0E1BA15B9}" dt="2025-09-10T06:09:11.635" v="727" actId="20577"/>
          <ac:spMkLst>
            <pc:docMk/>
            <pc:sldMk cId="1490140780" sldId="468"/>
            <ac:spMk id="12292" creationId="{20453E0D-1275-FAC6-0378-9C5E2E592AD9}"/>
          </ac:spMkLst>
        </pc:spChg>
        <pc:graphicFrameChg chg="mod modGraphic">
          <ac:chgData name="Maphosa, Ntandoyenkosi" userId="2bfa9f7d-e396-40a5-a74e-61aa0146f0ea" providerId="ADAL" clId="{8F913137-B850-438B-A516-8ED0E1BA15B9}" dt="2025-09-10T09:29:45.560" v="4730" actId="14100"/>
          <ac:graphicFrameMkLst>
            <pc:docMk/>
            <pc:sldMk cId="1490140780" sldId="468"/>
            <ac:graphicFrameMk id="2" creationId="{9FA9D96C-8F0D-06BF-10E1-480F11BEB599}"/>
          </ac:graphicFrameMkLst>
        </pc:graphicFrameChg>
      </pc:sldChg>
      <pc:sldChg chg="addSp delSp modSp mod modClrScheme chgLayout">
        <pc:chgData name="Maphosa, Ntandoyenkosi" userId="2bfa9f7d-e396-40a5-a74e-61aa0146f0ea" providerId="ADAL" clId="{8F913137-B850-438B-A516-8ED0E1BA15B9}" dt="2025-09-10T09:39:24.513" v="5030" actId="20577"/>
        <pc:sldMkLst>
          <pc:docMk/>
          <pc:sldMk cId="3437990343" sldId="469"/>
        </pc:sldMkLst>
        <pc:spChg chg="mod">
          <ac:chgData name="Maphosa, Ntandoyenkosi" userId="2bfa9f7d-e396-40a5-a74e-61aa0146f0ea" providerId="ADAL" clId="{8F913137-B850-438B-A516-8ED0E1BA15B9}" dt="2025-09-10T09:39:24.513" v="5030" actId="20577"/>
          <ac:spMkLst>
            <pc:docMk/>
            <pc:sldMk cId="3437990343" sldId="469"/>
            <ac:spMk id="2" creationId="{F99C331F-E8F0-F8AC-DC23-6621F2B565BD}"/>
          </ac:spMkLst>
        </pc:spChg>
        <pc:spChg chg="mod">
          <ac:chgData name="Maphosa, Ntandoyenkosi" userId="2bfa9f7d-e396-40a5-a74e-61aa0146f0ea" providerId="ADAL" clId="{8F913137-B850-438B-A516-8ED0E1BA15B9}" dt="2025-09-10T09:31:27.649" v="4731" actId="26606"/>
          <ac:spMkLst>
            <pc:docMk/>
            <pc:sldMk cId="3437990343" sldId="469"/>
            <ac:spMk id="4" creationId="{287812B2-5886-593E-B19A-48AE4C7EBE9F}"/>
          </ac:spMkLst>
        </pc:spChg>
        <pc:spChg chg="mod">
          <ac:chgData name="Maphosa, Ntandoyenkosi" userId="2bfa9f7d-e396-40a5-a74e-61aa0146f0ea" providerId="ADAL" clId="{8F913137-B850-438B-A516-8ED0E1BA15B9}" dt="2025-09-10T09:31:27.649" v="4731" actId="26606"/>
          <ac:spMkLst>
            <pc:docMk/>
            <pc:sldMk cId="3437990343" sldId="469"/>
            <ac:spMk id="5" creationId="{7C8BA63D-86AE-6144-ECD4-2AE000EEB7F0}"/>
          </ac:spMkLst>
        </pc:spChg>
        <pc:spChg chg="add del mod">
          <ac:chgData name="Maphosa, Ntandoyenkosi" userId="2bfa9f7d-e396-40a5-a74e-61aa0146f0ea" providerId="ADAL" clId="{8F913137-B850-438B-A516-8ED0E1BA15B9}" dt="2025-09-10T09:31:37.747" v="4732" actId="21"/>
          <ac:spMkLst>
            <pc:docMk/>
            <pc:sldMk cId="3437990343" sldId="469"/>
            <ac:spMk id="13" creationId="{2B927427-5E37-1AF5-7061-870C138570F0}"/>
          </ac:spMkLst>
        </pc:spChg>
        <pc:graphicFrameChg chg="mod modGraphic">
          <ac:chgData name="Maphosa, Ntandoyenkosi" userId="2bfa9f7d-e396-40a5-a74e-61aa0146f0ea" providerId="ADAL" clId="{8F913137-B850-438B-A516-8ED0E1BA15B9}" dt="2025-09-10T09:39:16.058" v="5015" actId="20577"/>
          <ac:graphicFrameMkLst>
            <pc:docMk/>
            <pc:sldMk cId="3437990343" sldId="469"/>
            <ac:graphicFrameMk id="8" creationId="{B762E4C5-9387-018A-CB0A-164FE1A9DF2F}"/>
          </ac:graphicFrameMkLst>
        </pc:graphicFrameChg>
        <pc:picChg chg="add">
          <ac:chgData name="Maphosa, Ntandoyenkosi" userId="2bfa9f7d-e396-40a5-a74e-61aa0146f0ea" providerId="ADAL" clId="{8F913137-B850-438B-A516-8ED0E1BA15B9}" dt="2025-09-10T09:33:44.123" v="4735"/>
          <ac:picMkLst>
            <pc:docMk/>
            <pc:sldMk cId="3437990343" sldId="469"/>
            <ac:picMk id="3" creationId="{E0F0DBBC-3E22-1DD5-7897-F8C792276DCD}"/>
          </ac:picMkLst>
        </pc:picChg>
        <pc:picChg chg="add">
          <ac:chgData name="Maphosa, Ntandoyenkosi" userId="2bfa9f7d-e396-40a5-a74e-61aa0146f0ea" providerId="ADAL" clId="{8F913137-B850-438B-A516-8ED0E1BA15B9}" dt="2025-09-10T09:34:01.556" v="4737"/>
          <ac:picMkLst>
            <pc:docMk/>
            <pc:sldMk cId="3437990343" sldId="469"/>
            <ac:picMk id="6" creationId="{F57ACBAA-4477-ECC4-5D63-F9894F977ADC}"/>
          </ac:picMkLst>
        </pc:picChg>
      </pc:sldChg>
      <pc:sldChg chg="addSp delSp modSp new del mod modClrScheme chgLayout">
        <pc:chgData name="Maphosa, Ntandoyenkosi" userId="2bfa9f7d-e396-40a5-a74e-61aa0146f0ea" providerId="ADAL" clId="{8F913137-B850-438B-A516-8ED0E1BA15B9}" dt="2025-09-10T06:21:46.902" v="1412" actId="2696"/>
        <pc:sldMkLst>
          <pc:docMk/>
          <pc:sldMk cId="3878345572" sldId="470"/>
        </pc:sldMkLst>
        <pc:spChg chg="mod">
          <ac:chgData name="Maphosa, Ntandoyenkosi" userId="2bfa9f7d-e396-40a5-a74e-61aa0146f0ea" providerId="ADAL" clId="{8F913137-B850-438B-A516-8ED0E1BA15B9}" dt="2025-09-10T06:20:09.099" v="1409" actId="26606"/>
          <ac:spMkLst>
            <pc:docMk/>
            <pc:sldMk cId="3878345572" sldId="470"/>
            <ac:spMk id="2" creationId="{A3687AAF-DEBE-00AE-6332-E53DE426FEC3}"/>
          </ac:spMkLst>
        </pc:spChg>
        <pc:spChg chg="del mod">
          <ac:chgData name="Maphosa, Ntandoyenkosi" userId="2bfa9f7d-e396-40a5-a74e-61aa0146f0ea" providerId="ADAL" clId="{8F913137-B850-438B-A516-8ED0E1BA15B9}" dt="2025-09-10T06:19:25.166" v="1402" actId="26606"/>
          <ac:spMkLst>
            <pc:docMk/>
            <pc:sldMk cId="3878345572" sldId="470"/>
            <ac:spMk id="3" creationId="{5578D832-8294-FED8-F831-49F73184AE31}"/>
          </ac:spMkLst>
        </pc:spChg>
        <pc:spChg chg="mod">
          <ac:chgData name="Maphosa, Ntandoyenkosi" userId="2bfa9f7d-e396-40a5-a74e-61aa0146f0ea" providerId="ADAL" clId="{8F913137-B850-438B-A516-8ED0E1BA15B9}" dt="2025-09-10T06:20:09.099" v="1409" actId="26606"/>
          <ac:spMkLst>
            <pc:docMk/>
            <pc:sldMk cId="3878345572" sldId="470"/>
            <ac:spMk id="4" creationId="{DE0C4272-051B-1662-CFA0-A688E15124F0}"/>
          </ac:spMkLst>
        </pc:spChg>
        <pc:spChg chg="mod">
          <ac:chgData name="Maphosa, Ntandoyenkosi" userId="2bfa9f7d-e396-40a5-a74e-61aa0146f0ea" providerId="ADAL" clId="{8F913137-B850-438B-A516-8ED0E1BA15B9}" dt="2025-09-10T06:20:09.099" v="1409" actId="26606"/>
          <ac:spMkLst>
            <pc:docMk/>
            <pc:sldMk cId="3878345572" sldId="470"/>
            <ac:spMk id="5" creationId="{EBE2B16C-3E98-27B5-3328-F0B509410ACA}"/>
          </ac:spMkLst>
        </pc:spChg>
        <pc:spChg chg="add del mod">
          <ac:chgData name="Maphosa, Ntandoyenkosi" userId="2bfa9f7d-e396-40a5-a74e-61aa0146f0ea" providerId="ADAL" clId="{8F913137-B850-438B-A516-8ED0E1BA15B9}" dt="2025-09-10T06:20:09.099" v="1409" actId="26606"/>
          <ac:spMkLst>
            <pc:docMk/>
            <pc:sldMk cId="3878345572" sldId="470"/>
            <ac:spMk id="11" creationId="{6A7085DA-D057-5A70-3802-FF91E00E0DDA}"/>
          </ac:spMkLst>
        </pc:spChg>
        <pc:graphicFrameChg chg="add mod modGraphic">
          <ac:chgData name="Maphosa, Ntandoyenkosi" userId="2bfa9f7d-e396-40a5-a74e-61aa0146f0ea" providerId="ADAL" clId="{8F913137-B850-438B-A516-8ED0E1BA15B9}" dt="2025-09-10T06:20:09.099" v="1409" actId="26606"/>
          <ac:graphicFrameMkLst>
            <pc:docMk/>
            <pc:sldMk cId="3878345572" sldId="470"/>
            <ac:graphicFrameMk id="7" creationId="{33803898-DBAD-829D-6AC6-2C4CC2BDD170}"/>
          </ac:graphicFrameMkLst>
        </pc:graphicFrameChg>
      </pc:sldChg>
      <pc:sldChg chg="add">
        <pc:chgData name="Maphosa, Ntandoyenkosi" userId="2bfa9f7d-e396-40a5-a74e-61aa0146f0ea" providerId="ADAL" clId="{8F913137-B850-438B-A516-8ED0E1BA15B9}" dt="2025-09-10T06:20:48.947" v="1411"/>
        <pc:sldMkLst>
          <pc:docMk/>
          <pc:sldMk cId="4272418952" sldId="471"/>
        </pc:sldMkLst>
      </pc:sldChg>
      <pc:sldChg chg="addSp delSp modSp new mod">
        <pc:chgData name="Maphosa, Ntandoyenkosi" userId="2bfa9f7d-e396-40a5-a74e-61aa0146f0ea" providerId="ADAL" clId="{8F913137-B850-438B-A516-8ED0E1BA15B9}" dt="2025-09-10T08:34:08.979" v="2929" actId="26606"/>
        <pc:sldMkLst>
          <pc:docMk/>
          <pc:sldMk cId="1206410535" sldId="472"/>
        </pc:sldMkLst>
        <pc:spChg chg="mod">
          <ac:chgData name="Maphosa, Ntandoyenkosi" userId="2bfa9f7d-e396-40a5-a74e-61aa0146f0ea" providerId="ADAL" clId="{8F913137-B850-438B-A516-8ED0E1BA15B9}" dt="2025-09-10T08:34:08.979" v="2929" actId="26606"/>
          <ac:spMkLst>
            <pc:docMk/>
            <pc:sldMk cId="1206410535" sldId="472"/>
            <ac:spMk id="2" creationId="{37DDD585-7910-C018-3FDC-B06F89A8A882}"/>
          </ac:spMkLst>
        </pc:spChg>
        <pc:spChg chg="del mod">
          <ac:chgData name="Maphosa, Ntandoyenkosi" userId="2bfa9f7d-e396-40a5-a74e-61aa0146f0ea" providerId="ADAL" clId="{8F913137-B850-438B-A516-8ED0E1BA15B9}" dt="2025-09-10T08:34:08.979" v="2929" actId="26606"/>
          <ac:spMkLst>
            <pc:docMk/>
            <pc:sldMk cId="1206410535" sldId="472"/>
            <ac:spMk id="3" creationId="{C968290E-F7D1-F7AC-9E91-4ACB1605A295}"/>
          </ac:spMkLst>
        </pc:spChg>
        <pc:spChg chg="mod">
          <ac:chgData name="Maphosa, Ntandoyenkosi" userId="2bfa9f7d-e396-40a5-a74e-61aa0146f0ea" providerId="ADAL" clId="{8F913137-B850-438B-A516-8ED0E1BA15B9}" dt="2025-09-10T08:34:08.979" v="2929" actId="26606"/>
          <ac:spMkLst>
            <pc:docMk/>
            <pc:sldMk cId="1206410535" sldId="472"/>
            <ac:spMk id="4" creationId="{19DE2DD1-3623-7F92-36AE-B999146834AC}"/>
          </ac:spMkLst>
        </pc:spChg>
        <pc:spChg chg="mod">
          <ac:chgData name="Maphosa, Ntandoyenkosi" userId="2bfa9f7d-e396-40a5-a74e-61aa0146f0ea" providerId="ADAL" clId="{8F913137-B850-438B-A516-8ED0E1BA15B9}" dt="2025-09-10T08:34:08.979" v="2929" actId="26606"/>
          <ac:spMkLst>
            <pc:docMk/>
            <pc:sldMk cId="1206410535" sldId="472"/>
            <ac:spMk id="5" creationId="{655D9ABE-BF5A-6E06-E67C-3C2BF7A51F7E}"/>
          </ac:spMkLst>
        </pc:spChg>
        <pc:graphicFrameChg chg="add">
          <ac:chgData name="Maphosa, Ntandoyenkosi" userId="2bfa9f7d-e396-40a5-a74e-61aa0146f0ea" providerId="ADAL" clId="{8F913137-B850-438B-A516-8ED0E1BA15B9}" dt="2025-09-10T08:34:08.979" v="2929" actId="26606"/>
          <ac:graphicFrameMkLst>
            <pc:docMk/>
            <pc:sldMk cId="1206410535" sldId="472"/>
            <ac:graphicFrameMk id="7" creationId="{04EC8D45-C0D5-970C-C7EB-A24CA11BD10A}"/>
          </ac:graphicFrameMkLst>
        </pc:graphicFrame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4.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4.svg"/></Relationships>
</file>

<file path=ppt/diagrams/_rels/data7.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8.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6.png"/><Relationship Id="rId7" Type="http://schemas.openxmlformats.org/officeDocument/2006/relationships/image" Target="../media/image29.png"/><Relationship Id="rId2" Type="http://schemas.openxmlformats.org/officeDocument/2006/relationships/image" Target="../media/image25.svg"/><Relationship Id="rId1" Type="http://schemas.openxmlformats.org/officeDocument/2006/relationships/image" Target="../media/image5.png"/><Relationship Id="rId6" Type="http://schemas.openxmlformats.org/officeDocument/2006/relationships/image" Target="../media/image28.svg"/><Relationship Id="rId5" Type="http://schemas.openxmlformats.org/officeDocument/2006/relationships/image" Target="../media/image15.png"/><Relationship Id="rId4" Type="http://schemas.openxmlformats.org/officeDocument/2006/relationships/image" Target="../media/image2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4.svg"/></Relationships>
</file>

<file path=ppt/diagrams/_rels/drawing7.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8.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6.png"/><Relationship Id="rId7" Type="http://schemas.openxmlformats.org/officeDocument/2006/relationships/image" Target="../media/image29.png"/><Relationship Id="rId2" Type="http://schemas.openxmlformats.org/officeDocument/2006/relationships/image" Target="../media/image25.svg"/><Relationship Id="rId1" Type="http://schemas.openxmlformats.org/officeDocument/2006/relationships/image" Target="../media/image5.png"/><Relationship Id="rId6" Type="http://schemas.openxmlformats.org/officeDocument/2006/relationships/image" Target="../media/image28.svg"/><Relationship Id="rId5" Type="http://schemas.openxmlformats.org/officeDocument/2006/relationships/image" Target="../media/image15.png"/><Relationship Id="rId4" Type="http://schemas.openxmlformats.org/officeDocument/2006/relationships/image" Target="../media/image27.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89EBAD-C103-46CA-9BF5-BBA498E4D7FB}"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AD7E49F6-9CDD-4C00-AA93-F965D4B9770A}">
      <dgm:prSet/>
      <dgm:spPr/>
      <dgm:t>
        <a:bodyPr/>
        <a:lstStyle/>
        <a:p>
          <a:r>
            <a:rPr lang="en-US" dirty="0"/>
            <a:t>Show the link between DV exposure and psychosocial functioning, mental health and developmental outcomes</a:t>
          </a:r>
        </a:p>
      </dgm:t>
    </dgm:pt>
    <dgm:pt modelId="{8D5AE93C-17AE-4F28-83DC-CF6867B8AC47}" type="parTrans" cxnId="{CDDC2AC8-A528-44D9-A408-63A7BF3167F5}">
      <dgm:prSet/>
      <dgm:spPr/>
      <dgm:t>
        <a:bodyPr/>
        <a:lstStyle/>
        <a:p>
          <a:endParaRPr lang="en-US"/>
        </a:p>
      </dgm:t>
    </dgm:pt>
    <dgm:pt modelId="{ABC79E7C-029A-41DE-B067-BA17042A0C87}" type="sibTrans" cxnId="{CDDC2AC8-A528-44D9-A408-63A7BF3167F5}">
      <dgm:prSet/>
      <dgm:spPr/>
      <dgm:t>
        <a:bodyPr/>
        <a:lstStyle/>
        <a:p>
          <a:endParaRPr lang="en-US"/>
        </a:p>
      </dgm:t>
    </dgm:pt>
    <dgm:pt modelId="{50D62E5A-F8E5-4818-BEB0-CBFADD5C4531}">
      <dgm:prSet/>
      <dgm:spPr/>
      <dgm:t>
        <a:bodyPr/>
        <a:lstStyle/>
        <a:p>
          <a:r>
            <a:rPr lang="en-US"/>
            <a:t>Foreground the voices of adolescents on their experiences of CEDV and effects on their psychosocial functioning and overall mental health</a:t>
          </a:r>
        </a:p>
      </dgm:t>
    </dgm:pt>
    <dgm:pt modelId="{BEF1B469-6883-445D-A872-34AA9CC6667F}" type="parTrans" cxnId="{5C23F42D-A42A-4140-84DE-045D8E0A1E61}">
      <dgm:prSet/>
      <dgm:spPr/>
      <dgm:t>
        <a:bodyPr/>
        <a:lstStyle/>
        <a:p>
          <a:endParaRPr lang="en-US"/>
        </a:p>
      </dgm:t>
    </dgm:pt>
    <dgm:pt modelId="{506BE569-44D7-4042-A6EA-DA93ED66E6A0}" type="sibTrans" cxnId="{5C23F42D-A42A-4140-84DE-045D8E0A1E61}">
      <dgm:prSet/>
      <dgm:spPr/>
      <dgm:t>
        <a:bodyPr/>
        <a:lstStyle/>
        <a:p>
          <a:endParaRPr lang="en-US"/>
        </a:p>
      </dgm:t>
    </dgm:pt>
    <dgm:pt modelId="{D67CE14D-708A-4F10-B16A-0930214B77B2}">
      <dgm:prSet/>
      <dgm:spPr/>
      <dgm:t>
        <a:bodyPr/>
        <a:lstStyle/>
        <a:p>
          <a:r>
            <a:rPr lang="en-US"/>
            <a:t>Highlight the limitations in social work practice on how CEDV is handled as a safety threat</a:t>
          </a:r>
        </a:p>
      </dgm:t>
    </dgm:pt>
    <dgm:pt modelId="{F5B60485-74E1-42A6-B68E-ADA8E1BA4AD4}" type="parTrans" cxnId="{3A712D2C-38EB-4DC0-B358-CF2217AD6A82}">
      <dgm:prSet/>
      <dgm:spPr/>
      <dgm:t>
        <a:bodyPr/>
        <a:lstStyle/>
        <a:p>
          <a:endParaRPr lang="en-US"/>
        </a:p>
      </dgm:t>
    </dgm:pt>
    <dgm:pt modelId="{91A509D0-FF9F-4DE7-BC2B-596463B66DDB}" type="sibTrans" cxnId="{3A712D2C-38EB-4DC0-B358-CF2217AD6A82}">
      <dgm:prSet/>
      <dgm:spPr/>
      <dgm:t>
        <a:bodyPr/>
        <a:lstStyle/>
        <a:p>
          <a:endParaRPr lang="en-US"/>
        </a:p>
      </dgm:t>
    </dgm:pt>
    <dgm:pt modelId="{5458BCB0-7283-4567-B669-E7B3460809E1}">
      <dgm:prSet/>
      <dgm:spPr/>
      <dgm:t>
        <a:bodyPr/>
        <a:lstStyle/>
        <a:p>
          <a:r>
            <a:rPr lang="en-US"/>
            <a:t>Make recommendations for social work practice and future research</a:t>
          </a:r>
        </a:p>
      </dgm:t>
    </dgm:pt>
    <dgm:pt modelId="{4CA7F3FE-35AD-45A0-AB50-59A0BB250774}" type="parTrans" cxnId="{8725491C-BBFC-40D6-9094-7677EC64914E}">
      <dgm:prSet/>
      <dgm:spPr/>
      <dgm:t>
        <a:bodyPr/>
        <a:lstStyle/>
        <a:p>
          <a:endParaRPr lang="en-US"/>
        </a:p>
      </dgm:t>
    </dgm:pt>
    <dgm:pt modelId="{0D4C4106-34A1-43F4-976F-DD67D138946E}" type="sibTrans" cxnId="{8725491C-BBFC-40D6-9094-7677EC64914E}">
      <dgm:prSet/>
      <dgm:spPr/>
      <dgm:t>
        <a:bodyPr/>
        <a:lstStyle/>
        <a:p>
          <a:endParaRPr lang="en-US"/>
        </a:p>
      </dgm:t>
    </dgm:pt>
    <dgm:pt modelId="{72DE935B-9714-461C-9F9C-03396B0C24B7}" type="pres">
      <dgm:prSet presAssocID="{4D89EBAD-C103-46CA-9BF5-BBA498E4D7FB}" presName="root" presStyleCnt="0">
        <dgm:presLayoutVars>
          <dgm:dir/>
          <dgm:resizeHandles val="exact"/>
        </dgm:presLayoutVars>
      </dgm:prSet>
      <dgm:spPr/>
    </dgm:pt>
    <dgm:pt modelId="{6396F168-6F64-4ED3-AD9A-2435C6ADB121}" type="pres">
      <dgm:prSet presAssocID="{AD7E49F6-9CDD-4C00-AA93-F965D4B9770A}" presName="compNode" presStyleCnt="0"/>
      <dgm:spPr/>
    </dgm:pt>
    <dgm:pt modelId="{DFC1C2ED-B93F-452D-8EE5-5F618E68C659}" type="pres">
      <dgm:prSet presAssocID="{AD7E49F6-9CDD-4C00-AA93-F965D4B9770A}" presName="bgRect" presStyleLbl="bgShp" presStyleIdx="0" presStyleCnt="4"/>
      <dgm:spPr/>
    </dgm:pt>
    <dgm:pt modelId="{85FF5A41-BC91-4F62-8377-F9E6D847CC79}" type="pres">
      <dgm:prSet presAssocID="{AD7E49F6-9CDD-4C00-AA93-F965D4B9770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in in head"/>
        </a:ext>
      </dgm:extLst>
    </dgm:pt>
    <dgm:pt modelId="{9C252DFB-1FF4-4615-A2AA-2C2E1C1FAF1A}" type="pres">
      <dgm:prSet presAssocID="{AD7E49F6-9CDD-4C00-AA93-F965D4B9770A}" presName="spaceRect" presStyleCnt="0"/>
      <dgm:spPr/>
    </dgm:pt>
    <dgm:pt modelId="{6A2A67B9-8B13-4F6A-9D6B-AFCBCE42ACDC}" type="pres">
      <dgm:prSet presAssocID="{AD7E49F6-9CDD-4C00-AA93-F965D4B9770A}" presName="parTx" presStyleLbl="revTx" presStyleIdx="0" presStyleCnt="4">
        <dgm:presLayoutVars>
          <dgm:chMax val="0"/>
          <dgm:chPref val="0"/>
        </dgm:presLayoutVars>
      </dgm:prSet>
      <dgm:spPr/>
    </dgm:pt>
    <dgm:pt modelId="{7DFC12F3-CDC0-4B21-B687-C19248C5C7D1}" type="pres">
      <dgm:prSet presAssocID="{ABC79E7C-029A-41DE-B067-BA17042A0C87}" presName="sibTrans" presStyleCnt="0"/>
      <dgm:spPr/>
    </dgm:pt>
    <dgm:pt modelId="{20DFE7D9-8AB2-4458-B598-DA6C62BB7DF8}" type="pres">
      <dgm:prSet presAssocID="{50D62E5A-F8E5-4818-BEB0-CBFADD5C4531}" presName="compNode" presStyleCnt="0"/>
      <dgm:spPr/>
    </dgm:pt>
    <dgm:pt modelId="{72945EF7-B1F2-46D4-A51E-6ADBEA0C0892}" type="pres">
      <dgm:prSet presAssocID="{50D62E5A-F8E5-4818-BEB0-CBFADD5C4531}" presName="bgRect" presStyleLbl="bgShp" presStyleIdx="1" presStyleCnt="4"/>
      <dgm:spPr/>
    </dgm:pt>
    <dgm:pt modelId="{138EA507-4DD6-4B57-A1AA-BA4F33C5267F}" type="pres">
      <dgm:prSet presAssocID="{50D62E5A-F8E5-4818-BEB0-CBFADD5C4531}"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F34D5D12-14B2-4C0B-BC4D-5DA821E81BC0}" type="pres">
      <dgm:prSet presAssocID="{50D62E5A-F8E5-4818-BEB0-CBFADD5C4531}" presName="spaceRect" presStyleCnt="0"/>
      <dgm:spPr/>
    </dgm:pt>
    <dgm:pt modelId="{79A31C09-5FAE-4735-8D4F-9A6D9A286D84}" type="pres">
      <dgm:prSet presAssocID="{50D62E5A-F8E5-4818-BEB0-CBFADD5C4531}" presName="parTx" presStyleLbl="revTx" presStyleIdx="1" presStyleCnt="4">
        <dgm:presLayoutVars>
          <dgm:chMax val="0"/>
          <dgm:chPref val="0"/>
        </dgm:presLayoutVars>
      </dgm:prSet>
      <dgm:spPr/>
    </dgm:pt>
    <dgm:pt modelId="{5EFBCD44-21A3-4223-9E91-86E9DA9E8008}" type="pres">
      <dgm:prSet presAssocID="{506BE569-44D7-4042-A6EA-DA93ED66E6A0}" presName="sibTrans" presStyleCnt="0"/>
      <dgm:spPr/>
    </dgm:pt>
    <dgm:pt modelId="{4074939A-3C7B-4931-B4F7-768F93C1A123}" type="pres">
      <dgm:prSet presAssocID="{D67CE14D-708A-4F10-B16A-0930214B77B2}" presName="compNode" presStyleCnt="0"/>
      <dgm:spPr/>
    </dgm:pt>
    <dgm:pt modelId="{2C00F67D-4462-48F2-A132-F04F1DC04064}" type="pres">
      <dgm:prSet presAssocID="{D67CE14D-708A-4F10-B16A-0930214B77B2}" presName="bgRect" presStyleLbl="bgShp" presStyleIdx="2" presStyleCnt="4"/>
      <dgm:spPr/>
    </dgm:pt>
    <dgm:pt modelId="{2E2A3DC9-82D4-4963-B18C-824095DB57D6}" type="pres">
      <dgm:prSet presAssocID="{D67CE14D-708A-4F10-B16A-0930214B77B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arning"/>
        </a:ext>
      </dgm:extLst>
    </dgm:pt>
    <dgm:pt modelId="{E77F3AC4-7AC5-4C25-8C14-068325AD82F9}" type="pres">
      <dgm:prSet presAssocID="{D67CE14D-708A-4F10-B16A-0930214B77B2}" presName="spaceRect" presStyleCnt="0"/>
      <dgm:spPr/>
    </dgm:pt>
    <dgm:pt modelId="{90D08F40-BD13-4683-B5E4-20D06F85E5F7}" type="pres">
      <dgm:prSet presAssocID="{D67CE14D-708A-4F10-B16A-0930214B77B2}" presName="parTx" presStyleLbl="revTx" presStyleIdx="2" presStyleCnt="4">
        <dgm:presLayoutVars>
          <dgm:chMax val="0"/>
          <dgm:chPref val="0"/>
        </dgm:presLayoutVars>
      </dgm:prSet>
      <dgm:spPr/>
    </dgm:pt>
    <dgm:pt modelId="{ED6F8C40-B064-48E6-A829-832D1056DF95}" type="pres">
      <dgm:prSet presAssocID="{91A509D0-FF9F-4DE7-BC2B-596463B66DDB}" presName="sibTrans" presStyleCnt="0"/>
      <dgm:spPr/>
    </dgm:pt>
    <dgm:pt modelId="{68ED3C44-B574-4DF9-B7F1-C41BF942F01C}" type="pres">
      <dgm:prSet presAssocID="{5458BCB0-7283-4567-B669-E7B3460809E1}" presName="compNode" presStyleCnt="0"/>
      <dgm:spPr/>
    </dgm:pt>
    <dgm:pt modelId="{4FB86F52-F381-48E1-8FC0-23D1484FF4D3}" type="pres">
      <dgm:prSet presAssocID="{5458BCB0-7283-4567-B669-E7B3460809E1}" presName="bgRect" presStyleLbl="bgShp" presStyleIdx="3" presStyleCnt="4"/>
      <dgm:spPr/>
    </dgm:pt>
    <dgm:pt modelId="{9C42D4FF-3756-4B4B-81F8-21C1320879D9}" type="pres">
      <dgm:prSet presAssocID="{5458BCB0-7283-4567-B669-E7B3460809E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Users"/>
        </a:ext>
      </dgm:extLst>
    </dgm:pt>
    <dgm:pt modelId="{E4CCB66C-D9AB-4A2D-9B26-4F2CCE5F6594}" type="pres">
      <dgm:prSet presAssocID="{5458BCB0-7283-4567-B669-E7B3460809E1}" presName="spaceRect" presStyleCnt="0"/>
      <dgm:spPr/>
    </dgm:pt>
    <dgm:pt modelId="{62B6CFCE-582D-48A1-A8D8-E7E28EBBAE2E}" type="pres">
      <dgm:prSet presAssocID="{5458BCB0-7283-4567-B669-E7B3460809E1}" presName="parTx" presStyleLbl="revTx" presStyleIdx="3" presStyleCnt="4">
        <dgm:presLayoutVars>
          <dgm:chMax val="0"/>
          <dgm:chPref val="0"/>
        </dgm:presLayoutVars>
      </dgm:prSet>
      <dgm:spPr/>
    </dgm:pt>
  </dgm:ptLst>
  <dgm:cxnLst>
    <dgm:cxn modelId="{8725491C-BBFC-40D6-9094-7677EC64914E}" srcId="{4D89EBAD-C103-46CA-9BF5-BBA498E4D7FB}" destId="{5458BCB0-7283-4567-B669-E7B3460809E1}" srcOrd="3" destOrd="0" parTransId="{4CA7F3FE-35AD-45A0-AB50-59A0BB250774}" sibTransId="{0D4C4106-34A1-43F4-976F-DD67D138946E}"/>
    <dgm:cxn modelId="{3A712D2C-38EB-4DC0-B358-CF2217AD6A82}" srcId="{4D89EBAD-C103-46CA-9BF5-BBA498E4D7FB}" destId="{D67CE14D-708A-4F10-B16A-0930214B77B2}" srcOrd="2" destOrd="0" parTransId="{F5B60485-74E1-42A6-B68E-ADA8E1BA4AD4}" sibTransId="{91A509D0-FF9F-4DE7-BC2B-596463B66DDB}"/>
    <dgm:cxn modelId="{5C23F42D-A42A-4140-84DE-045D8E0A1E61}" srcId="{4D89EBAD-C103-46CA-9BF5-BBA498E4D7FB}" destId="{50D62E5A-F8E5-4818-BEB0-CBFADD5C4531}" srcOrd="1" destOrd="0" parTransId="{BEF1B469-6883-445D-A872-34AA9CC6667F}" sibTransId="{506BE569-44D7-4042-A6EA-DA93ED66E6A0}"/>
    <dgm:cxn modelId="{30C11A4D-1878-4284-A357-04BAE9A917F2}" type="presOf" srcId="{AD7E49F6-9CDD-4C00-AA93-F965D4B9770A}" destId="{6A2A67B9-8B13-4F6A-9D6B-AFCBCE42ACDC}" srcOrd="0" destOrd="0" presId="urn:microsoft.com/office/officeart/2018/2/layout/IconVerticalSolidList"/>
    <dgm:cxn modelId="{593E38A1-93F6-49CB-A08B-4258199BE1D5}" type="presOf" srcId="{4D89EBAD-C103-46CA-9BF5-BBA498E4D7FB}" destId="{72DE935B-9714-461C-9F9C-03396B0C24B7}" srcOrd="0" destOrd="0" presId="urn:microsoft.com/office/officeart/2018/2/layout/IconVerticalSolidList"/>
    <dgm:cxn modelId="{96977BB3-D2BE-488F-B71C-74144FFD9771}" type="presOf" srcId="{D67CE14D-708A-4F10-B16A-0930214B77B2}" destId="{90D08F40-BD13-4683-B5E4-20D06F85E5F7}" srcOrd="0" destOrd="0" presId="urn:microsoft.com/office/officeart/2018/2/layout/IconVerticalSolidList"/>
    <dgm:cxn modelId="{CDDC2AC8-A528-44D9-A408-63A7BF3167F5}" srcId="{4D89EBAD-C103-46CA-9BF5-BBA498E4D7FB}" destId="{AD7E49F6-9CDD-4C00-AA93-F965D4B9770A}" srcOrd="0" destOrd="0" parTransId="{8D5AE93C-17AE-4F28-83DC-CF6867B8AC47}" sibTransId="{ABC79E7C-029A-41DE-B067-BA17042A0C87}"/>
    <dgm:cxn modelId="{7A7959CE-C3F5-454B-ABEE-87210B59155B}" type="presOf" srcId="{5458BCB0-7283-4567-B669-E7B3460809E1}" destId="{62B6CFCE-582D-48A1-A8D8-E7E28EBBAE2E}" srcOrd="0" destOrd="0" presId="urn:microsoft.com/office/officeart/2018/2/layout/IconVerticalSolidList"/>
    <dgm:cxn modelId="{F972A9F0-474E-402E-996D-07A548EA86CF}" type="presOf" srcId="{50D62E5A-F8E5-4818-BEB0-CBFADD5C4531}" destId="{79A31C09-5FAE-4735-8D4F-9A6D9A286D84}" srcOrd="0" destOrd="0" presId="urn:microsoft.com/office/officeart/2018/2/layout/IconVerticalSolidList"/>
    <dgm:cxn modelId="{7D77348E-F9BF-4FD1-9A80-FE7A1CFA02DD}" type="presParOf" srcId="{72DE935B-9714-461C-9F9C-03396B0C24B7}" destId="{6396F168-6F64-4ED3-AD9A-2435C6ADB121}" srcOrd="0" destOrd="0" presId="urn:microsoft.com/office/officeart/2018/2/layout/IconVerticalSolidList"/>
    <dgm:cxn modelId="{BB721286-A770-4FCF-9390-655890F93A2E}" type="presParOf" srcId="{6396F168-6F64-4ED3-AD9A-2435C6ADB121}" destId="{DFC1C2ED-B93F-452D-8EE5-5F618E68C659}" srcOrd="0" destOrd="0" presId="urn:microsoft.com/office/officeart/2018/2/layout/IconVerticalSolidList"/>
    <dgm:cxn modelId="{13FBD2AA-8702-4056-9444-B29BDC292604}" type="presParOf" srcId="{6396F168-6F64-4ED3-AD9A-2435C6ADB121}" destId="{85FF5A41-BC91-4F62-8377-F9E6D847CC79}" srcOrd="1" destOrd="0" presId="urn:microsoft.com/office/officeart/2018/2/layout/IconVerticalSolidList"/>
    <dgm:cxn modelId="{D1F395AE-CD86-47EA-8DA6-1F03AD41515E}" type="presParOf" srcId="{6396F168-6F64-4ED3-AD9A-2435C6ADB121}" destId="{9C252DFB-1FF4-4615-A2AA-2C2E1C1FAF1A}" srcOrd="2" destOrd="0" presId="urn:microsoft.com/office/officeart/2018/2/layout/IconVerticalSolidList"/>
    <dgm:cxn modelId="{08978E6F-0282-4AD6-9368-727BA78F0A46}" type="presParOf" srcId="{6396F168-6F64-4ED3-AD9A-2435C6ADB121}" destId="{6A2A67B9-8B13-4F6A-9D6B-AFCBCE42ACDC}" srcOrd="3" destOrd="0" presId="urn:microsoft.com/office/officeart/2018/2/layout/IconVerticalSolidList"/>
    <dgm:cxn modelId="{8A9C8787-2401-4EE2-AB77-BB00351290EA}" type="presParOf" srcId="{72DE935B-9714-461C-9F9C-03396B0C24B7}" destId="{7DFC12F3-CDC0-4B21-B687-C19248C5C7D1}" srcOrd="1" destOrd="0" presId="urn:microsoft.com/office/officeart/2018/2/layout/IconVerticalSolidList"/>
    <dgm:cxn modelId="{ACDBD161-F218-4289-B2DF-ECD31138CAB2}" type="presParOf" srcId="{72DE935B-9714-461C-9F9C-03396B0C24B7}" destId="{20DFE7D9-8AB2-4458-B598-DA6C62BB7DF8}" srcOrd="2" destOrd="0" presId="urn:microsoft.com/office/officeart/2018/2/layout/IconVerticalSolidList"/>
    <dgm:cxn modelId="{07A0BF9A-55FA-4DE8-9771-E2E9DE688557}" type="presParOf" srcId="{20DFE7D9-8AB2-4458-B598-DA6C62BB7DF8}" destId="{72945EF7-B1F2-46D4-A51E-6ADBEA0C0892}" srcOrd="0" destOrd="0" presId="urn:microsoft.com/office/officeart/2018/2/layout/IconVerticalSolidList"/>
    <dgm:cxn modelId="{B6C11DB0-DE2B-47A7-9669-DB0F9EE8ECE9}" type="presParOf" srcId="{20DFE7D9-8AB2-4458-B598-DA6C62BB7DF8}" destId="{138EA507-4DD6-4B57-A1AA-BA4F33C5267F}" srcOrd="1" destOrd="0" presId="urn:microsoft.com/office/officeart/2018/2/layout/IconVerticalSolidList"/>
    <dgm:cxn modelId="{E2C77596-1D01-4917-9988-2444EA3762AC}" type="presParOf" srcId="{20DFE7D9-8AB2-4458-B598-DA6C62BB7DF8}" destId="{F34D5D12-14B2-4C0B-BC4D-5DA821E81BC0}" srcOrd="2" destOrd="0" presId="urn:microsoft.com/office/officeart/2018/2/layout/IconVerticalSolidList"/>
    <dgm:cxn modelId="{7D146806-5FB5-4740-86E8-A6817E45EAE9}" type="presParOf" srcId="{20DFE7D9-8AB2-4458-B598-DA6C62BB7DF8}" destId="{79A31C09-5FAE-4735-8D4F-9A6D9A286D84}" srcOrd="3" destOrd="0" presId="urn:microsoft.com/office/officeart/2018/2/layout/IconVerticalSolidList"/>
    <dgm:cxn modelId="{A502EC99-EF6A-40B2-95AC-9233845F2B1D}" type="presParOf" srcId="{72DE935B-9714-461C-9F9C-03396B0C24B7}" destId="{5EFBCD44-21A3-4223-9E91-86E9DA9E8008}" srcOrd="3" destOrd="0" presId="urn:microsoft.com/office/officeart/2018/2/layout/IconVerticalSolidList"/>
    <dgm:cxn modelId="{70ADA597-E5BF-4064-BD45-505A355FE614}" type="presParOf" srcId="{72DE935B-9714-461C-9F9C-03396B0C24B7}" destId="{4074939A-3C7B-4931-B4F7-768F93C1A123}" srcOrd="4" destOrd="0" presId="urn:microsoft.com/office/officeart/2018/2/layout/IconVerticalSolidList"/>
    <dgm:cxn modelId="{1FA99EF0-71ED-4011-BAEC-74EA82F8A7E1}" type="presParOf" srcId="{4074939A-3C7B-4931-B4F7-768F93C1A123}" destId="{2C00F67D-4462-48F2-A132-F04F1DC04064}" srcOrd="0" destOrd="0" presId="urn:microsoft.com/office/officeart/2018/2/layout/IconVerticalSolidList"/>
    <dgm:cxn modelId="{3404CD37-18E4-41B0-BD2E-EFCE1E2C0856}" type="presParOf" srcId="{4074939A-3C7B-4931-B4F7-768F93C1A123}" destId="{2E2A3DC9-82D4-4963-B18C-824095DB57D6}" srcOrd="1" destOrd="0" presId="urn:microsoft.com/office/officeart/2018/2/layout/IconVerticalSolidList"/>
    <dgm:cxn modelId="{0B7471F5-51FC-4EF2-9ED5-5F6B66CC8C53}" type="presParOf" srcId="{4074939A-3C7B-4931-B4F7-768F93C1A123}" destId="{E77F3AC4-7AC5-4C25-8C14-068325AD82F9}" srcOrd="2" destOrd="0" presId="urn:microsoft.com/office/officeart/2018/2/layout/IconVerticalSolidList"/>
    <dgm:cxn modelId="{95363C43-A8D1-48E7-98A8-747123CFA17A}" type="presParOf" srcId="{4074939A-3C7B-4931-B4F7-768F93C1A123}" destId="{90D08F40-BD13-4683-B5E4-20D06F85E5F7}" srcOrd="3" destOrd="0" presId="urn:microsoft.com/office/officeart/2018/2/layout/IconVerticalSolidList"/>
    <dgm:cxn modelId="{C8F897FB-5F2D-4FD8-B176-B9B7814C71B3}" type="presParOf" srcId="{72DE935B-9714-461C-9F9C-03396B0C24B7}" destId="{ED6F8C40-B064-48E6-A829-832D1056DF95}" srcOrd="5" destOrd="0" presId="urn:microsoft.com/office/officeart/2018/2/layout/IconVerticalSolidList"/>
    <dgm:cxn modelId="{61B5F562-9120-44DA-9A87-C9F3FFF69CC2}" type="presParOf" srcId="{72DE935B-9714-461C-9F9C-03396B0C24B7}" destId="{68ED3C44-B574-4DF9-B7F1-C41BF942F01C}" srcOrd="6" destOrd="0" presId="urn:microsoft.com/office/officeart/2018/2/layout/IconVerticalSolidList"/>
    <dgm:cxn modelId="{243FE3C3-50F8-4BA5-A7A0-8E90F0F86959}" type="presParOf" srcId="{68ED3C44-B574-4DF9-B7F1-C41BF942F01C}" destId="{4FB86F52-F381-48E1-8FC0-23D1484FF4D3}" srcOrd="0" destOrd="0" presId="urn:microsoft.com/office/officeart/2018/2/layout/IconVerticalSolidList"/>
    <dgm:cxn modelId="{38DBA237-1DA3-4649-A6D5-003E05D22B1F}" type="presParOf" srcId="{68ED3C44-B574-4DF9-B7F1-C41BF942F01C}" destId="{9C42D4FF-3756-4B4B-81F8-21C1320879D9}" srcOrd="1" destOrd="0" presId="urn:microsoft.com/office/officeart/2018/2/layout/IconVerticalSolidList"/>
    <dgm:cxn modelId="{F823BCB2-FF31-4CEB-B14F-216B951F10EE}" type="presParOf" srcId="{68ED3C44-B574-4DF9-B7F1-C41BF942F01C}" destId="{E4CCB66C-D9AB-4A2D-9B26-4F2CCE5F6594}" srcOrd="2" destOrd="0" presId="urn:microsoft.com/office/officeart/2018/2/layout/IconVerticalSolidList"/>
    <dgm:cxn modelId="{60C80A7A-0347-463F-800C-D429F7F3C8CC}" type="presParOf" srcId="{68ED3C44-B574-4DF9-B7F1-C41BF942F01C}" destId="{62B6CFCE-582D-48A1-A8D8-E7E28EBBAE2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C619DA7-A049-4B8C-86C9-F24470F3F5BA}" type="doc">
      <dgm:prSet loTypeId="urn:microsoft.com/office/officeart/2005/8/layout/chevron2" loCatId="process" qsTypeId="urn:microsoft.com/office/officeart/2005/8/quickstyle/simple1" qsCatId="simple" csTypeId="urn:microsoft.com/office/officeart/2005/8/colors/accent2_2" csCatId="accent2" phldr="1"/>
      <dgm:spPr/>
      <dgm:t>
        <a:bodyPr/>
        <a:lstStyle/>
        <a:p>
          <a:endParaRPr lang="en-US"/>
        </a:p>
      </dgm:t>
    </dgm:pt>
    <dgm:pt modelId="{1EAAF6F8-5C4F-4654-B619-2E84471021EC}">
      <dgm:prSet phldrT="[Text]"/>
      <dgm:spPr/>
      <dgm:t>
        <a:bodyPr/>
        <a:lstStyle/>
        <a:p>
          <a:r>
            <a:rPr lang="en-US" dirty="0"/>
            <a:t>1</a:t>
          </a:r>
        </a:p>
      </dgm:t>
    </dgm:pt>
    <dgm:pt modelId="{396935A7-F83E-4C00-9EEE-8B6ED49952BC}" type="parTrans" cxnId="{A7DB45ED-7BC8-4880-A8FC-6C7F4DFB335F}">
      <dgm:prSet/>
      <dgm:spPr/>
      <dgm:t>
        <a:bodyPr/>
        <a:lstStyle/>
        <a:p>
          <a:endParaRPr lang="en-US"/>
        </a:p>
      </dgm:t>
    </dgm:pt>
    <dgm:pt modelId="{D70DF243-B971-4464-BA10-944B02D0866A}" type="sibTrans" cxnId="{A7DB45ED-7BC8-4880-A8FC-6C7F4DFB335F}">
      <dgm:prSet/>
      <dgm:spPr/>
      <dgm:t>
        <a:bodyPr/>
        <a:lstStyle/>
        <a:p>
          <a:endParaRPr lang="en-US"/>
        </a:p>
      </dgm:t>
    </dgm:pt>
    <dgm:pt modelId="{2C93C35B-DF87-4634-8417-A011EA615A48}">
      <dgm:prSet phldrT="[Text]" custT="1"/>
      <dgm:spPr>
        <a:solidFill>
          <a:srgbClr val="FF3300">
            <a:alpha val="90000"/>
          </a:srgbClr>
        </a:solidFill>
      </dgm:spPr>
      <dgm:t>
        <a:bodyPr/>
        <a:lstStyle/>
        <a:p>
          <a:pPr>
            <a:buFont typeface="Symbol" panose="05050102010706020507" pitchFamily="18" charset="2"/>
            <a:buChar char=""/>
          </a:pPr>
          <a:r>
            <a:rPr lang="en-US" sz="1400" dirty="0"/>
            <a:t>Gaps exists for interventions for secondary victims of DV </a:t>
          </a:r>
          <a:r>
            <a:rPr lang="en-US" sz="1400" dirty="0" err="1"/>
            <a:t>i.e</a:t>
          </a:r>
          <a:r>
            <a:rPr lang="en-US" sz="1400" dirty="0"/>
            <a:t> children and adolescents as well as adherence to Children’s Act guidelines on mandatory reporting on CEDV. Study confirmed adverse impact from DV exposure and lack of support for affected children</a:t>
          </a:r>
        </a:p>
      </dgm:t>
    </dgm:pt>
    <dgm:pt modelId="{41D8879A-B608-43AB-A031-91C30A9C7D00}" type="parTrans" cxnId="{31A19054-D65E-4F18-BE7A-5D164269A9BB}">
      <dgm:prSet/>
      <dgm:spPr/>
      <dgm:t>
        <a:bodyPr/>
        <a:lstStyle/>
        <a:p>
          <a:endParaRPr lang="en-US"/>
        </a:p>
      </dgm:t>
    </dgm:pt>
    <dgm:pt modelId="{4E1C1147-F1B7-4CE2-9012-B540B7BF16B8}" type="sibTrans" cxnId="{31A19054-D65E-4F18-BE7A-5D164269A9BB}">
      <dgm:prSet/>
      <dgm:spPr/>
      <dgm:t>
        <a:bodyPr/>
        <a:lstStyle/>
        <a:p>
          <a:endParaRPr lang="en-US"/>
        </a:p>
      </dgm:t>
    </dgm:pt>
    <dgm:pt modelId="{3F1F06D2-D7C9-44B9-A496-12648FEB0009}">
      <dgm:prSet phldrT="[Text]"/>
      <dgm:spPr/>
      <dgm:t>
        <a:bodyPr/>
        <a:lstStyle/>
        <a:p>
          <a:r>
            <a:rPr lang="en-US" dirty="0"/>
            <a:t>2</a:t>
          </a:r>
        </a:p>
      </dgm:t>
    </dgm:pt>
    <dgm:pt modelId="{689ADC04-6C9A-4F59-9B63-9D02A30A5656}" type="parTrans" cxnId="{F04BDA65-92EC-4FAD-8CD1-F6FE3DE20013}">
      <dgm:prSet/>
      <dgm:spPr/>
      <dgm:t>
        <a:bodyPr/>
        <a:lstStyle/>
        <a:p>
          <a:endParaRPr lang="en-US"/>
        </a:p>
      </dgm:t>
    </dgm:pt>
    <dgm:pt modelId="{D2B60FAB-ABF8-42FE-8BF8-0F6324BC4990}" type="sibTrans" cxnId="{F04BDA65-92EC-4FAD-8CD1-F6FE3DE20013}">
      <dgm:prSet/>
      <dgm:spPr/>
      <dgm:t>
        <a:bodyPr/>
        <a:lstStyle/>
        <a:p>
          <a:endParaRPr lang="en-US"/>
        </a:p>
      </dgm:t>
    </dgm:pt>
    <dgm:pt modelId="{E718CEC6-9606-4E63-B3D2-64F1F9F1130A}">
      <dgm:prSet phldrT="[Text]" custT="1"/>
      <dgm:spPr>
        <a:solidFill>
          <a:srgbClr val="FF3300">
            <a:alpha val="90000"/>
          </a:srgbClr>
        </a:solidFill>
      </dgm:spPr>
      <dgm:t>
        <a:bodyPr/>
        <a:lstStyle/>
        <a:p>
          <a:r>
            <a:rPr lang="en-ZA" sz="1400" dirty="0"/>
            <a:t>The exposure has significant and adverse impacts on the adolescents’ general functioning and the possibility of perpetration or future victimisation - hence the urgent need for interventions to be developed for this specific group</a:t>
          </a:r>
          <a:r>
            <a:rPr lang="en-US" sz="1400" dirty="0"/>
            <a:t> </a:t>
          </a:r>
        </a:p>
      </dgm:t>
    </dgm:pt>
    <dgm:pt modelId="{9411025C-5384-4805-B8A5-A231A7539C73}" type="parTrans" cxnId="{097E236E-A420-47DB-84A6-2BEE98F9D42F}">
      <dgm:prSet/>
      <dgm:spPr/>
      <dgm:t>
        <a:bodyPr/>
        <a:lstStyle/>
        <a:p>
          <a:endParaRPr lang="en-US"/>
        </a:p>
      </dgm:t>
    </dgm:pt>
    <dgm:pt modelId="{3DBF2D13-E181-4188-B346-3BCCBD2D1207}" type="sibTrans" cxnId="{097E236E-A420-47DB-84A6-2BEE98F9D42F}">
      <dgm:prSet/>
      <dgm:spPr/>
      <dgm:t>
        <a:bodyPr/>
        <a:lstStyle/>
        <a:p>
          <a:endParaRPr lang="en-US"/>
        </a:p>
      </dgm:t>
    </dgm:pt>
    <dgm:pt modelId="{7ACF851D-B592-4859-910E-A87F47A44515}">
      <dgm:prSet phldrT="[Text]"/>
      <dgm:spPr/>
      <dgm:t>
        <a:bodyPr/>
        <a:lstStyle/>
        <a:p>
          <a:r>
            <a:rPr lang="en-US" dirty="0"/>
            <a:t>3</a:t>
          </a:r>
        </a:p>
      </dgm:t>
    </dgm:pt>
    <dgm:pt modelId="{2867594C-9467-4BDA-8CB0-E4D5C937592A}" type="parTrans" cxnId="{A93F6216-4464-42AE-9A9A-9E39FF9FD3B1}">
      <dgm:prSet/>
      <dgm:spPr/>
      <dgm:t>
        <a:bodyPr/>
        <a:lstStyle/>
        <a:p>
          <a:endParaRPr lang="en-US"/>
        </a:p>
      </dgm:t>
    </dgm:pt>
    <dgm:pt modelId="{E46137D5-45B4-4BFA-9CA2-0CB8C0C34ACE}" type="sibTrans" cxnId="{A93F6216-4464-42AE-9A9A-9E39FF9FD3B1}">
      <dgm:prSet/>
      <dgm:spPr/>
      <dgm:t>
        <a:bodyPr/>
        <a:lstStyle/>
        <a:p>
          <a:endParaRPr lang="en-US"/>
        </a:p>
      </dgm:t>
    </dgm:pt>
    <dgm:pt modelId="{71C728A9-A123-4B09-8940-17A7929FA263}">
      <dgm:prSet phldrT="[Text]" custT="1"/>
      <dgm:spPr>
        <a:solidFill>
          <a:srgbClr val="FF3300">
            <a:alpha val="90000"/>
          </a:srgbClr>
        </a:solidFill>
      </dgm:spPr>
      <dgm:t>
        <a:bodyPr/>
        <a:lstStyle/>
        <a:p>
          <a:pPr>
            <a:buFont typeface="Symbol" panose="05050102010706020507" pitchFamily="18" charset="2"/>
            <a:buChar char=""/>
          </a:pPr>
          <a:r>
            <a:rPr lang="en-ZA" sz="1400" dirty="0"/>
            <a:t> Because adolescents are socialised in various institutions (such as families, schools and communities), all stakeholders have a role to play in addressing this social issue if we are to win the fight against DV.</a:t>
          </a:r>
          <a:endParaRPr lang="en-US" sz="1400" dirty="0"/>
        </a:p>
      </dgm:t>
    </dgm:pt>
    <dgm:pt modelId="{A9686D13-2040-42BC-B194-D440A7120951}" type="parTrans" cxnId="{8685F91F-BE87-4E4B-A8AA-9FE2B1241B84}">
      <dgm:prSet/>
      <dgm:spPr/>
      <dgm:t>
        <a:bodyPr/>
        <a:lstStyle/>
        <a:p>
          <a:endParaRPr lang="en-US"/>
        </a:p>
      </dgm:t>
    </dgm:pt>
    <dgm:pt modelId="{0D60EFBF-B25C-4CDF-B89E-E53834119365}" type="sibTrans" cxnId="{8685F91F-BE87-4E4B-A8AA-9FE2B1241B84}">
      <dgm:prSet/>
      <dgm:spPr/>
      <dgm:t>
        <a:bodyPr/>
        <a:lstStyle/>
        <a:p>
          <a:endParaRPr lang="en-US"/>
        </a:p>
      </dgm:t>
    </dgm:pt>
    <dgm:pt modelId="{89C9AA18-ADA1-4321-8624-E14420D38BB0}">
      <dgm:prSet phldrT="[Text]"/>
      <dgm:spPr>
        <a:solidFill>
          <a:srgbClr val="FF3300">
            <a:alpha val="90000"/>
          </a:srgbClr>
        </a:solidFill>
      </dgm:spPr>
      <dgm:t>
        <a:bodyPr/>
        <a:lstStyle/>
        <a:p>
          <a:endParaRPr lang="en-US" sz="1000" dirty="0"/>
        </a:p>
      </dgm:t>
    </dgm:pt>
    <dgm:pt modelId="{40920DCF-0DC7-4DC2-97E0-D9E61A105381}" type="parTrans" cxnId="{41910F1F-A5A0-4F11-934B-8E0DD5230CC7}">
      <dgm:prSet/>
      <dgm:spPr/>
      <dgm:t>
        <a:bodyPr/>
        <a:lstStyle/>
        <a:p>
          <a:endParaRPr lang="en-US"/>
        </a:p>
      </dgm:t>
    </dgm:pt>
    <dgm:pt modelId="{A55CF922-7A23-48D1-A0A3-F43C23F1DCAB}" type="sibTrans" cxnId="{41910F1F-A5A0-4F11-934B-8E0DD5230CC7}">
      <dgm:prSet/>
      <dgm:spPr/>
      <dgm:t>
        <a:bodyPr/>
        <a:lstStyle/>
        <a:p>
          <a:endParaRPr lang="en-US"/>
        </a:p>
      </dgm:t>
    </dgm:pt>
    <dgm:pt modelId="{AA6EF0C5-1D56-4213-855C-96E9A5D70CC2}">
      <dgm:prSet phldrT="[Text]"/>
      <dgm:spPr>
        <a:solidFill>
          <a:srgbClr val="FF3300">
            <a:alpha val="90000"/>
          </a:srgbClr>
        </a:solidFill>
      </dgm:spPr>
      <dgm:t>
        <a:bodyPr/>
        <a:lstStyle/>
        <a:p>
          <a:endParaRPr lang="en-US" sz="1000" dirty="0"/>
        </a:p>
      </dgm:t>
    </dgm:pt>
    <dgm:pt modelId="{780A1190-0639-46B8-8963-711D9D90B675}" type="parTrans" cxnId="{C276A9F2-6679-46A4-93CC-5585AE98321E}">
      <dgm:prSet/>
      <dgm:spPr/>
      <dgm:t>
        <a:bodyPr/>
        <a:lstStyle/>
        <a:p>
          <a:endParaRPr lang="en-US"/>
        </a:p>
      </dgm:t>
    </dgm:pt>
    <dgm:pt modelId="{F66C6C84-99F3-408C-8352-5E05A6B53131}" type="sibTrans" cxnId="{C276A9F2-6679-46A4-93CC-5585AE98321E}">
      <dgm:prSet/>
      <dgm:spPr/>
      <dgm:t>
        <a:bodyPr/>
        <a:lstStyle/>
        <a:p>
          <a:endParaRPr lang="en-US"/>
        </a:p>
      </dgm:t>
    </dgm:pt>
    <dgm:pt modelId="{740CCFC4-CE40-4EA7-A806-BC3B22E8EAAE}">
      <dgm:prSet/>
      <dgm:spPr>
        <a:solidFill>
          <a:srgbClr val="FF3300">
            <a:alpha val="90000"/>
          </a:srgbClr>
        </a:solidFill>
      </dgm:spPr>
      <dgm:t>
        <a:bodyPr/>
        <a:lstStyle/>
        <a:p>
          <a:endParaRPr lang="en-US" sz="1000" dirty="0"/>
        </a:p>
      </dgm:t>
    </dgm:pt>
    <dgm:pt modelId="{3D199E2E-612B-47FC-93DA-3DA67C2D1373}" type="parTrans" cxnId="{4CAB9B52-3A53-4431-876F-FBC631623DF3}">
      <dgm:prSet/>
      <dgm:spPr/>
      <dgm:t>
        <a:bodyPr/>
        <a:lstStyle/>
        <a:p>
          <a:endParaRPr lang="en-US"/>
        </a:p>
      </dgm:t>
    </dgm:pt>
    <dgm:pt modelId="{2E0E1BB6-E6F0-47B3-A1B3-2691B896CBE5}" type="sibTrans" cxnId="{4CAB9B52-3A53-4431-876F-FBC631623DF3}">
      <dgm:prSet/>
      <dgm:spPr/>
      <dgm:t>
        <a:bodyPr/>
        <a:lstStyle/>
        <a:p>
          <a:endParaRPr lang="en-US"/>
        </a:p>
      </dgm:t>
    </dgm:pt>
    <dgm:pt modelId="{3DB25D4B-D856-4118-A129-2824DA502849}" type="pres">
      <dgm:prSet presAssocID="{1C619DA7-A049-4B8C-86C9-F24470F3F5BA}" presName="linearFlow" presStyleCnt="0">
        <dgm:presLayoutVars>
          <dgm:dir/>
          <dgm:animLvl val="lvl"/>
          <dgm:resizeHandles val="exact"/>
        </dgm:presLayoutVars>
      </dgm:prSet>
      <dgm:spPr/>
    </dgm:pt>
    <dgm:pt modelId="{BA99D857-329B-4FB9-9E42-450892A95F61}" type="pres">
      <dgm:prSet presAssocID="{1EAAF6F8-5C4F-4654-B619-2E84471021EC}" presName="composite" presStyleCnt="0"/>
      <dgm:spPr/>
    </dgm:pt>
    <dgm:pt modelId="{143196CC-7677-404A-AAD4-A603C42EB873}" type="pres">
      <dgm:prSet presAssocID="{1EAAF6F8-5C4F-4654-B619-2E84471021EC}" presName="parentText" presStyleLbl="alignNode1" presStyleIdx="0" presStyleCnt="3">
        <dgm:presLayoutVars>
          <dgm:chMax val="1"/>
          <dgm:bulletEnabled val="1"/>
        </dgm:presLayoutVars>
      </dgm:prSet>
      <dgm:spPr/>
    </dgm:pt>
    <dgm:pt modelId="{6B8C739F-3137-4598-B147-703AFA770E60}" type="pres">
      <dgm:prSet presAssocID="{1EAAF6F8-5C4F-4654-B619-2E84471021EC}" presName="descendantText" presStyleLbl="alignAcc1" presStyleIdx="0" presStyleCnt="3">
        <dgm:presLayoutVars>
          <dgm:bulletEnabled val="1"/>
        </dgm:presLayoutVars>
      </dgm:prSet>
      <dgm:spPr/>
    </dgm:pt>
    <dgm:pt modelId="{A7AE3163-3BF0-49AC-80C1-7A2B8C5BE0F8}" type="pres">
      <dgm:prSet presAssocID="{D70DF243-B971-4464-BA10-944B02D0866A}" presName="sp" presStyleCnt="0"/>
      <dgm:spPr/>
    </dgm:pt>
    <dgm:pt modelId="{DBABE5B2-E128-4D56-B16E-FA8B4628B19B}" type="pres">
      <dgm:prSet presAssocID="{3F1F06D2-D7C9-44B9-A496-12648FEB0009}" presName="composite" presStyleCnt="0"/>
      <dgm:spPr/>
    </dgm:pt>
    <dgm:pt modelId="{A4E06876-1CD6-4EC7-B9F2-F4371C3FDF14}" type="pres">
      <dgm:prSet presAssocID="{3F1F06D2-D7C9-44B9-A496-12648FEB0009}" presName="parentText" presStyleLbl="alignNode1" presStyleIdx="1" presStyleCnt="3">
        <dgm:presLayoutVars>
          <dgm:chMax val="1"/>
          <dgm:bulletEnabled val="1"/>
        </dgm:presLayoutVars>
      </dgm:prSet>
      <dgm:spPr/>
    </dgm:pt>
    <dgm:pt modelId="{EBB540ED-2FDA-490A-B294-6DF389591A38}" type="pres">
      <dgm:prSet presAssocID="{3F1F06D2-D7C9-44B9-A496-12648FEB0009}" presName="descendantText" presStyleLbl="alignAcc1" presStyleIdx="1" presStyleCnt="3">
        <dgm:presLayoutVars>
          <dgm:bulletEnabled val="1"/>
        </dgm:presLayoutVars>
      </dgm:prSet>
      <dgm:spPr/>
    </dgm:pt>
    <dgm:pt modelId="{68FB05E5-3CC8-4D9E-877C-776DF3FDF675}" type="pres">
      <dgm:prSet presAssocID="{D2B60FAB-ABF8-42FE-8BF8-0F6324BC4990}" presName="sp" presStyleCnt="0"/>
      <dgm:spPr/>
    </dgm:pt>
    <dgm:pt modelId="{4F998530-B89C-40FB-B42D-890ECDCF683C}" type="pres">
      <dgm:prSet presAssocID="{7ACF851D-B592-4859-910E-A87F47A44515}" presName="composite" presStyleCnt="0"/>
      <dgm:spPr/>
    </dgm:pt>
    <dgm:pt modelId="{EBAF4A5D-1AFA-4034-9629-1A8929806A49}" type="pres">
      <dgm:prSet presAssocID="{7ACF851D-B592-4859-910E-A87F47A44515}" presName="parentText" presStyleLbl="alignNode1" presStyleIdx="2" presStyleCnt="3">
        <dgm:presLayoutVars>
          <dgm:chMax val="1"/>
          <dgm:bulletEnabled val="1"/>
        </dgm:presLayoutVars>
      </dgm:prSet>
      <dgm:spPr/>
    </dgm:pt>
    <dgm:pt modelId="{A824C3FA-BFE1-455F-BD5C-7528F9710447}" type="pres">
      <dgm:prSet presAssocID="{7ACF851D-B592-4859-910E-A87F47A44515}" presName="descendantText" presStyleLbl="alignAcc1" presStyleIdx="2" presStyleCnt="3">
        <dgm:presLayoutVars>
          <dgm:bulletEnabled val="1"/>
        </dgm:presLayoutVars>
      </dgm:prSet>
      <dgm:spPr/>
    </dgm:pt>
  </dgm:ptLst>
  <dgm:cxnLst>
    <dgm:cxn modelId="{3120D006-5DB0-4907-9B3A-D19C32FDD766}" type="presOf" srcId="{2C93C35B-DF87-4634-8417-A011EA615A48}" destId="{6B8C739F-3137-4598-B147-703AFA770E60}" srcOrd="0" destOrd="0" presId="urn:microsoft.com/office/officeart/2005/8/layout/chevron2"/>
    <dgm:cxn modelId="{A93F6216-4464-42AE-9A9A-9E39FF9FD3B1}" srcId="{1C619DA7-A049-4B8C-86C9-F24470F3F5BA}" destId="{7ACF851D-B592-4859-910E-A87F47A44515}" srcOrd="2" destOrd="0" parTransId="{2867594C-9467-4BDA-8CB0-E4D5C937592A}" sibTransId="{E46137D5-45B4-4BFA-9CA2-0CB8C0C34ACE}"/>
    <dgm:cxn modelId="{41910F1F-A5A0-4F11-934B-8E0DD5230CC7}" srcId="{1EAAF6F8-5C4F-4654-B619-2E84471021EC}" destId="{89C9AA18-ADA1-4321-8624-E14420D38BB0}" srcOrd="2" destOrd="0" parTransId="{40920DCF-0DC7-4DC2-97E0-D9E61A105381}" sibTransId="{A55CF922-7A23-48D1-A0A3-F43C23F1DCAB}"/>
    <dgm:cxn modelId="{8685F91F-BE87-4E4B-A8AA-9FE2B1241B84}" srcId="{7ACF851D-B592-4859-910E-A87F47A44515}" destId="{71C728A9-A123-4B09-8940-17A7929FA263}" srcOrd="0" destOrd="0" parTransId="{A9686D13-2040-42BC-B194-D440A7120951}" sibTransId="{0D60EFBF-B25C-4CDF-B89E-E53834119365}"/>
    <dgm:cxn modelId="{BFD52F21-A37F-4968-82B6-941426D2186F}" type="presOf" srcId="{1EAAF6F8-5C4F-4654-B619-2E84471021EC}" destId="{143196CC-7677-404A-AAD4-A603C42EB873}" srcOrd="0" destOrd="0" presId="urn:microsoft.com/office/officeart/2005/8/layout/chevron2"/>
    <dgm:cxn modelId="{7B9F275B-5C57-4A1E-853D-A9D0F0A31BA1}" type="presOf" srcId="{3F1F06D2-D7C9-44B9-A496-12648FEB0009}" destId="{A4E06876-1CD6-4EC7-B9F2-F4371C3FDF14}" srcOrd="0" destOrd="0" presId="urn:microsoft.com/office/officeart/2005/8/layout/chevron2"/>
    <dgm:cxn modelId="{F04BDA65-92EC-4FAD-8CD1-F6FE3DE20013}" srcId="{1C619DA7-A049-4B8C-86C9-F24470F3F5BA}" destId="{3F1F06D2-D7C9-44B9-A496-12648FEB0009}" srcOrd="1" destOrd="0" parTransId="{689ADC04-6C9A-4F59-9B63-9D02A30A5656}" sibTransId="{D2B60FAB-ABF8-42FE-8BF8-0F6324BC4990}"/>
    <dgm:cxn modelId="{097E236E-A420-47DB-84A6-2BEE98F9D42F}" srcId="{3F1F06D2-D7C9-44B9-A496-12648FEB0009}" destId="{E718CEC6-9606-4E63-B3D2-64F1F9F1130A}" srcOrd="0" destOrd="0" parTransId="{9411025C-5384-4805-B8A5-A231A7539C73}" sibTransId="{3DBF2D13-E181-4188-B346-3BCCBD2D1207}"/>
    <dgm:cxn modelId="{4CAB9B52-3A53-4431-876F-FBC631623DF3}" srcId="{3F1F06D2-D7C9-44B9-A496-12648FEB0009}" destId="{740CCFC4-CE40-4EA7-A806-BC3B22E8EAAE}" srcOrd="1" destOrd="0" parTransId="{3D199E2E-612B-47FC-93DA-3DA67C2D1373}" sibTransId="{2E0E1BB6-E6F0-47B3-A1B3-2691B896CBE5}"/>
    <dgm:cxn modelId="{31A19054-D65E-4F18-BE7A-5D164269A9BB}" srcId="{1EAAF6F8-5C4F-4654-B619-2E84471021EC}" destId="{2C93C35B-DF87-4634-8417-A011EA615A48}" srcOrd="0" destOrd="0" parTransId="{41D8879A-B608-43AB-A031-91C30A9C7D00}" sibTransId="{4E1C1147-F1B7-4CE2-9012-B540B7BF16B8}"/>
    <dgm:cxn modelId="{F42F3558-668C-45B9-9DBF-AE8F09416130}" type="presOf" srcId="{AA6EF0C5-1D56-4213-855C-96E9A5D70CC2}" destId="{6B8C739F-3137-4598-B147-703AFA770E60}" srcOrd="0" destOrd="1" presId="urn:microsoft.com/office/officeart/2005/8/layout/chevron2"/>
    <dgm:cxn modelId="{523E46A8-4BB7-4FFB-B0E5-BE3009BA7173}" type="presOf" srcId="{1C619DA7-A049-4B8C-86C9-F24470F3F5BA}" destId="{3DB25D4B-D856-4118-A129-2824DA502849}" srcOrd="0" destOrd="0" presId="urn:microsoft.com/office/officeart/2005/8/layout/chevron2"/>
    <dgm:cxn modelId="{4CCAE0C2-1309-43F7-8573-CF03883671C8}" type="presOf" srcId="{89C9AA18-ADA1-4321-8624-E14420D38BB0}" destId="{6B8C739F-3137-4598-B147-703AFA770E60}" srcOrd="0" destOrd="2" presId="urn:microsoft.com/office/officeart/2005/8/layout/chevron2"/>
    <dgm:cxn modelId="{E9DE61C4-7CE8-43B8-9C78-89B609D76EB1}" type="presOf" srcId="{E718CEC6-9606-4E63-B3D2-64F1F9F1130A}" destId="{EBB540ED-2FDA-490A-B294-6DF389591A38}" srcOrd="0" destOrd="0" presId="urn:microsoft.com/office/officeart/2005/8/layout/chevron2"/>
    <dgm:cxn modelId="{265A66C4-D40C-4ACD-9ED9-5305257CD40E}" type="presOf" srcId="{7ACF851D-B592-4859-910E-A87F47A44515}" destId="{EBAF4A5D-1AFA-4034-9629-1A8929806A49}" srcOrd="0" destOrd="0" presId="urn:microsoft.com/office/officeart/2005/8/layout/chevron2"/>
    <dgm:cxn modelId="{54B970C8-E233-44A2-8C14-7F0351380A08}" type="presOf" srcId="{71C728A9-A123-4B09-8940-17A7929FA263}" destId="{A824C3FA-BFE1-455F-BD5C-7528F9710447}" srcOrd="0" destOrd="0" presId="urn:microsoft.com/office/officeart/2005/8/layout/chevron2"/>
    <dgm:cxn modelId="{A7DB45ED-7BC8-4880-A8FC-6C7F4DFB335F}" srcId="{1C619DA7-A049-4B8C-86C9-F24470F3F5BA}" destId="{1EAAF6F8-5C4F-4654-B619-2E84471021EC}" srcOrd="0" destOrd="0" parTransId="{396935A7-F83E-4C00-9EEE-8B6ED49952BC}" sibTransId="{D70DF243-B971-4464-BA10-944B02D0866A}"/>
    <dgm:cxn modelId="{25E17EF2-2CE0-40A2-93FD-BFBB31C80698}" type="presOf" srcId="{740CCFC4-CE40-4EA7-A806-BC3B22E8EAAE}" destId="{EBB540ED-2FDA-490A-B294-6DF389591A38}" srcOrd="0" destOrd="1" presId="urn:microsoft.com/office/officeart/2005/8/layout/chevron2"/>
    <dgm:cxn modelId="{C276A9F2-6679-46A4-93CC-5585AE98321E}" srcId="{1EAAF6F8-5C4F-4654-B619-2E84471021EC}" destId="{AA6EF0C5-1D56-4213-855C-96E9A5D70CC2}" srcOrd="1" destOrd="0" parTransId="{780A1190-0639-46B8-8963-711D9D90B675}" sibTransId="{F66C6C84-99F3-408C-8352-5E05A6B53131}"/>
    <dgm:cxn modelId="{5A4907DF-CAA0-49A4-8FE9-CC815D3B297D}" type="presParOf" srcId="{3DB25D4B-D856-4118-A129-2824DA502849}" destId="{BA99D857-329B-4FB9-9E42-450892A95F61}" srcOrd="0" destOrd="0" presId="urn:microsoft.com/office/officeart/2005/8/layout/chevron2"/>
    <dgm:cxn modelId="{680C42A5-4E38-4AEE-98A1-418010D7C971}" type="presParOf" srcId="{BA99D857-329B-4FB9-9E42-450892A95F61}" destId="{143196CC-7677-404A-AAD4-A603C42EB873}" srcOrd="0" destOrd="0" presId="urn:microsoft.com/office/officeart/2005/8/layout/chevron2"/>
    <dgm:cxn modelId="{7CB64957-6A10-40D0-9AB2-ABC24CA03D42}" type="presParOf" srcId="{BA99D857-329B-4FB9-9E42-450892A95F61}" destId="{6B8C739F-3137-4598-B147-703AFA770E60}" srcOrd="1" destOrd="0" presId="urn:microsoft.com/office/officeart/2005/8/layout/chevron2"/>
    <dgm:cxn modelId="{865DDCFE-EA23-4519-A437-5DA992183056}" type="presParOf" srcId="{3DB25D4B-D856-4118-A129-2824DA502849}" destId="{A7AE3163-3BF0-49AC-80C1-7A2B8C5BE0F8}" srcOrd="1" destOrd="0" presId="urn:microsoft.com/office/officeart/2005/8/layout/chevron2"/>
    <dgm:cxn modelId="{B8D2D457-428A-4189-8895-6B5050737FF6}" type="presParOf" srcId="{3DB25D4B-D856-4118-A129-2824DA502849}" destId="{DBABE5B2-E128-4D56-B16E-FA8B4628B19B}" srcOrd="2" destOrd="0" presId="urn:microsoft.com/office/officeart/2005/8/layout/chevron2"/>
    <dgm:cxn modelId="{EE135B05-9804-4BD2-8B59-2B71E7AE3B7C}" type="presParOf" srcId="{DBABE5B2-E128-4D56-B16E-FA8B4628B19B}" destId="{A4E06876-1CD6-4EC7-B9F2-F4371C3FDF14}" srcOrd="0" destOrd="0" presId="urn:microsoft.com/office/officeart/2005/8/layout/chevron2"/>
    <dgm:cxn modelId="{D85C1A64-9E55-49E7-A129-B7AAAA7D5327}" type="presParOf" srcId="{DBABE5B2-E128-4D56-B16E-FA8B4628B19B}" destId="{EBB540ED-2FDA-490A-B294-6DF389591A38}" srcOrd="1" destOrd="0" presId="urn:microsoft.com/office/officeart/2005/8/layout/chevron2"/>
    <dgm:cxn modelId="{B0EA320F-D0D6-432E-87AA-B35F9F172EFF}" type="presParOf" srcId="{3DB25D4B-D856-4118-A129-2824DA502849}" destId="{68FB05E5-3CC8-4D9E-877C-776DF3FDF675}" srcOrd="3" destOrd="0" presId="urn:microsoft.com/office/officeart/2005/8/layout/chevron2"/>
    <dgm:cxn modelId="{9197EC2C-AE98-4A11-BB11-11C357B5CC60}" type="presParOf" srcId="{3DB25D4B-D856-4118-A129-2824DA502849}" destId="{4F998530-B89C-40FB-B42D-890ECDCF683C}" srcOrd="4" destOrd="0" presId="urn:microsoft.com/office/officeart/2005/8/layout/chevron2"/>
    <dgm:cxn modelId="{ED433C6E-2ABF-4F40-B320-834671BCA6DB}" type="presParOf" srcId="{4F998530-B89C-40FB-B42D-890ECDCF683C}" destId="{EBAF4A5D-1AFA-4034-9629-1A8929806A49}" srcOrd="0" destOrd="0" presId="urn:microsoft.com/office/officeart/2005/8/layout/chevron2"/>
    <dgm:cxn modelId="{75067F6C-B37D-4B96-BBC0-1B8CF347E54C}" type="presParOf" srcId="{4F998530-B89C-40FB-B42D-890ECDCF683C}" destId="{A824C3FA-BFE1-455F-BD5C-7528F971044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FB5AAC-4986-4747-ADE5-4DE137766997}" type="doc">
      <dgm:prSet loTypeId="urn:microsoft.com/office/officeart/2005/8/layout/default" loCatId="list" qsTypeId="urn:microsoft.com/office/officeart/2005/8/quickstyle/simple4" qsCatId="simple" csTypeId="urn:microsoft.com/office/officeart/2005/8/colors/accent2_2" csCatId="accent2" phldr="1"/>
      <dgm:spPr/>
      <dgm:t>
        <a:bodyPr/>
        <a:lstStyle/>
        <a:p>
          <a:endParaRPr lang="en-US"/>
        </a:p>
      </dgm:t>
    </dgm:pt>
    <dgm:pt modelId="{16D0EA6F-FFF7-4B51-B0A5-8D4EF7695125}">
      <dgm:prSet/>
      <dgm:spPr/>
      <dgm:t>
        <a:bodyPr/>
        <a:lstStyle/>
        <a:p>
          <a:r>
            <a:rPr lang="en-US" dirty="0"/>
            <a:t>Adolescents a vulnerable population-predisposed to violence, GBV, Crime, Exposure to DV </a:t>
          </a:r>
          <a:r>
            <a:rPr lang="en-US" dirty="0" err="1"/>
            <a:t>etc</a:t>
          </a:r>
          <a:endParaRPr lang="en-US" dirty="0"/>
        </a:p>
      </dgm:t>
    </dgm:pt>
    <dgm:pt modelId="{A702CC1D-78CC-43EA-B357-D551BA5CF2CC}" type="parTrans" cxnId="{F97F73F7-E960-45C6-97DD-8BA58282B061}">
      <dgm:prSet/>
      <dgm:spPr/>
      <dgm:t>
        <a:bodyPr/>
        <a:lstStyle/>
        <a:p>
          <a:endParaRPr lang="en-US"/>
        </a:p>
      </dgm:t>
    </dgm:pt>
    <dgm:pt modelId="{FBFDCA76-32B3-4B81-84CF-8C15567AFA32}" type="sibTrans" cxnId="{F97F73F7-E960-45C6-97DD-8BA58282B061}">
      <dgm:prSet/>
      <dgm:spPr/>
      <dgm:t>
        <a:bodyPr/>
        <a:lstStyle/>
        <a:p>
          <a:endParaRPr lang="en-US"/>
        </a:p>
      </dgm:t>
    </dgm:pt>
    <dgm:pt modelId="{303FB1BC-6C44-4977-8119-D6FBFA0ABAA0}">
      <dgm:prSet/>
      <dgm:spPr/>
      <dgm:t>
        <a:bodyPr/>
        <a:lstStyle/>
        <a:p>
          <a:r>
            <a:rPr lang="en-US" dirty="0"/>
            <a:t>Exposure to DV has lifelong adverse implications ( </a:t>
          </a:r>
          <a:r>
            <a:rPr lang="en-US" dirty="0" err="1"/>
            <a:t>e.g</a:t>
          </a:r>
          <a:r>
            <a:rPr lang="en-US" dirty="0"/>
            <a:t> psychosocial, mental health and behavioural outcomes)</a:t>
          </a:r>
        </a:p>
      </dgm:t>
    </dgm:pt>
    <dgm:pt modelId="{1822967F-4110-4D97-B240-BEA92A0CB197}" type="parTrans" cxnId="{C8D8DD3E-375E-472D-B845-ACB85488C660}">
      <dgm:prSet/>
      <dgm:spPr/>
      <dgm:t>
        <a:bodyPr/>
        <a:lstStyle/>
        <a:p>
          <a:endParaRPr lang="en-US"/>
        </a:p>
      </dgm:t>
    </dgm:pt>
    <dgm:pt modelId="{9515907E-0A86-4956-BD95-F89C0679E5C8}" type="sibTrans" cxnId="{C8D8DD3E-375E-472D-B845-ACB85488C660}">
      <dgm:prSet/>
      <dgm:spPr/>
      <dgm:t>
        <a:bodyPr/>
        <a:lstStyle/>
        <a:p>
          <a:endParaRPr lang="en-US"/>
        </a:p>
      </dgm:t>
    </dgm:pt>
    <dgm:pt modelId="{DF00E934-FDE5-42B7-80FA-6CD5AEF94D9A}">
      <dgm:prSet/>
      <dgm:spPr/>
      <dgm:t>
        <a:bodyPr/>
        <a:lstStyle/>
        <a:p>
          <a:r>
            <a:rPr lang="en-US" dirty="0"/>
            <a:t>Children are secondary and silent victims of DV-limited, if any interventions for addressing effects of CEDV in SA</a:t>
          </a:r>
        </a:p>
      </dgm:t>
    </dgm:pt>
    <dgm:pt modelId="{6E36DCBB-DBA6-4612-B872-7AF4AC252BA6}" type="parTrans" cxnId="{D8D95E81-2E7A-43E3-863B-AC96D5E108AA}">
      <dgm:prSet/>
      <dgm:spPr/>
      <dgm:t>
        <a:bodyPr/>
        <a:lstStyle/>
        <a:p>
          <a:endParaRPr lang="en-US"/>
        </a:p>
      </dgm:t>
    </dgm:pt>
    <dgm:pt modelId="{2D532747-B662-4448-AFEA-823AFCEB2DFC}" type="sibTrans" cxnId="{D8D95E81-2E7A-43E3-863B-AC96D5E108AA}">
      <dgm:prSet/>
      <dgm:spPr/>
      <dgm:t>
        <a:bodyPr/>
        <a:lstStyle/>
        <a:p>
          <a:endParaRPr lang="en-US"/>
        </a:p>
      </dgm:t>
    </dgm:pt>
    <dgm:pt modelId="{E9EE9685-FFB6-4667-AFFF-4CF7F3D08DE3}">
      <dgm:prSet/>
      <dgm:spPr/>
      <dgm:t>
        <a:bodyPr/>
        <a:lstStyle/>
        <a:p>
          <a:r>
            <a:rPr lang="en-US" dirty="0"/>
            <a:t>The Children’s Act 38 of 2005 defines child abuse as exposing and subjecting a child to behaviour that may harm the child emotionally and psychosocially </a:t>
          </a:r>
        </a:p>
      </dgm:t>
    </dgm:pt>
    <dgm:pt modelId="{A0103445-1765-4362-994E-D55F33262507}" type="parTrans" cxnId="{1701AE31-2CDB-4E32-B98B-7A04D57CAFB4}">
      <dgm:prSet/>
      <dgm:spPr/>
      <dgm:t>
        <a:bodyPr/>
        <a:lstStyle/>
        <a:p>
          <a:endParaRPr lang="en-US"/>
        </a:p>
      </dgm:t>
    </dgm:pt>
    <dgm:pt modelId="{93DC24FD-FFC1-4894-9DE5-D35110601AF7}" type="sibTrans" cxnId="{1701AE31-2CDB-4E32-B98B-7A04D57CAFB4}">
      <dgm:prSet/>
      <dgm:spPr/>
      <dgm:t>
        <a:bodyPr/>
        <a:lstStyle/>
        <a:p>
          <a:endParaRPr lang="en-US"/>
        </a:p>
      </dgm:t>
    </dgm:pt>
    <dgm:pt modelId="{71BAE510-266C-4FE4-8EA7-21DE9879808A}">
      <dgm:prSet/>
      <dgm:spPr/>
      <dgm:t>
        <a:bodyPr/>
        <a:lstStyle/>
        <a:p>
          <a:r>
            <a:rPr lang="en-US" dirty="0"/>
            <a:t>Crucial in determining CEDV as a safety threat for children and adolescents in SA Context and implications for social work practice in alignment with SDG 16</a:t>
          </a:r>
        </a:p>
      </dgm:t>
    </dgm:pt>
    <dgm:pt modelId="{1A145980-8B53-40A7-9242-FD0132451B9D}" type="parTrans" cxnId="{44CB8AFB-8CB8-4E34-85C4-1E8107B72D0B}">
      <dgm:prSet/>
      <dgm:spPr/>
      <dgm:t>
        <a:bodyPr/>
        <a:lstStyle/>
        <a:p>
          <a:endParaRPr lang="en-US"/>
        </a:p>
      </dgm:t>
    </dgm:pt>
    <dgm:pt modelId="{602BFCA0-FFB1-456B-9B0B-FD29A364A513}" type="sibTrans" cxnId="{44CB8AFB-8CB8-4E34-85C4-1E8107B72D0B}">
      <dgm:prSet/>
      <dgm:spPr/>
      <dgm:t>
        <a:bodyPr/>
        <a:lstStyle/>
        <a:p>
          <a:endParaRPr lang="en-US"/>
        </a:p>
      </dgm:t>
    </dgm:pt>
    <dgm:pt modelId="{618F9703-6940-41D7-9D2A-6750281AC2B0}">
      <dgm:prSet/>
      <dgm:spPr/>
      <dgm:t>
        <a:bodyPr/>
        <a:lstStyle/>
        <a:p>
          <a:r>
            <a:rPr lang="en-US" dirty="0"/>
            <a:t>Hence the importance of assessing relationship between CEDV and psychosocial functioning and overall mental health (emotional &amp;psychosocial harm)</a:t>
          </a:r>
        </a:p>
      </dgm:t>
    </dgm:pt>
    <dgm:pt modelId="{B04E9FE5-E3E4-4F31-80AA-7B623BC53ED6}" type="parTrans" cxnId="{DB39338C-22A3-406C-8849-58D8EB2B19B8}">
      <dgm:prSet/>
      <dgm:spPr/>
      <dgm:t>
        <a:bodyPr/>
        <a:lstStyle/>
        <a:p>
          <a:endParaRPr lang="en-US"/>
        </a:p>
      </dgm:t>
    </dgm:pt>
    <dgm:pt modelId="{47BDDAB5-C565-4B62-A1A4-15045F64B6DD}" type="sibTrans" cxnId="{DB39338C-22A3-406C-8849-58D8EB2B19B8}">
      <dgm:prSet/>
      <dgm:spPr/>
      <dgm:t>
        <a:bodyPr/>
        <a:lstStyle/>
        <a:p>
          <a:endParaRPr lang="en-US"/>
        </a:p>
      </dgm:t>
    </dgm:pt>
    <dgm:pt modelId="{12693BFB-C8C3-46B0-8FD1-4FF57D0B84A0}" type="pres">
      <dgm:prSet presAssocID="{12FB5AAC-4986-4747-ADE5-4DE137766997}" presName="diagram" presStyleCnt="0">
        <dgm:presLayoutVars>
          <dgm:dir/>
          <dgm:resizeHandles val="exact"/>
        </dgm:presLayoutVars>
      </dgm:prSet>
      <dgm:spPr/>
    </dgm:pt>
    <dgm:pt modelId="{DE2DE35E-C664-46A8-BB85-3255A7CA9CA8}" type="pres">
      <dgm:prSet presAssocID="{16D0EA6F-FFF7-4B51-B0A5-8D4EF7695125}" presName="node" presStyleLbl="node1" presStyleIdx="0" presStyleCnt="6" custScaleY="171525">
        <dgm:presLayoutVars>
          <dgm:bulletEnabled val="1"/>
        </dgm:presLayoutVars>
      </dgm:prSet>
      <dgm:spPr/>
    </dgm:pt>
    <dgm:pt modelId="{8F847610-25CD-4783-81BD-08584E1A84AB}" type="pres">
      <dgm:prSet presAssocID="{FBFDCA76-32B3-4B81-84CF-8C15567AFA32}" presName="sibTrans" presStyleCnt="0"/>
      <dgm:spPr/>
    </dgm:pt>
    <dgm:pt modelId="{EBB8A0D4-A91D-4034-B5E6-CA60550E3CF0}" type="pres">
      <dgm:prSet presAssocID="{303FB1BC-6C44-4977-8119-D6FBFA0ABAA0}" presName="node" presStyleLbl="node1" presStyleIdx="1" presStyleCnt="6" custScaleY="169018">
        <dgm:presLayoutVars>
          <dgm:bulletEnabled val="1"/>
        </dgm:presLayoutVars>
      </dgm:prSet>
      <dgm:spPr/>
    </dgm:pt>
    <dgm:pt modelId="{C1FFCC3E-5759-434F-BAB6-84E1807C944C}" type="pres">
      <dgm:prSet presAssocID="{9515907E-0A86-4956-BD95-F89C0679E5C8}" presName="sibTrans" presStyleCnt="0"/>
      <dgm:spPr/>
    </dgm:pt>
    <dgm:pt modelId="{9EBADAFC-E28C-45A3-8D0A-5B0052F20D7C}" type="pres">
      <dgm:prSet presAssocID="{DF00E934-FDE5-42B7-80FA-6CD5AEF94D9A}" presName="node" presStyleLbl="node1" presStyleIdx="2" presStyleCnt="6" custScaleY="170272">
        <dgm:presLayoutVars>
          <dgm:bulletEnabled val="1"/>
        </dgm:presLayoutVars>
      </dgm:prSet>
      <dgm:spPr/>
    </dgm:pt>
    <dgm:pt modelId="{50C45FA5-8C71-4AF3-97A1-043B009A609C}" type="pres">
      <dgm:prSet presAssocID="{2D532747-B662-4448-AFEA-823AFCEB2DFC}" presName="sibTrans" presStyleCnt="0"/>
      <dgm:spPr/>
    </dgm:pt>
    <dgm:pt modelId="{77960915-B104-4FAB-9D42-96A4EBC19BB0}" type="pres">
      <dgm:prSet presAssocID="{E9EE9685-FFB6-4667-AFFF-4CF7F3D08DE3}" presName="node" presStyleLbl="node1" presStyleIdx="3" presStyleCnt="6" custScaleY="128763">
        <dgm:presLayoutVars>
          <dgm:bulletEnabled val="1"/>
        </dgm:presLayoutVars>
      </dgm:prSet>
      <dgm:spPr/>
    </dgm:pt>
    <dgm:pt modelId="{0FB90727-F6D1-4A18-B853-2992230AEA86}" type="pres">
      <dgm:prSet presAssocID="{93DC24FD-FFC1-4894-9DE5-D35110601AF7}" presName="sibTrans" presStyleCnt="0"/>
      <dgm:spPr/>
    </dgm:pt>
    <dgm:pt modelId="{60AF21EC-90C1-42DD-BCED-40E4B88C9E22}" type="pres">
      <dgm:prSet presAssocID="{618F9703-6940-41D7-9D2A-6750281AC2B0}" presName="node" presStyleLbl="node1" presStyleIdx="4" presStyleCnt="6" custScaleY="129614">
        <dgm:presLayoutVars>
          <dgm:bulletEnabled val="1"/>
        </dgm:presLayoutVars>
      </dgm:prSet>
      <dgm:spPr/>
    </dgm:pt>
    <dgm:pt modelId="{9B5B4E0B-2F10-491A-9630-105D8828371F}" type="pres">
      <dgm:prSet presAssocID="{47BDDAB5-C565-4B62-A1A4-15045F64B6DD}" presName="sibTrans" presStyleCnt="0"/>
      <dgm:spPr/>
    </dgm:pt>
    <dgm:pt modelId="{D56131AA-7B53-47B2-BDA9-553BED3CA715}" type="pres">
      <dgm:prSet presAssocID="{71BAE510-266C-4FE4-8EA7-21DE9879808A}" presName="node" presStyleLbl="node1" presStyleIdx="5" presStyleCnt="6" custScaleY="135401">
        <dgm:presLayoutVars>
          <dgm:bulletEnabled val="1"/>
        </dgm:presLayoutVars>
      </dgm:prSet>
      <dgm:spPr/>
    </dgm:pt>
  </dgm:ptLst>
  <dgm:cxnLst>
    <dgm:cxn modelId="{2F94F20B-780B-42A9-B61C-33CC5EAB535F}" type="presOf" srcId="{16D0EA6F-FFF7-4B51-B0A5-8D4EF7695125}" destId="{DE2DE35E-C664-46A8-BB85-3255A7CA9CA8}" srcOrd="0" destOrd="0" presId="urn:microsoft.com/office/officeart/2005/8/layout/default"/>
    <dgm:cxn modelId="{1701AE31-2CDB-4E32-B98B-7A04D57CAFB4}" srcId="{12FB5AAC-4986-4747-ADE5-4DE137766997}" destId="{E9EE9685-FFB6-4667-AFFF-4CF7F3D08DE3}" srcOrd="3" destOrd="0" parTransId="{A0103445-1765-4362-994E-D55F33262507}" sibTransId="{93DC24FD-FFC1-4894-9DE5-D35110601AF7}"/>
    <dgm:cxn modelId="{C8D8DD3E-375E-472D-B845-ACB85488C660}" srcId="{12FB5AAC-4986-4747-ADE5-4DE137766997}" destId="{303FB1BC-6C44-4977-8119-D6FBFA0ABAA0}" srcOrd="1" destOrd="0" parTransId="{1822967F-4110-4D97-B240-BEA92A0CB197}" sibTransId="{9515907E-0A86-4956-BD95-F89C0679E5C8}"/>
    <dgm:cxn modelId="{A4181066-02CB-4421-B5DF-F29AFB29A249}" type="presOf" srcId="{E9EE9685-FFB6-4667-AFFF-4CF7F3D08DE3}" destId="{77960915-B104-4FAB-9D42-96A4EBC19BB0}" srcOrd="0" destOrd="0" presId="urn:microsoft.com/office/officeart/2005/8/layout/default"/>
    <dgm:cxn modelId="{23DEAC6F-7358-4211-9CBD-18B44447F1A7}" type="presOf" srcId="{12FB5AAC-4986-4747-ADE5-4DE137766997}" destId="{12693BFB-C8C3-46B0-8FD1-4FF57D0B84A0}" srcOrd="0" destOrd="0" presId="urn:microsoft.com/office/officeart/2005/8/layout/default"/>
    <dgm:cxn modelId="{D8D95E81-2E7A-43E3-863B-AC96D5E108AA}" srcId="{12FB5AAC-4986-4747-ADE5-4DE137766997}" destId="{DF00E934-FDE5-42B7-80FA-6CD5AEF94D9A}" srcOrd="2" destOrd="0" parTransId="{6E36DCBB-DBA6-4612-B872-7AF4AC252BA6}" sibTransId="{2D532747-B662-4448-AFEA-823AFCEB2DFC}"/>
    <dgm:cxn modelId="{DB39338C-22A3-406C-8849-58D8EB2B19B8}" srcId="{12FB5AAC-4986-4747-ADE5-4DE137766997}" destId="{618F9703-6940-41D7-9D2A-6750281AC2B0}" srcOrd="4" destOrd="0" parTransId="{B04E9FE5-E3E4-4F31-80AA-7B623BC53ED6}" sibTransId="{47BDDAB5-C565-4B62-A1A4-15045F64B6DD}"/>
    <dgm:cxn modelId="{1C56CC9A-55FC-40F4-BBF1-ADD4375EADFC}" type="presOf" srcId="{303FB1BC-6C44-4977-8119-D6FBFA0ABAA0}" destId="{EBB8A0D4-A91D-4034-B5E6-CA60550E3CF0}" srcOrd="0" destOrd="0" presId="urn:microsoft.com/office/officeart/2005/8/layout/default"/>
    <dgm:cxn modelId="{6BDA4DBE-F8FE-4EA0-A895-5AACDDD44532}" type="presOf" srcId="{71BAE510-266C-4FE4-8EA7-21DE9879808A}" destId="{D56131AA-7B53-47B2-BDA9-553BED3CA715}" srcOrd="0" destOrd="0" presId="urn:microsoft.com/office/officeart/2005/8/layout/default"/>
    <dgm:cxn modelId="{29B82FD6-6AB9-4AAC-B207-8E2B285E3633}" type="presOf" srcId="{DF00E934-FDE5-42B7-80FA-6CD5AEF94D9A}" destId="{9EBADAFC-E28C-45A3-8D0A-5B0052F20D7C}" srcOrd="0" destOrd="0" presId="urn:microsoft.com/office/officeart/2005/8/layout/default"/>
    <dgm:cxn modelId="{320B4FF1-E759-4BDE-8F84-F476C6845F39}" type="presOf" srcId="{618F9703-6940-41D7-9D2A-6750281AC2B0}" destId="{60AF21EC-90C1-42DD-BCED-40E4B88C9E22}" srcOrd="0" destOrd="0" presId="urn:microsoft.com/office/officeart/2005/8/layout/default"/>
    <dgm:cxn modelId="{F97F73F7-E960-45C6-97DD-8BA58282B061}" srcId="{12FB5AAC-4986-4747-ADE5-4DE137766997}" destId="{16D0EA6F-FFF7-4B51-B0A5-8D4EF7695125}" srcOrd="0" destOrd="0" parTransId="{A702CC1D-78CC-43EA-B357-D551BA5CF2CC}" sibTransId="{FBFDCA76-32B3-4B81-84CF-8C15567AFA32}"/>
    <dgm:cxn modelId="{44CB8AFB-8CB8-4E34-85C4-1E8107B72D0B}" srcId="{12FB5AAC-4986-4747-ADE5-4DE137766997}" destId="{71BAE510-266C-4FE4-8EA7-21DE9879808A}" srcOrd="5" destOrd="0" parTransId="{1A145980-8B53-40A7-9242-FD0132451B9D}" sibTransId="{602BFCA0-FFB1-456B-9B0B-FD29A364A513}"/>
    <dgm:cxn modelId="{4523B37E-5AA2-400F-A006-23224C5E7812}" type="presParOf" srcId="{12693BFB-C8C3-46B0-8FD1-4FF57D0B84A0}" destId="{DE2DE35E-C664-46A8-BB85-3255A7CA9CA8}" srcOrd="0" destOrd="0" presId="urn:microsoft.com/office/officeart/2005/8/layout/default"/>
    <dgm:cxn modelId="{ACE65FE1-F3F3-4ADD-BDED-E3FE17C8AC5A}" type="presParOf" srcId="{12693BFB-C8C3-46B0-8FD1-4FF57D0B84A0}" destId="{8F847610-25CD-4783-81BD-08584E1A84AB}" srcOrd="1" destOrd="0" presId="urn:microsoft.com/office/officeart/2005/8/layout/default"/>
    <dgm:cxn modelId="{CDB19847-E20E-4BEC-9F37-45C073E125C7}" type="presParOf" srcId="{12693BFB-C8C3-46B0-8FD1-4FF57D0B84A0}" destId="{EBB8A0D4-A91D-4034-B5E6-CA60550E3CF0}" srcOrd="2" destOrd="0" presId="urn:microsoft.com/office/officeart/2005/8/layout/default"/>
    <dgm:cxn modelId="{BE2FEF48-A6DB-4AD8-9F12-3EA3B8D07FE1}" type="presParOf" srcId="{12693BFB-C8C3-46B0-8FD1-4FF57D0B84A0}" destId="{C1FFCC3E-5759-434F-BAB6-84E1807C944C}" srcOrd="3" destOrd="0" presId="urn:microsoft.com/office/officeart/2005/8/layout/default"/>
    <dgm:cxn modelId="{798E448F-E7B3-46FD-ABCD-EA605E942380}" type="presParOf" srcId="{12693BFB-C8C3-46B0-8FD1-4FF57D0B84A0}" destId="{9EBADAFC-E28C-45A3-8D0A-5B0052F20D7C}" srcOrd="4" destOrd="0" presId="urn:microsoft.com/office/officeart/2005/8/layout/default"/>
    <dgm:cxn modelId="{356A8E13-C6D5-4828-A373-A9F32C74FDAF}" type="presParOf" srcId="{12693BFB-C8C3-46B0-8FD1-4FF57D0B84A0}" destId="{50C45FA5-8C71-4AF3-97A1-043B009A609C}" srcOrd="5" destOrd="0" presId="urn:microsoft.com/office/officeart/2005/8/layout/default"/>
    <dgm:cxn modelId="{CB1C9FD9-CBCE-42B4-A96D-45A38ADD2060}" type="presParOf" srcId="{12693BFB-C8C3-46B0-8FD1-4FF57D0B84A0}" destId="{77960915-B104-4FAB-9D42-96A4EBC19BB0}" srcOrd="6" destOrd="0" presId="urn:microsoft.com/office/officeart/2005/8/layout/default"/>
    <dgm:cxn modelId="{9F95AE7C-0E21-4AEF-85A0-A7B04FD1AF71}" type="presParOf" srcId="{12693BFB-C8C3-46B0-8FD1-4FF57D0B84A0}" destId="{0FB90727-F6D1-4A18-B853-2992230AEA86}" srcOrd="7" destOrd="0" presId="urn:microsoft.com/office/officeart/2005/8/layout/default"/>
    <dgm:cxn modelId="{B511F693-5CB6-4392-8A74-964BDDAFC9DF}" type="presParOf" srcId="{12693BFB-C8C3-46B0-8FD1-4FF57D0B84A0}" destId="{60AF21EC-90C1-42DD-BCED-40E4B88C9E22}" srcOrd="8" destOrd="0" presId="urn:microsoft.com/office/officeart/2005/8/layout/default"/>
    <dgm:cxn modelId="{94536FE3-C2B3-4F88-8CF2-C4354D754F43}" type="presParOf" srcId="{12693BFB-C8C3-46B0-8FD1-4FF57D0B84A0}" destId="{9B5B4E0B-2F10-491A-9630-105D8828371F}" srcOrd="9" destOrd="0" presId="urn:microsoft.com/office/officeart/2005/8/layout/default"/>
    <dgm:cxn modelId="{610F52BF-A306-411D-80F5-20E28BEF0D52}" type="presParOf" srcId="{12693BFB-C8C3-46B0-8FD1-4FF57D0B84A0}" destId="{D56131AA-7B53-47B2-BDA9-553BED3CA71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01FB18-9640-42CA-B8CF-DB9938D690F8}"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en-US"/>
        </a:p>
      </dgm:t>
    </dgm:pt>
    <dgm:pt modelId="{5119B162-5C1D-47CA-B853-D823204C0D63}">
      <dgm:prSet phldrT="[Text]"/>
      <dgm:spPr/>
      <dgm:t>
        <a:bodyPr/>
        <a:lstStyle/>
        <a:p>
          <a:r>
            <a:rPr lang="en-US" dirty="0"/>
            <a:t>Context</a:t>
          </a:r>
        </a:p>
      </dgm:t>
    </dgm:pt>
    <dgm:pt modelId="{CEE90BA5-6BBA-4EDC-B1CD-87ACFC6EFBC4}" type="parTrans" cxnId="{24B4E11A-DADE-43BB-857C-4E79C70ADF1D}">
      <dgm:prSet/>
      <dgm:spPr/>
      <dgm:t>
        <a:bodyPr/>
        <a:lstStyle/>
        <a:p>
          <a:endParaRPr lang="en-US"/>
        </a:p>
      </dgm:t>
    </dgm:pt>
    <dgm:pt modelId="{D91F9D7E-8DD8-4BD8-BB70-CE539ED7488F}" type="sibTrans" cxnId="{24B4E11A-DADE-43BB-857C-4E79C70ADF1D}">
      <dgm:prSet/>
      <dgm:spPr/>
      <dgm:t>
        <a:bodyPr/>
        <a:lstStyle/>
        <a:p>
          <a:endParaRPr lang="en-US"/>
        </a:p>
      </dgm:t>
    </dgm:pt>
    <dgm:pt modelId="{85B88B74-950C-42D9-8ADF-A5A0E2EC1372}">
      <dgm:prSet phldrT="[Text]"/>
      <dgm:spPr>
        <a:solidFill>
          <a:srgbClr val="FF0000"/>
        </a:solidFill>
      </dgm:spPr>
      <dgm:t>
        <a:bodyPr/>
        <a:lstStyle/>
        <a:p>
          <a:endParaRPr lang="en-US" dirty="0">
            <a:solidFill>
              <a:schemeClr val="tx1"/>
            </a:solidFill>
          </a:endParaRPr>
        </a:p>
      </dgm:t>
    </dgm:pt>
    <dgm:pt modelId="{F2EAA3C0-2E6D-457B-B79A-352978C527E7}" type="parTrans" cxnId="{046AE410-F715-4595-9BAB-5575A66B1FF1}">
      <dgm:prSet/>
      <dgm:spPr/>
      <dgm:t>
        <a:bodyPr/>
        <a:lstStyle/>
        <a:p>
          <a:endParaRPr lang="en-US"/>
        </a:p>
      </dgm:t>
    </dgm:pt>
    <dgm:pt modelId="{A600DFCB-F5F3-4384-889E-80151E6E6197}" type="sibTrans" cxnId="{046AE410-F715-4595-9BAB-5575A66B1FF1}">
      <dgm:prSet/>
      <dgm:spPr/>
      <dgm:t>
        <a:bodyPr/>
        <a:lstStyle/>
        <a:p>
          <a:endParaRPr lang="en-US"/>
        </a:p>
      </dgm:t>
    </dgm:pt>
    <dgm:pt modelId="{0BE6804D-4798-4B66-946F-F8BB451AD367}">
      <dgm:prSet phldrT="[Text]"/>
      <dgm:spPr/>
      <dgm:t>
        <a:bodyPr/>
        <a:lstStyle/>
        <a:p>
          <a:r>
            <a:rPr lang="en-US" dirty="0"/>
            <a:t>Effects</a:t>
          </a:r>
        </a:p>
      </dgm:t>
    </dgm:pt>
    <dgm:pt modelId="{FC62D8B4-1E8E-49CB-B4C4-6289CA1C59A5}" type="parTrans" cxnId="{6D542F20-0421-4E0B-839B-3149502B6EC0}">
      <dgm:prSet/>
      <dgm:spPr/>
      <dgm:t>
        <a:bodyPr/>
        <a:lstStyle/>
        <a:p>
          <a:endParaRPr lang="en-US"/>
        </a:p>
      </dgm:t>
    </dgm:pt>
    <dgm:pt modelId="{6D0FAF79-DF4C-41C0-A527-B7F257058B56}" type="sibTrans" cxnId="{6D542F20-0421-4E0B-839B-3149502B6EC0}">
      <dgm:prSet/>
      <dgm:spPr/>
      <dgm:t>
        <a:bodyPr/>
        <a:lstStyle/>
        <a:p>
          <a:endParaRPr lang="en-US"/>
        </a:p>
      </dgm:t>
    </dgm:pt>
    <dgm:pt modelId="{EA1A1D86-6286-4569-AB74-C48E8ECB9B99}">
      <dgm:prSet phldrT="[Text]"/>
      <dgm:spPr>
        <a:solidFill>
          <a:srgbClr val="00B0F0"/>
        </a:solidFill>
      </dgm:spPr>
      <dgm:t>
        <a:bodyPr/>
        <a:lstStyle/>
        <a:p>
          <a:r>
            <a:rPr lang="en-US" dirty="0">
              <a:solidFill>
                <a:schemeClr val="tx1"/>
              </a:solidFill>
            </a:rPr>
            <a:t>Increase incidences of GBV/DV amongst adolescents)</a:t>
          </a:r>
        </a:p>
      </dgm:t>
    </dgm:pt>
    <dgm:pt modelId="{2AA1073F-ACF9-4AFA-A680-6C20D0589C39}" type="parTrans" cxnId="{7E823812-E738-4318-9C5F-350A390A5C92}">
      <dgm:prSet/>
      <dgm:spPr/>
      <dgm:t>
        <a:bodyPr/>
        <a:lstStyle/>
        <a:p>
          <a:endParaRPr lang="en-US"/>
        </a:p>
      </dgm:t>
    </dgm:pt>
    <dgm:pt modelId="{B5FBCDBC-14CC-4EA2-8C48-771CFB2AF38A}" type="sibTrans" cxnId="{7E823812-E738-4318-9C5F-350A390A5C92}">
      <dgm:prSet/>
      <dgm:spPr/>
      <dgm:t>
        <a:bodyPr/>
        <a:lstStyle/>
        <a:p>
          <a:endParaRPr lang="en-US"/>
        </a:p>
      </dgm:t>
    </dgm:pt>
    <dgm:pt modelId="{BB2A1812-BDDB-4E8B-9E3B-7FB13DC8C488}">
      <dgm:prSet phldrT="[Text]"/>
      <dgm:spPr>
        <a:solidFill>
          <a:srgbClr val="00B0F0"/>
        </a:solidFill>
      </dgm:spPr>
      <dgm:t>
        <a:bodyPr/>
        <a:lstStyle/>
        <a:p>
          <a:r>
            <a:rPr lang="en-US" dirty="0">
              <a:solidFill>
                <a:schemeClr val="tx1"/>
              </a:solidFill>
            </a:rPr>
            <a:t>Intergenerational transmission of violence</a:t>
          </a:r>
        </a:p>
      </dgm:t>
    </dgm:pt>
    <dgm:pt modelId="{9A291BE9-31EE-4298-9259-3ABCD9C89E59}" type="parTrans" cxnId="{57D8DE83-3675-472D-8CF5-96E2A684353F}">
      <dgm:prSet/>
      <dgm:spPr/>
      <dgm:t>
        <a:bodyPr/>
        <a:lstStyle/>
        <a:p>
          <a:endParaRPr lang="en-US"/>
        </a:p>
      </dgm:t>
    </dgm:pt>
    <dgm:pt modelId="{63D4CE3D-ECAA-4ABD-B270-D726998C7C3D}" type="sibTrans" cxnId="{57D8DE83-3675-472D-8CF5-96E2A684353F}">
      <dgm:prSet/>
      <dgm:spPr/>
      <dgm:t>
        <a:bodyPr/>
        <a:lstStyle/>
        <a:p>
          <a:endParaRPr lang="en-US"/>
        </a:p>
      </dgm:t>
    </dgm:pt>
    <dgm:pt modelId="{32397905-0C73-49E5-9C42-D5333F5E00DB}">
      <dgm:prSet phldrT="[Text]"/>
      <dgm:spPr/>
      <dgm:t>
        <a:bodyPr/>
        <a:lstStyle/>
        <a:p>
          <a:r>
            <a:rPr lang="en-US" dirty="0"/>
            <a:t>Relationships</a:t>
          </a:r>
        </a:p>
      </dgm:t>
    </dgm:pt>
    <dgm:pt modelId="{958CDAE2-C187-4BD7-A6AE-4C74D0CF7701}" type="parTrans" cxnId="{543BB5CB-E97E-47EB-8966-BE36892B5C7F}">
      <dgm:prSet/>
      <dgm:spPr/>
      <dgm:t>
        <a:bodyPr/>
        <a:lstStyle/>
        <a:p>
          <a:endParaRPr lang="en-US"/>
        </a:p>
      </dgm:t>
    </dgm:pt>
    <dgm:pt modelId="{702B3F4B-94BD-4F66-95B5-CB11CCBA5702}" type="sibTrans" cxnId="{543BB5CB-E97E-47EB-8966-BE36892B5C7F}">
      <dgm:prSet/>
      <dgm:spPr/>
      <dgm:t>
        <a:bodyPr/>
        <a:lstStyle/>
        <a:p>
          <a:endParaRPr lang="en-US"/>
        </a:p>
      </dgm:t>
    </dgm:pt>
    <dgm:pt modelId="{FC991AC0-3DAF-4BEF-8361-EF6F227FC9DC}">
      <dgm:prSet phldrT="[Text]"/>
      <dgm:spPr>
        <a:solidFill>
          <a:srgbClr val="7030A0"/>
        </a:solidFill>
      </dgm:spPr>
      <dgm:t>
        <a:bodyPr/>
        <a:lstStyle/>
        <a:p>
          <a:r>
            <a:rPr lang="en-US" dirty="0">
              <a:solidFill>
                <a:schemeClr val="tx1"/>
              </a:solidFill>
            </a:rPr>
            <a:t>Connection between gender related socialization , witnessing of patriarchal relations and DV and DV incidences amongst adolescents </a:t>
          </a:r>
        </a:p>
      </dgm:t>
    </dgm:pt>
    <dgm:pt modelId="{2BACD42E-282A-4E29-8FB8-A0568D72812C}" type="parTrans" cxnId="{B97AB083-F2B6-47BA-BA2F-1DB2F240E753}">
      <dgm:prSet/>
      <dgm:spPr/>
      <dgm:t>
        <a:bodyPr/>
        <a:lstStyle/>
        <a:p>
          <a:endParaRPr lang="en-US"/>
        </a:p>
      </dgm:t>
    </dgm:pt>
    <dgm:pt modelId="{A0BF83E5-B15E-4037-B446-7D36F83199FA}" type="sibTrans" cxnId="{B97AB083-F2B6-47BA-BA2F-1DB2F240E753}">
      <dgm:prSet/>
      <dgm:spPr/>
      <dgm:t>
        <a:bodyPr/>
        <a:lstStyle/>
        <a:p>
          <a:endParaRPr lang="en-US"/>
        </a:p>
      </dgm:t>
    </dgm:pt>
    <dgm:pt modelId="{ABE5D917-A903-46E6-9329-E72D2CF688FE}">
      <dgm:prSet phldrT="[Text]"/>
      <dgm:spPr>
        <a:solidFill>
          <a:srgbClr val="FF0000"/>
        </a:solidFill>
      </dgm:spPr>
      <dgm:t>
        <a:bodyPr/>
        <a:lstStyle/>
        <a:p>
          <a:r>
            <a:rPr lang="en-US" dirty="0">
              <a:solidFill>
                <a:schemeClr val="tx1"/>
              </a:solidFill>
            </a:rPr>
            <a:t>High prevalence of GBV/DV Exposure</a:t>
          </a:r>
        </a:p>
      </dgm:t>
    </dgm:pt>
    <dgm:pt modelId="{EBB73E84-785A-4EAD-B0C0-7EC467C9A1E6}" type="parTrans" cxnId="{4AE48670-A4F9-4006-B72A-D39DC50049B2}">
      <dgm:prSet/>
      <dgm:spPr/>
      <dgm:t>
        <a:bodyPr/>
        <a:lstStyle/>
        <a:p>
          <a:endParaRPr lang="en-US"/>
        </a:p>
      </dgm:t>
    </dgm:pt>
    <dgm:pt modelId="{18A0C8B1-FC88-49FF-836A-26A4ADFDAC78}" type="sibTrans" cxnId="{4AE48670-A4F9-4006-B72A-D39DC50049B2}">
      <dgm:prSet/>
      <dgm:spPr/>
      <dgm:t>
        <a:bodyPr/>
        <a:lstStyle/>
        <a:p>
          <a:endParaRPr lang="en-US"/>
        </a:p>
      </dgm:t>
    </dgm:pt>
    <dgm:pt modelId="{8B04998C-F5DE-4254-84C0-D29DA7F4FEA3}">
      <dgm:prSet phldrT="[Text]"/>
      <dgm:spPr>
        <a:solidFill>
          <a:srgbClr val="FF0000"/>
        </a:solidFill>
      </dgm:spPr>
      <dgm:t>
        <a:bodyPr/>
        <a:lstStyle/>
        <a:p>
          <a:r>
            <a:rPr lang="en-US" dirty="0">
              <a:solidFill>
                <a:schemeClr val="tx1"/>
              </a:solidFill>
            </a:rPr>
            <a:t>Intervention to address risk factors from CEDV</a:t>
          </a:r>
        </a:p>
      </dgm:t>
    </dgm:pt>
    <dgm:pt modelId="{8AEA19AC-95D3-4657-9800-39EF920B1A2A}" type="parTrans" cxnId="{69870D55-BDEA-471E-B372-EBF4DCEFFC77}">
      <dgm:prSet/>
      <dgm:spPr/>
      <dgm:t>
        <a:bodyPr/>
        <a:lstStyle/>
        <a:p>
          <a:endParaRPr lang="en-US"/>
        </a:p>
      </dgm:t>
    </dgm:pt>
    <dgm:pt modelId="{E841E7A5-28E2-47A3-9742-E31D2C7AB730}" type="sibTrans" cxnId="{69870D55-BDEA-471E-B372-EBF4DCEFFC77}">
      <dgm:prSet/>
      <dgm:spPr/>
      <dgm:t>
        <a:bodyPr/>
        <a:lstStyle/>
        <a:p>
          <a:endParaRPr lang="en-US"/>
        </a:p>
      </dgm:t>
    </dgm:pt>
    <dgm:pt modelId="{1AAA6D7D-902C-4FC4-B738-52DDE2069FB3}">
      <dgm:prSet phldrT="[Text]"/>
      <dgm:spPr>
        <a:solidFill>
          <a:srgbClr val="00B0F0"/>
        </a:solidFill>
      </dgm:spPr>
      <dgm:t>
        <a:bodyPr/>
        <a:lstStyle/>
        <a:p>
          <a:r>
            <a:rPr lang="en-US" dirty="0">
              <a:solidFill>
                <a:schemeClr val="tx1"/>
              </a:solidFill>
            </a:rPr>
            <a:t>Poor psychosocial functioning</a:t>
          </a:r>
        </a:p>
      </dgm:t>
    </dgm:pt>
    <dgm:pt modelId="{6001E89E-87B0-4378-BD5D-0DAB008D948F}" type="parTrans" cxnId="{81F941AD-2D3D-4644-B151-9071B9C4636D}">
      <dgm:prSet/>
      <dgm:spPr/>
      <dgm:t>
        <a:bodyPr/>
        <a:lstStyle/>
        <a:p>
          <a:endParaRPr lang="en-US"/>
        </a:p>
      </dgm:t>
    </dgm:pt>
    <dgm:pt modelId="{AA450957-32AC-4843-B1BD-5BB2924466E2}" type="sibTrans" cxnId="{81F941AD-2D3D-4644-B151-9071B9C4636D}">
      <dgm:prSet/>
      <dgm:spPr/>
      <dgm:t>
        <a:bodyPr/>
        <a:lstStyle/>
        <a:p>
          <a:endParaRPr lang="en-US"/>
        </a:p>
      </dgm:t>
    </dgm:pt>
    <dgm:pt modelId="{73C84D28-3969-4819-B5D9-D723A334ADCB}">
      <dgm:prSet phldrT="[Text]"/>
      <dgm:spPr>
        <a:solidFill>
          <a:srgbClr val="00B0F0"/>
        </a:solidFill>
      </dgm:spPr>
      <dgm:t>
        <a:bodyPr/>
        <a:lstStyle/>
        <a:p>
          <a:r>
            <a:rPr lang="en-US" dirty="0">
              <a:solidFill>
                <a:schemeClr val="tx1"/>
              </a:solidFill>
            </a:rPr>
            <a:t>Mental health challenges </a:t>
          </a:r>
        </a:p>
      </dgm:t>
    </dgm:pt>
    <dgm:pt modelId="{C59F02E6-FAE8-4010-AE05-DE4B391307C8}" type="parTrans" cxnId="{F798215C-D75E-4297-9528-26E05002FBB9}">
      <dgm:prSet/>
      <dgm:spPr/>
      <dgm:t>
        <a:bodyPr/>
        <a:lstStyle/>
        <a:p>
          <a:endParaRPr lang="en-US"/>
        </a:p>
      </dgm:t>
    </dgm:pt>
    <dgm:pt modelId="{683A00DA-FCD0-4D98-B6AB-DD534064A6FF}" type="sibTrans" cxnId="{F798215C-D75E-4297-9528-26E05002FBB9}">
      <dgm:prSet/>
      <dgm:spPr/>
      <dgm:t>
        <a:bodyPr/>
        <a:lstStyle/>
        <a:p>
          <a:endParaRPr lang="en-US"/>
        </a:p>
      </dgm:t>
    </dgm:pt>
    <dgm:pt modelId="{0680215B-2F92-4973-85DD-9EA7F537D99F}">
      <dgm:prSet phldrT="[Text]"/>
      <dgm:spPr>
        <a:solidFill>
          <a:srgbClr val="FF0000"/>
        </a:solidFill>
      </dgm:spPr>
      <dgm:t>
        <a:bodyPr/>
        <a:lstStyle/>
        <a:p>
          <a:r>
            <a:rPr lang="en-US" dirty="0">
              <a:solidFill>
                <a:schemeClr val="tx1"/>
              </a:solidFill>
            </a:rPr>
            <a:t>Effects of exposure on adolescents not widely known</a:t>
          </a:r>
        </a:p>
      </dgm:t>
    </dgm:pt>
    <dgm:pt modelId="{2F4BE4F7-C67A-41A2-A920-574185F3022C}" type="parTrans" cxnId="{0E59D820-50AA-4CDC-B002-6D05B63A82CC}">
      <dgm:prSet/>
      <dgm:spPr/>
      <dgm:t>
        <a:bodyPr/>
        <a:lstStyle/>
        <a:p>
          <a:endParaRPr lang="en-US"/>
        </a:p>
      </dgm:t>
    </dgm:pt>
    <dgm:pt modelId="{C930E5F3-E246-4CCF-859A-27CE18822F0D}" type="sibTrans" cxnId="{0E59D820-50AA-4CDC-B002-6D05B63A82CC}">
      <dgm:prSet/>
      <dgm:spPr/>
      <dgm:t>
        <a:bodyPr/>
        <a:lstStyle/>
        <a:p>
          <a:endParaRPr lang="en-US"/>
        </a:p>
      </dgm:t>
    </dgm:pt>
    <dgm:pt modelId="{BF84AFDB-3CBE-4149-9D1C-535E9E71F160}">
      <dgm:prSet phldrT="[Text]"/>
      <dgm:spPr>
        <a:solidFill>
          <a:srgbClr val="00B0F0"/>
        </a:solidFill>
      </dgm:spPr>
      <dgm:t>
        <a:bodyPr/>
        <a:lstStyle/>
        <a:p>
          <a:r>
            <a:rPr lang="en-US" dirty="0">
              <a:solidFill>
                <a:schemeClr val="tx1"/>
              </a:solidFill>
            </a:rPr>
            <a:t>Poor emotional regulation</a:t>
          </a:r>
        </a:p>
      </dgm:t>
    </dgm:pt>
    <dgm:pt modelId="{AA2C5B73-1F34-4B40-B777-28EA87ADB842}" type="parTrans" cxnId="{90546D16-476D-4232-BC65-E9676DD16B82}">
      <dgm:prSet/>
      <dgm:spPr/>
      <dgm:t>
        <a:bodyPr/>
        <a:lstStyle/>
        <a:p>
          <a:endParaRPr lang="en-US"/>
        </a:p>
      </dgm:t>
    </dgm:pt>
    <dgm:pt modelId="{A7EC5B11-A342-4F04-BF11-83A5C41256DF}" type="sibTrans" cxnId="{90546D16-476D-4232-BC65-E9676DD16B82}">
      <dgm:prSet/>
      <dgm:spPr/>
      <dgm:t>
        <a:bodyPr/>
        <a:lstStyle/>
        <a:p>
          <a:endParaRPr lang="en-US"/>
        </a:p>
      </dgm:t>
    </dgm:pt>
    <dgm:pt modelId="{73E936AF-9407-4CDF-870F-BB553987A092}">
      <dgm:prSet phldrT="[Text]"/>
      <dgm:spPr>
        <a:solidFill>
          <a:srgbClr val="FF0000"/>
        </a:solidFill>
      </dgm:spPr>
      <dgm:t>
        <a:bodyPr/>
        <a:lstStyle/>
        <a:p>
          <a:r>
            <a:rPr lang="en-US" dirty="0">
              <a:solidFill>
                <a:schemeClr val="tx1"/>
              </a:solidFill>
            </a:rPr>
            <a:t>Limited knowledge on how social workers handle cases of CEDV</a:t>
          </a:r>
        </a:p>
      </dgm:t>
    </dgm:pt>
    <dgm:pt modelId="{0C484CC4-CC34-43AD-AF6A-1367A5570961}" type="parTrans" cxnId="{94A8FA2B-5E15-405D-AB76-2C1E77566569}">
      <dgm:prSet/>
      <dgm:spPr/>
      <dgm:t>
        <a:bodyPr/>
        <a:lstStyle/>
        <a:p>
          <a:endParaRPr lang="en-US"/>
        </a:p>
      </dgm:t>
    </dgm:pt>
    <dgm:pt modelId="{FDB99791-B10C-4497-A7E3-139F2195D1FC}" type="sibTrans" cxnId="{94A8FA2B-5E15-405D-AB76-2C1E77566569}">
      <dgm:prSet/>
      <dgm:spPr/>
      <dgm:t>
        <a:bodyPr/>
        <a:lstStyle/>
        <a:p>
          <a:endParaRPr lang="en-US"/>
        </a:p>
      </dgm:t>
    </dgm:pt>
    <dgm:pt modelId="{7276E7C7-2508-481D-A30A-59DE99520253}">
      <dgm:prSet phldrT="[Text]"/>
      <dgm:spPr>
        <a:solidFill>
          <a:srgbClr val="FF0000"/>
        </a:solidFill>
      </dgm:spPr>
      <dgm:t>
        <a:bodyPr/>
        <a:lstStyle/>
        <a:p>
          <a:r>
            <a:rPr lang="en-US" dirty="0">
              <a:solidFill>
                <a:schemeClr val="tx1"/>
              </a:solidFill>
            </a:rPr>
            <a:t>Mandatory reporting in terms of the Children’s Act</a:t>
          </a:r>
        </a:p>
      </dgm:t>
    </dgm:pt>
    <dgm:pt modelId="{AFED73D3-33A8-4980-97B5-013A251D7BE8}" type="parTrans" cxnId="{0896A3E1-CFB9-491D-B17C-75F48D5629C0}">
      <dgm:prSet/>
      <dgm:spPr/>
      <dgm:t>
        <a:bodyPr/>
        <a:lstStyle/>
        <a:p>
          <a:endParaRPr lang="en-US"/>
        </a:p>
      </dgm:t>
    </dgm:pt>
    <dgm:pt modelId="{A3FB8DCE-EF6D-4767-A0F8-E81D314BEF6F}" type="sibTrans" cxnId="{0896A3E1-CFB9-491D-B17C-75F48D5629C0}">
      <dgm:prSet/>
      <dgm:spPr/>
      <dgm:t>
        <a:bodyPr/>
        <a:lstStyle/>
        <a:p>
          <a:endParaRPr lang="en-US"/>
        </a:p>
      </dgm:t>
    </dgm:pt>
    <dgm:pt modelId="{7539A0CB-8279-4599-AD7A-D212BE1F9873}" type="pres">
      <dgm:prSet presAssocID="{FD01FB18-9640-42CA-B8CF-DB9938D690F8}" presName="linearFlow" presStyleCnt="0">
        <dgm:presLayoutVars>
          <dgm:dir/>
          <dgm:animLvl val="lvl"/>
          <dgm:resizeHandles/>
        </dgm:presLayoutVars>
      </dgm:prSet>
      <dgm:spPr/>
    </dgm:pt>
    <dgm:pt modelId="{CA32E0F5-0D0B-4D90-B017-564D18D48D89}" type="pres">
      <dgm:prSet presAssocID="{5119B162-5C1D-47CA-B853-D823204C0D63}" presName="compositeNode" presStyleCnt="0">
        <dgm:presLayoutVars>
          <dgm:bulletEnabled val="1"/>
        </dgm:presLayoutVars>
      </dgm:prSet>
      <dgm:spPr/>
    </dgm:pt>
    <dgm:pt modelId="{299714DD-BC67-425A-A1E6-F8A9699FB8A0}" type="pres">
      <dgm:prSet presAssocID="{5119B162-5C1D-47CA-B853-D823204C0D63}" presName="image" presStyleLbl="fgImgPlace1" presStyleIdx="0" presStyleCnt="3"/>
      <dgm:spPr/>
    </dgm:pt>
    <dgm:pt modelId="{5F517E0D-A447-407E-A3CC-D3B8DFC8EFB7}" type="pres">
      <dgm:prSet presAssocID="{5119B162-5C1D-47CA-B853-D823204C0D63}" presName="childNode" presStyleLbl="node1" presStyleIdx="0" presStyleCnt="3">
        <dgm:presLayoutVars>
          <dgm:bulletEnabled val="1"/>
        </dgm:presLayoutVars>
      </dgm:prSet>
      <dgm:spPr/>
    </dgm:pt>
    <dgm:pt modelId="{99A11F96-57C3-4209-9FF7-941B03C72C96}" type="pres">
      <dgm:prSet presAssocID="{5119B162-5C1D-47CA-B853-D823204C0D63}" presName="parentNode" presStyleLbl="revTx" presStyleIdx="0" presStyleCnt="3">
        <dgm:presLayoutVars>
          <dgm:chMax val="0"/>
          <dgm:bulletEnabled val="1"/>
        </dgm:presLayoutVars>
      </dgm:prSet>
      <dgm:spPr/>
    </dgm:pt>
    <dgm:pt modelId="{94249E01-4868-4F45-866E-8F3C2639E715}" type="pres">
      <dgm:prSet presAssocID="{D91F9D7E-8DD8-4BD8-BB70-CE539ED7488F}" presName="sibTrans" presStyleCnt="0"/>
      <dgm:spPr/>
    </dgm:pt>
    <dgm:pt modelId="{0439CC3A-9BA8-4323-A1F2-3EAF80152357}" type="pres">
      <dgm:prSet presAssocID="{0BE6804D-4798-4B66-946F-F8BB451AD367}" presName="compositeNode" presStyleCnt="0">
        <dgm:presLayoutVars>
          <dgm:bulletEnabled val="1"/>
        </dgm:presLayoutVars>
      </dgm:prSet>
      <dgm:spPr/>
    </dgm:pt>
    <dgm:pt modelId="{6D02CDDF-EC2F-4DEF-ABA3-DC77A6AAFFC1}" type="pres">
      <dgm:prSet presAssocID="{0BE6804D-4798-4B66-946F-F8BB451AD367}" presName="image" presStyleLbl="fgImgPlace1" presStyleIdx="1" presStyleCnt="3"/>
      <dgm:spPr/>
    </dgm:pt>
    <dgm:pt modelId="{E4F0A9E0-AF91-4202-821F-4715CC4F0B1C}" type="pres">
      <dgm:prSet presAssocID="{0BE6804D-4798-4B66-946F-F8BB451AD367}" presName="childNode" presStyleLbl="node1" presStyleIdx="1" presStyleCnt="3" custLinFactNeighborY="1567">
        <dgm:presLayoutVars>
          <dgm:bulletEnabled val="1"/>
        </dgm:presLayoutVars>
      </dgm:prSet>
      <dgm:spPr/>
    </dgm:pt>
    <dgm:pt modelId="{74456F28-07B0-4BD9-BF24-4050813EA43A}" type="pres">
      <dgm:prSet presAssocID="{0BE6804D-4798-4B66-946F-F8BB451AD367}" presName="parentNode" presStyleLbl="revTx" presStyleIdx="1" presStyleCnt="3">
        <dgm:presLayoutVars>
          <dgm:chMax val="0"/>
          <dgm:bulletEnabled val="1"/>
        </dgm:presLayoutVars>
      </dgm:prSet>
      <dgm:spPr/>
    </dgm:pt>
    <dgm:pt modelId="{8AFC6C71-B685-4854-A4C8-C724DA4289F4}" type="pres">
      <dgm:prSet presAssocID="{6D0FAF79-DF4C-41C0-A527-B7F257058B56}" presName="sibTrans" presStyleCnt="0"/>
      <dgm:spPr/>
    </dgm:pt>
    <dgm:pt modelId="{EAFF2731-B63C-425A-A234-971CD8060A9A}" type="pres">
      <dgm:prSet presAssocID="{32397905-0C73-49E5-9C42-D5333F5E00DB}" presName="compositeNode" presStyleCnt="0">
        <dgm:presLayoutVars>
          <dgm:bulletEnabled val="1"/>
        </dgm:presLayoutVars>
      </dgm:prSet>
      <dgm:spPr/>
    </dgm:pt>
    <dgm:pt modelId="{E161DA70-A17B-4E09-A94B-746113833041}" type="pres">
      <dgm:prSet presAssocID="{32397905-0C73-49E5-9C42-D5333F5E00DB}" presName="image" presStyleLbl="fgImgPlace1" presStyleIdx="2" presStyleCnt="3"/>
      <dgm:spPr/>
    </dgm:pt>
    <dgm:pt modelId="{383FF296-E508-4417-A2FE-C1605B91D623}" type="pres">
      <dgm:prSet presAssocID="{32397905-0C73-49E5-9C42-D5333F5E00DB}" presName="childNode" presStyleLbl="node1" presStyleIdx="2" presStyleCnt="3">
        <dgm:presLayoutVars>
          <dgm:bulletEnabled val="1"/>
        </dgm:presLayoutVars>
      </dgm:prSet>
      <dgm:spPr/>
    </dgm:pt>
    <dgm:pt modelId="{7CD0E889-9996-4638-824B-CFA72AD99A34}" type="pres">
      <dgm:prSet presAssocID="{32397905-0C73-49E5-9C42-D5333F5E00DB}" presName="parentNode" presStyleLbl="revTx" presStyleIdx="2" presStyleCnt="3">
        <dgm:presLayoutVars>
          <dgm:chMax val="0"/>
          <dgm:bulletEnabled val="1"/>
        </dgm:presLayoutVars>
      </dgm:prSet>
      <dgm:spPr/>
    </dgm:pt>
  </dgm:ptLst>
  <dgm:cxnLst>
    <dgm:cxn modelId="{8E490C00-0AC6-49A7-B625-71D4DB5C57A2}" type="presOf" srcId="{BB2A1812-BDDB-4E8B-9E3B-7FB13DC8C488}" destId="{E4F0A9E0-AF91-4202-821F-4715CC4F0B1C}" srcOrd="0" destOrd="1" presId="urn:microsoft.com/office/officeart/2005/8/layout/hList2"/>
    <dgm:cxn modelId="{046AE410-F715-4595-9BAB-5575A66B1FF1}" srcId="{5119B162-5C1D-47CA-B853-D823204C0D63}" destId="{85B88B74-950C-42D9-8ADF-A5A0E2EC1372}" srcOrd="0" destOrd="0" parTransId="{F2EAA3C0-2E6D-457B-B79A-352978C527E7}" sibTransId="{A600DFCB-F5F3-4384-889E-80151E6E6197}"/>
    <dgm:cxn modelId="{7E823812-E738-4318-9C5F-350A390A5C92}" srcId="{0BE6804D-4798-4B66-946F-F8BB451AD367}" destId="{EA1A1D86-6286-4569-AB74-C48E8ECB9B99}" srcOrd="0" destOrd="0" parTransId="{2AA1073F-ACF9-4AFA-A680-6C20D0589C39}" sibTransId="{B5FBCDBC-14CC-4EA2-8C48-771CFB2AF38A}"/>
    <dgm:cxn modelId="{90546D16-476D-4232-BC65-E9676DD16B82}" srcId="{0BE6804D-4798-4B66-946F-F8BB451AD367}" destId="{BF84AFDB-3CBE-4149-9D1C-535E9E71F160}" srcOrd="3" destOrd="0" parTransId="{AA2C5B73-1F34-4B40-B777-28EA87ADB842}" sibTransId="{A7EC5B11-A342-4F04-BF11-83A5C41256DF}"/>
    <dgm:cxn modelId="{24B4E11A-DADE-43BB-857C-4E79C70ADF1D}" srcId="{FD01FB18-9640-42CA-B8CF-DB9938D690F8}" destId="{5119B162-5C1D-47CA-B853-D823204C0D63}" srcOrd="0" destOrd="0" parTransId="{CEE90BA5-6BBA-4EDC-B1CD-87ACFC6EFBC4}" sibTransId="{D91F9D7E-8DD8-4BD8-BB70-CE539ED7488F}"/>
    <dgm:cxn modelId="{38DCC21C-579D-48FE-AAD7-7907DF5A6EFF}" type="presOf" srcId="{BF84AFDB-3CBE-4149-9D1C-535E9E71F160}" destId="{E4F0A9E0-AF91-4202-821F-4715CC4F0B1C}" srcOrd="0" destOrd="3" presId="urn:microsoft.com/office/officeart/2005/8/layout/hList2"/>
    <dgm:cxn modelId="{6D542F20-0421-4E0B-839B-3149502B6EC0}" srcId="{FD01FB18-9640-42CA-B8CF-DB9938D690F8}" destId="{0BE6804D-4798-4B66-946F-F8BB451AD367}" srcOrd="1" destOrd="0" parTransId="{FC62D8B4-1E8E-49CB-B4C4-6289CA1C59A5}" sibTransId="{6D0FAF79-DF4C-41C0-A527-B7F257058B56}"/>
    <dgm:cxn modelId="{0E59D820-50AA-4CDC-B002-6D05B63A82CC}" srcId="{5119B162-5C1D-47CA-B853-D823204C0D63}" destId="{0680215B-2F92-4973-85DD-9EA7F537D99F}" srcOrd="2" destOrd="0" parTransId="{2F4BE4F7-C67A-41A2-A920-574185F3022C}" sibTransId="{C930E5F3-E246-4CCF-859A-27CE18822F0D}"/>
    <dgm:cxn modelId="{0B26C726-96D8-4D10-A298-DC8B3A84C8D7}" type="presOf" srcId="{EA1A1D86-6286-4569-AB74-C48E8ECB9B99}" destId="{E4F0A9E0-AF91-4202-821F-4715CC4F0B1C}" srcOrd="0" destOrd="0" presId="urn:microsoft.com/office/officeart/2005/8/layout/hList2"/>
    <dgm:cxn modelId="{9543442A-6CA4-41C0-A7F4-F98D10F46AB4}" type="presOf" srcId="{7276E7C7-2508-481D-A30A-59DE99520253}" destId="{5F517E0D-A447-407E-A3CC-D3B8DFC8EFB7}" srcOrd="0" destOrd="4" presId="urn:microsoft.com/office/officeart/2005/8/layout/hList2"/>
    <dgm:cxn modelId="{94A8FA2B-5E15-405D-AB76-2C1E77566569}" srcId="{5119B162-5C1D-47CA-B853-D823204C0D63}" destId="{73E936AF-9407-4CDF-870F-BB553987A092}" srcOrd="3" destOrd="0" parTransId="{0C484CC4-CC34-43AD-AF6A-1367A5570961}" sibTransId="{FDB99791-B10C-4497-A7E3-139F2195D1FC}"/>
    <dgm:cxn modelId="{6EDCB53C-F540-42CA-9EBE-E9B38422EBC2}" type="presOf" srcId="{FC991AC0-3DAF-4BEF-8361-EF6F227FC9DC}" destId="{383FF296-E508-4417-A2FE-C1605B91D623}" srcOrd="0" destOrd="0" presId="urn:microsoft.com/office/officeart/2005/8/layout/hList2"/>
    <dgm:cxn modelId="{F798215C-D75E-4297-9528-26E05002FBB9}" srcId="{0BE6804D-4798-4B66-946F-F8BB451AD367}" destId="{73C84D28-3969-4819-B5D9-D723A334ADCB}" srcOrd="4" destOrd="0" parTransId="{C59F02E6-FAE8-4010-AE05-DE4B391307C8}" sibTransId="{683A00DA-FCD0-4D98-B6AB-DD534064A6FF}"/>
    <dgm:cxn modelId="{D4C54F44-9381-49C4-9164-ED55EADF1AA2}" type="presOf" srcId="{0680215B-2F92-4973-85DD-9EA7F537D99F}" destId="{5F517E0D-A447-407E-A3CC-D3B8DFC8EFB7}" srcOrd="0" destOrd="2" presId="urn:microsoft.com/office/officeart/2005/8/layout/hList2"/>
    <dgm:cxn modelId="{2050E744-D331-4AD8-9DDD-CD9A6D444B8B}" type="presOf" srcId="{0BE6804D-4798-4B66-946F-F8BB451AD367}" destId="{74456F28-07B0-4BD9-BF24-4050813EA43A}" srcOrd="0" destOrd="0" presId="urn:microsoft.com/office/officeart/2005/8/layout/hList2"/>
    <dgm:cxn modelId="{5BA5B548-86D7-46DC-A7AF-AB60E3F6820C}" type="presOf" srcId="{32397905-0C73-49E5-9C42-D5333F5E00DB}" destId="{7CD0E889-9996-4638-824B-CFA72AD99A34}" srcOrd="0" destOrd="0" presId="urn:microsoft.com/office/officeart/2005/8/layout/hList2"/>
    <dgm:cxn modelId="{4AE48670-A4F9-4006-B72A-D39DC50049B2}" srcId="{5119B162-5C1D-47CA-B853-D823204C0D63}" destId="{ABE5D917-A903-46E6-9329-E72D2CF688FE}" srcOrd="1" destOrd="0" parTransId="{EBB73E84-785A-4EAD-B0C0-7EC467C9A1E6}" sibTransId="{18A0C8B1-FC88-49FF-836A-26A4ADFDAC78}"/>
    <dgm:cxn modelId="{1E3EE773-341B-4436-B9A8-4475EA350EDA}" type="presOf" srcId="{73E936AF-9407-4CDF-870F-BB553987A092}" destId="{5F517E0D-A447-407E-A3CC-D3B8DFC8EFB7}" srcOrd="0" destOrd="3" presId="urn:microsoft.com/office/officeart/2005/8/layout/hList2"/>
    <dgm:cxn modelId="{69870D55-BDEA-471E-B372-EBF4DCEFFC77}" srcId="{5119B162-5C1D-47CA-B853-D823204C0D63}" destId="{8B04998C-F5DE-4254-84C0-D29DA7F4FEA3}" srcOrd="5" destOrd="0" parTransId="{8AEA19AC-95D3-4657-9800-39EF920B1A2A}" sibTransId="{E841E7A5-28E2-47A3-9742-E31D2C7AB730}"/>
    <dgm:cxn modelId="{3A559177-7C7E-4250-9D4F-E4A00D1ADEEB}" type="presOf" srcId="{8B04998C-F5DE-4254-84C0-D29DA7F4FEA3}" destId="{5F517E0D-A447-407E-A3CC-D3B8DFC8EFB7}" srcOrd="0" destOrd="5" presId="urn:microsoft.com/office/officeart/2005/8/layout/hList2"/>
    <dgm:cxn modelId="{B1055780-6ABC-476C-A266-6BDBE1DBB6B4}" type="presOf" srcId="{1AAA6D7D-902C-4FC4-B738-52DDE2069FB3}" destId="{E4F0A9E0-AF91-4202-821F-4715CC4F0B1C}" srcOrd="0" destOrd="2" presId="urn:microsoft.com/office/officeart/2005/8/layout/hList2"/>
    <dgm:cxn modelId="{B97AB083-F2B6-47BA-BA2F-1DB2F240E753}" srcId="{32397905-0C73-49E5-9C42-D5333F5E00DB}" destId="{FC991AC0-3DAF-4BEF-8361-EF6F227FC9DC}" srcOrd="0" destOrd="0" parTransId="{2BACD42E-282A-4E29-8FB8-A0568D72812C}" sibTransId="{A0BF83E5-B15E-4037-B446-7D36F83199FA}"/>
    <dgm:cxn modelId="{57D8DE83-3675-472D-8CF5-96E2A684353F}" srcId="{0BE6804D-4798-4B66-946F-F8BB451AD367}" destId="{BB2A1812-BDDB-4E8B-9E3B-7FB13DC8C488}" srcOrd="1" destOrd="0" parTransId="{9A291BE9-31EE-4298-9259-3ABCD9C89E59}" sibTransId="{63D4CE3D-ECAA-4ABD-B270-D726998C7C3D}"/>
    <dgm:cxn modelId="{A6AA6F9D-6894-48AB-AE01-73EB0109228A}" type="presOf" srcId="{FD01FB18-9640-42CA-B8CF-DB9938D690F8}" destId="{7539A0CB-8279-4599-AD7A-D212BE1F9873}" srcOrd="0" destOrd="0" presId="urn:microsoft.com/office/officeart/2005/8/layout/hList2"/>
    <dgm:cxn modelId="{81F941AD-2D3D-4644-B151-9071B9C4636D}" srcId="{0BE6804D-4798-4B66-946F-F8BB451AD367}" destId="{1AAA6D7D-902C-4FC4-B738-52DDE2069FB3}" srcOrd="2" destOrd="0" parTransId="{6001E89E-87B0-4378-BD5D-0DAB008D948F}" sibTransId="{AA450957-32AC-4843-B1BD-5BB2924466E2}"/>
    <dgm:cxn modelId="{F31F58B4-FEF0-4D73-96F2-D538B54B9D11}" type="presOf" srcId="{85B88B74-950C-42D9-8ADF-A5A0E2EC1372}" destId="{5F517E0D-A447-407E-A3CC-D3B8DFC8EFB7}" srcOrd="0" destOrd="0" presId="urn:microsoft.com/office/officeart/2005/8/layout/hList2"/>
    <dgm:cxn modelId="{8AB199BA-9713-43E5-A3F2-AAEE6D7156F2}" type="presOf" srcId="{73C84D28-3969-4819-B5D9-D723A334ADCB}" destId="{E4F0A9E0-AF91-4202-821F-4715CC4F0B1C}" srcOrd="0" destOrd="4" presId="urn:microsoft.com/office/officeart/2005/8/layout/hList2"/>
    <dgm:cxn modelId="{543BB5CB-E97E-47EB-8966-BE36892B5C7F}" srcId="{FD01FB18-9640-42CA-B8CF-DB9938D690F8}" destId="{32397905-0C73-49E5-9C42-D5333F5E00DB}" srcOrd="2" destOrd="0" parTransId="{958CDAE2-C187-4BD7-A6AE-4C74D0CF7701}" sibTransId="{702B3F4B-94BD-4F66-95B5-CB11CCBA5702}"/>
    <dgm:cxn modelId="{3C5FC1D4-8759-4E7A-80E9-C7B512F3CD2F}" type="presOf" srcId="{ABE5D917-A903-46E6-9329-E72D2CF688FE}" destId="{5F517E0D-A447-407E-A3CC-D3B8DFC8EFB7}" srcOrd="0" destOrd="1" presId="urn:microsoft.com/office/officeart/2005/8/layout/hList2"/>
    <dgm:cxn modelId="{27A9C0DA-B668-49A9-A790-8BA7AFA0E5D9}" type="presOf" srcId="{5119B162-5C1D-47CA-B853-D823204C0D63}" destId="{99A11F96-57C3-4209-9FF7-941B03C72C96}" srcOrd="0" destOrd="0" presId="urn:microsoft.com/office/officeart/2005/8/layout/hList2"/>
    <dgm:cxn modelId="{0896A3E1-CFB9-491D-B17C-75F48D5629C0}" srcId="{5119B162-5C1D-47CA-B853-D823204C0D63}" destId="{7276E7C7-2508-481D-A30A-59DE99520253}" srcOrd="4" destOrd="0" parTransId="{AFED73D3-33A8-4980-97B5-013A251D7BE8}" sibTransId="{A3FB8DCE-EF6D-4767-A0F8-E81D314BEF6F}"/>
    <dgm:cxn modelId="{8D76A5CA-5F40-4EB4-A242-29C193750E92}" type="presParOf" srcId="{7539A0CB-8279-4599-AD7A-D212BE1F9873}" destId="{CA32E0F5-0D0B-4D90-B017-564D18D48D89}" srcOrd="0" destOrd="0" presId="urn:microsoft.com/office/officeart/2005/8/layout/hList2"/>
    <dgm:cxn modelId="{99945C4E-0E71-4758-8BDC-4AD582DED6D3}" type="presParOf" srcId="{CA32E0F5-0D0B-4D90-B017-564D18D48D89}" destId="{299714DD-BC67-425A-A1E6-F8A9699FB8A0}" srcOrd="0" destOrd="0" presId="urn:microsoft.com/office/officeart/2005/8/layout/hList2"/>
    <dgm:cxn modelId="{619FD43F-7BAE-4CE2-B4FD-C374485D43F1}" type="presParOf" srcId="{CA32E0F5-0D0B-4D90-B017-564D18D48D89}" destId="{5F517E0D-A447-407E-A3CC-D3B8DFC8EFB7}" srcOrd="1" destOrd="0" presId="urn:microsoft.com/office/officeart/2005/8/layout/hList2"/>
    <dgm:cxn modelId="{E4D0AD47-3A2D-4AA5-88C1-7DCBD49963FC}" type="presParOf" srcId="{CA32E0F5-0D0B-4D90-B017-564D18D48D89}" destId="{99A11F96-57C3-4209-9FF7-941B03C72C96}" srcOrd="2" destOrd="0" presId="urn:microsoft.com/office/officeart/2005/8/layout/hList2"/>
    <dgm:cxn modelId="{B5A2E7A9-E092-46D3-A131-BB6FB5953E38}" type="presParOf" srcId="{7539A0CB-8279-4599-AD7A-D212BE1F9873}" destId="{94249E01-4868-4F45-866E-8F3C2639E715}" srcOrd="1" destOrd="0" presId="urn:microsoft.com/office/officeart/2005/8/layout/hList2"/>
    <dgm:cxn modelId="{F049E636-EB7E-4AA4-BFF0-B2ED7391761B}" type="presParOf" srcId="{7539A0CB-8279-4599-AD7A-D212BE1F9873}" destId="{0439CC3A-9BA8-4323-A1F2-3EAF80152357}" srcOrd="2" destOrd="0" presId="urn:microsoft.com/office/officeart/2005/8/layout/hList2"/>
    <dgm:cxn modelId="{D9660BDF-C271-4493-BFFB-E03D3EB03873}" type="presParOf" srcId="{0439CC3A-9BA8-4323-A1F2-3EAF80152357}" destId="{6D02CDDF-EC2F-4DEF-ABA3-DC77A6AAFFC1}" srcOrd="0" destOrd="0" presId="urn:microsoft.com/office/officeart/2005/8/layout/hList2"/>
    <dgm:cxn modelId="{0185C18C-E187-4549-AE3E-74CFEE2F9E46}" type="presParOf" srcId="{0439CC3A-9BA8-4323-A1F2-3EAF80152357}" destId="{E4F0A9E0-AF91-4202-821F-4715CC4F0B1C}" srcOrd="1" destOrd="0" presId="urn:microsoft.com/office/officeart/2005/8/layout/hList2"/>
    <dgm:cxn modelId="{D260C873-546D-46EA-9495-32E004E9DD29}" type="presParOf" srcId="{0439CC3A-9BA8-4323-A1F2-3EAF80152357}" destId="{74456F28-07B0-4BD9-BF24-4050813EA43A}" srcOrd="2" destOrd="0" presId="urn:microsoft.com/office/officeart/2005/8/layout/hList2"/>
    <dgm:cxn modelId="{1DCD0494-EFB0-48FB-880D-6314F58ED816}" type="presParOf" srcId="{7539A0CB-8279-4599-AD7A-D212BE1F9873}" destId="{8AFC6C71-B685-4854-A4C8-C724DA4289F4}" srcOrd="3" destOrd="0" presId="urn:microsoft.com/office/officeart/2005/8/layout/hList2"/>
    <dgm:cxn modelId="{9875BB64-1621-464B-9A08-752644B19D09}" type="presParOf" srcId="{7539A0CB-8279-4599-AD7A-D212BE1F9873}" destId="{EAFF2731-B63C-425A-A234-971CD8060A9A}" srcOrd="4" destOrd="0" presId="urn:microsoft.com/office/officeart/2005/8/layout/hList2"/>
    <dgm:cxn modelId="{35B00005-57D1-4292-9828-93A0560FCCF4}" type="presParOf" srcId="{EAFF2731-B63C-425A-A234-971CD8060A9A}" destId="{E161DA70-A17B-4E09-A94B-746113833041}" srcOrd="0" destOrd="0" presId="urn:microsoft.com/office/officeart/2005/8/layout/hList2"/>
    <dgm:cxn modelId="{CE4DC2D6-0EDF-4330-A958-881E1220EAA2}" type="presParOf" srcId="{EAFF2731-B63C-425A-A234-971CD8060A9A}" destId="{383FF296-E508-4417-A2FE-C1605B91D623}" srcOrd="1" destOrd="0" presId="urn:microsoft.com/office/officeart/2005/8/layout/hList2"/>
    <dgm:cxn modelId="{1F689F25-C4E4-475E-A1C8-4E70B3349C71}" type="presParOf" srcId="{EAFF2731-B63C-425A-A234-971CD8060A9A}" destId="{7CD0E889-9996-4638-824B-CFA72AD99A34}"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F4886B7-CB34-4232-A0ED-C94F0F8C241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0E2F59EC-DC00-4DE1-9C4A-95092421EF6D}">
      <dgm:prSet/>
      <dgm:spPr/>
      <dgm:t>
        <a:bodyPr/>
        <a:lstStyle/>
        <a:p>
          <a:pPr>
            <a:lnSpc>
              <a:spcPct val="100000"/>
            </a:lnSpc>
          </a:pPr>
          <a:r>
            <a:rPr lang="en-US" dirty="0"/>
            <a:t>Mixed methods- quasi experiment (Survey and elements of ethnography-direct observations in group work)</a:t>
          </a:r>
        </a:p>
      </dgm:t>
    </dgm:pt>
    <dgm:pt modelId="{66ED86BA-BAE7-4C5E-BCC3-0BF34ABFE694}" type="parTrans" cxnId="{D6B5BD2E-C882-4D32-AEB8-A178496AE6BB}">
      <dgm:prSet/>
      <dgm:spPr/>
      <dgm:t>
        <a:bodyPr/>
        <a:lstStyle/>
        <a:p>
          <a:endParaRPr lang="en-US"/>
        </a:p>
      </dgm:t>
    </dgm:pt>
    <dgm:pt modelId="{129DBAC5-F69F-4346-885D-3B41D513BC77}" type="sibTrans" cxnId="{D6B5BD2E-C882-4D32-AEB8-A178496AE6BB}">
      <dgm:prSet/>
      <dgm:spPr/>
      <dgm:t>
        <a:bodyPr/>
        <a:lstStyle/>
        <a:p>
          <a:endParaRPr lang="en-US"/>
        </a:p>
      </dgm:t>
    </dgm:pt>
    <dgm:pt modelId="{E09DF3F6-2DDE-4716-93BB-92F5833BDCEB}">
      <dgm:prSet/>
      <dgm:spPr/>
      <dgm:t>
        <a:bodyPr/>
        <a:lstStyle/>
        <a:p>
          <a:pPr>
            <a:lnSpc>
              <a:spcPct val="100000"/>
            </a:lnSpc>
          </a:pPr>
          <a:r>
            <a:rPr lang="en-US" dirty="0"/>
            <a:t>Survey-848 participants-IBM SPSS v25-assess the relationship between DV exposure and psychosocial functioning</a:t>
          </a:r>
        </a:p>
      </dgm:t>
    </dgm:pt>
    <dgm:pt modelId="{136544AC-9051-47D3-8FFD-D05749577C3B}" type="parTrans" cxnId="{8463F7A8-EE95-4735-A44A-54B0AF1FCF6C}">
      <dgm:prSet/>
      <dgm:spPr/>
      <dgm:t>
        <a:bodyPr/>
        <a:lstStyle/>
        <a:p>
          <a:endParaRPr lang="en-US"/>
        </a:p>
      </dgm:t>
    </dgm:pt>
    <dgm:pt modelId="{D72940DE-A8CE-408E-B5A8-D7977F15E7FF}" type="sibTrans" cxnId="{8463F7A8-EE95-4735-A44A-54B0AF1FCF6C}">
      <dgm:prSet/>
      <dgm:spPr/>
      <dgm:t>
        <a:bodyPr/>
        <a:lstStyle/>
        <a:p>
          <a:endParaRPr lang="en-US"/>
        </a:p>
      </dgm:t>
    </dgm:pt>
    <dgm:pt modelId="{79DEF86D-30B3-46E2-BFDC-241A73F9F4A8}">
      <dgm:prSet/>
      <dgm:spPr/>
      <dgm:t>
        <a:bodyPr/>
        <a:lstStyle/>
        <a:p>
          <a:pPr>
            <a:lnSpc>
              <a:spcPct val="100000"/>
            </a:lnSpc>
          </a:pPr>
          <a:r>
            <a:rPr lang="en-US"/>
            <a:t>H1: Exposure to DV is associated with poor psychosocial functioning of adolescents</a:t>
          </a:r>
        </a:p>
      </dgm:t>
    </dgm:pt>
    <dgm:pt modelId="{32784B36-9CC7-4C44-A776-FACBFB165395}" type="parTrans" cxnId="{D78E5F7B-D181-4DCA-AA11-CD8C03DC8F67}">
      <dgm:prSet/>
      <dgm:spPr/>
      <dgm:t>
        <a:bodyPr/>
        <a:lstStyle/>
        <a:p>
          <a:endParaRPr lang="en-US"/>
        </a:p>
      </dgm:t>
    </dgm:pt>
    <dgm:pt modelId="{9CADE74E-D217-4A7C-8279-AB069B93E0F0}" type="sibTrans" cxnId="{D78E5F7B-D181-4DCA-AA11-CD8C03DC8F67}">
      <dgm:prSet/>
      <dgm:spPr/>
      <dgm:t>
        <a:bodyPr/>
        <a:lstStyle/>
        <a:p>
          <a:endParaRPr lang="en-US"/>
        </a:p>
      </dgm:t>
    </dgm:pt>
    <dgm:pt modelId="{FD62150C-F05B-412C-BC30-7BA68B2F7771}">
      <dgm:prSet/>
      <dgm:spPr/>
      <dgm:t>
        <a:bodyPr/>
        <a:lstStyle/>
        <a:p>
          <a:pPr>
            <a:lnSpc>
              <a:spcPct val="100000"/>
            </a:lnSpc>
          </a:pPr>
          <a:r>
            <a:rPr lang="en-US" dirty="0"/>
            <a:t>H0: Exposure to DV is not associated with poor psychosocial functioning</a:t>
          </a:r>
        </a:p>
      </dgm:t>
    </dgm:pt>
    <dgm:pt modelId="{B6F5ACB4-7A46-4AE5-BB0D-168B895F6D93}" type="parTrans" cxnId="{B74BE1E1-2E2F-4CED-A6CE-0AE82465DF8D}">
      <dgm:prSet/>
      <dgm:spPr/>
      <dgm:t>
        <a:bodyPr/>
        <a:lstStyle/>
        <a:p>
          <a:endParaRPr lang="en-US"/>
        </a:p>
      </dgm:t>
    </dgm:pt>
    <dgm:pt modelId="{C272E8F8-E599-4845-A0FE-320CC7107DB3}" type="sibTrans" cxnId="{B74BE1E1-2E2F-4CED-A6CE-0AE82465DF8D}">
      <dgm:prSet/>
      <dgm:spPr/>
      <dgm:t>
        <a:bodyPr/>
        <a:lstStyle/>
        <a:p>
          <a:endParaRPr lang="en-US"/>
        </a:p>
      </dgm:t>
    </dgm:pt>
    <dgm:pt modelId="{D3ABA08F-3E43-474A-A2CA-ADEA97307DA7}" type="pres">
      <dgm:prSet presAssocID="{EF4886B7-CB34-4232-A0ED-C94F0F8C241A}" presName="root" presStyleCnt="0">
        <dgm:presLayoutVars>
          <dgm:dir/>
          <dgm:resizeHandles val="exact"/>
        </dgm:presLayoutVars>
      </dgm:prSet>
      <dgm:spPr/>
    </dgm:pt>
    <dgm:pt modelId="{13378565-958B-4F0D-917B-B8D71EB556B1}" type="pres">
      <dgm:prSet presAssocID="{0E2F59EC-DC00-4DE1-9C4A-95092421EF6D}" presName="compNode" presStyleCnt="0"/>
      <dgm:spPr/>
    </dgm:pt>
    <dgm:pt modelId="{DF09379C-97F2-4A09-9467-41C9D6CD3DC1}" type="pres">
      <dgm:prSet presAssocID="{0E2F59EC-DC00-4DE1-9C4A-95092421EF6D}" presName="bgRect" presStyleLbl="bgShp" presStyleIdx="0" presStyleCnt="4"/>
      <dgm:spPr/>
    </dgm:pt>
    <dgm:pt modelId="{72B2EB9B-9767-4828-B43E-4CDB4D3DC0C2}" type="pres">
      <dgm:prSet presAssocID="{0E2F59EC-DC00-4DE1-9C4A-95092421EF6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5B112A7E-43C5-4650-A563-E475CF7D78D6}" type="pres">
      <dgm:prSet presAssocID="{0E2F59EC-DC00-4DE1-9C4A-95092421EF6D}" presName="spaceRect" presStyleCnt="0"/>
      <dgm:spPr/>
    </dgm:pt>
    <dgm:pt modelId="{98B80B97-C5D9-4DB8-8445-BF4E2E0037E0}" type="pres">
      <dgm:prSet presAssocID="{0E2F59EC-DC00-4DE1-9C4A-95092421EF6D}" presName="parTx" presStyleLbl="revTx" presStyleIdx="0" presStyleCnt="4">
        <dgm:presLayoutVars>
          <dgm:chMax val="0"/>
          <dgm:chPref val="0"/>
        </dgm:presLayoutVars>
      </dgm:prSet>
      <dgm:spPr/>
    </dgm:pt>
    <dgm:pt modelId="{D5F92740-B3C6-4209-ADDD-0F176E11E9D2}" type="pres">
      <dgm:prSet presAssocID="{129DBAC5-F69F-4346-885D-3B41D513BC77}" presName="sibTrans" presStyleCnt="0"/>
      <dgm:spPr/>
    </dgm:pt>
    <dgm:pt modelId="{1CE7916A-0343-49B0-AFEC-7269D9E5C931}" type="pres">
      <dgm:prSet presAssocID="{E09DF3F6-2DDE-4716-93BB-92F5833BDCEB}" presName="compNode" presStyleCnt="0"/>
      <dgm:spPr/>
    </dgm:pt>
    <dgm:pt modelId="{0827C493-B3C4-41D1-92F0-C5BA013133A5}" type="pres">
      <dgm:prSet presAssocID="{E09DF3F6-2DDE-4716-93BB-92F5833BDCEB}" presName="bgRect" presStyleLbl="bgShp" presStyleIdx="1" presStyleCnt="4"/>
      <dgm:spPr/>
    </dgm:pt>
    <dgm:pt modelId="{877917F6-3104-46F7-8A6C-958F27460860}" type="pres">
      <dgm:prSet presAssocID="{E09DF3F6-2DDE-4716-93BB-92F5833BDCEB}"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 chart"/>
        </a:ext>
      </dgm:extLst>
    </dgm:pt>
    <dgm:pt modelId="{02274A6C-50AA-45E9-A521-AE7FE17C2C33}" type="pres">
      <dgm:prSet presAssocID="{E09DF3F6-2DDE-4716-93BB-92F5833BDCEB}" presName="spaceRect" presStyleCnt="0"/>
      <dgm:spPr/>
    </dgm:pt>
    <dgm:pt modelId="{18EA0E90-D510-4609-A4B1-6CF79BDEA88B}" type="pres">
      <dgm:prSet presAssocID="{E09DF3F6-2DDE-4716-93BB-92F5833BDCEB}" presName="parTx" presStyleLbl="revTx" presStyleIdx="1" presStyleCnt="4">
        <dgm:presLayoutVars>
          <dgm:chMax val="0"/>
          <dgm:chPref val="0"/>
        </dgm:presLayoutVars>
      </dgm:prSet>
      <dgm:spPr/>
    </dgm:pt>
    <dgm:pt modelId="{45EE1739-55F3-4878-A93C-757B7BC627C4}" type="pres">
      <dgm:prSet presAssocID="{D72940DE-A8CE-408E-B5A8-D7977F15E7FF}" presName="sibTrans" presStyleCnt="0"/>
      <dgm:spPr/>
    </dgm:pt>
    <dgm:pt modelId="{551A0F9C-601D-43BD-8DEE-BF7EEF5C1D97}" type="pres">
      <dgm:prSet presAssocID="{79DEF86D-30B3-46E2-BFDC-241A73F9F4A8}" presName="compNode" presStyleCnt="0"/>
      <dgm:spPr/>
    </dgm:pt>
    <dgm:pt modelId="{EB08D2A9-2FC8-40FD-92F0-78A84CBE326F}" type="pres">
      <dgm:prSet presAssocID="{79DEF86D-30B3-46E2-BFDC-241A73F9F4A8}" presName="bgRect" presStyleLbl="bgShp" presStyleIdx="2" presStyleCnt="4"/>
      <dgm:spPr/>
    </dgm:pt>
    <dgm:pt modelId="{A11A78DD-0BAE-4044-BB88-2889BC53E9CB}" type="pres">
      <dgm:prSet presAssocID="{79DEF86D-30B3-46E2-BFDC-241A73F9F4A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ain in head"/>
        </a:ext>
      </dgm:extLst>
    </dgm:pt>
    <dgm:pt modelId="{21AF9152-0F1D-4462-98A3-D3E4C818B3D1}" type="pres">
      <dgm:prSet presAssocID="{79DEF86D-30B3-46E2-BFDC-241A73F9F4A8}" presName="spaceRect" presStyleCnt="0"/>
      <dgm:spPr/>
    </dgm:pt>
    <dgm:pt modelId="{8171E74E-0374-4F00-B88E-122E4D2817D1}" type="pres">
      <dgm:prSet presAssocID="{79DEF86D-30B3-46E2-BFDC-241A73F9F4A8}" presName="parTx" presStyleLbl="revTx" presStyleIdx="2" presStyleCnt="4">
        <dgm:presLayoutVars>
          <dgm:chMax val="0"/>
          <dgm:chPref val="0"/>
        </dgm:presLayoutVars>
      </dgm:prSet>
      <dgm:spPr/>
    </dgm:pt>
    <dgm:pt modelId="{C5FEF917-75CF-4639-B365-E901332CBF38}" type="pres">
      <dgm:prSet presAssocID="{9CADE74E-D217-4A7C-8279-AB069B93E0F0}" presName="sibTrans" presStyleCnt="0"/>
      <dgm:spPr/>
    </dgm:pt>
    <dgm:pt modelId="{C506DE9D-178D-48C7-A8E6-CA8842A183A7}" type="pres">
      <dgm:prSet presAssocID="{FD62150C-F05B-412C-BC30-7BA68B2F7771}" presName="compNode" presStyleCnt="0"/>
      <dgm:spPr/>
    </dgm:pt>
    <dgm:pt modelId="{89852B88-6DF2-4681-A0B0-D3826E25B16B}" type="pres">
      <dgm:prSet presAssocID="{FD62150C-F05B-412C-BC30-7BA68B2F7771}" presName="bgRect" presStyleLbl="bgShp" presStyleIdx="3" presStyleCnt="4"/>
      <dgm:spPr/>
    </dgm:pt>
    <dgm:pt modelId="{D5EFAD62-997A-4160-A3CD-DEC087BE0FC4}" type="pres">
      <dgm:prSet presAssocID="{FD62150C-F05B-412C-BC30-7BA68B2F777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rain"/>
        </a:ext>
      </dgm:extLst>
    </dgm:pt>
    <dgm:pt modelId="{3BEFB2AC-E0E2-4C9A-8808-B0AC5F6242EA}" type="pres">
      <dgm:prSet presAssocID="{FD62150C-F05B-412C-BC30-7BA68B2F7771}" presName="spaceRect" presStyleCnt="0"/>
      <dgm:spPr/>
    </dgm:pt>
    <dgm:pt modelId="{9E878188-C75C-4C68-A95D-2185F8DBF274}" type="pres">
      <dgm:prSet presAssocID="{FD62150C-F05B-412C-BC30-7BA68B2F7771}" presName="parTx" presStyleLbl="revTx" presStyleIdx="3" presStyleCnt="4">
        <dgm:presLayoutVars>
          <dgm:chMax val="0"/>
          <dgm:chPref val="0"/>
        </dgm:presLayoutVars>
      </dgm:prSet>
      <dgm:spPr/>
    </dgm:pt>
  </dgm:ptLst>
  <dgm:cxnLst>
    <dgm:cxn modelId="{DC07F71B-8043-4BF8-A5AE-12754393DBFA}" type="presOf" srcId="{79DEF86D-30B3-46E2-BFDC-241A73F9F4A8}" destId="{8171E74E-0374-4F00-B88E-122E4D2817D1}" srcOrd="0" destOrd="0" presId="urn:microsoft.com/office/officeart/2018/2/layout/IconVerticalSolidList"/>
    <dgm:cxn modelId="{1D7B2D29-1452-4A29-B53F-C5F5F44A1A2E}" type="presOf" srcId="{0E2F59EC-DC00-4DE1-9C4A-95092421EF6D}" destId="{98B80B97-C5D9-4DB8-8445-BF4E2E0037E0}" srcOrd="0" destOrd="0" presId="urn:microsoft.com/office/officeart/2018/2/layout/IconVerticalSolidList"/>
    <dgm:cxn modelId="{D6B5BD2E-C882-4D32-AEB8-A178496AE6BB}" srcId="{EF4886B7-CB34-4232-A0ED-C94F0F8C241A}" destId="{0E2F59EC-DC00-4DE1-9C4A-95092421EF6D}" srcOrd="0" destOrd="0" parTransId="{66ED86BA-BAE7-4C5E-BCC3-0BF34ABFE694}" sibTransId="{129DBAC5-F69F-4346-885D-3B41D513BC77}"/>
    <dgm:cxn modelId="{E31E2F78-22C5-4099-A7F9-1477967ACD50}" type="presOf" srcId="{EF4886B7-CB34-4232-A0ED-C94F0F8C241A}" destId="{D3ABA08F-3E43-474A-A2CA-ADEA97307DA7}" srcOrd="0" destOrd="0" presId="urn:microsoft.com/office/officeart/2018/2/layout/IconVerticalSolidList"/>
    <dgm:cxn modelId="{D78E5F7B-D181-4DCA-AA11-CD8C03DC8F67}" srcId="{EF4886B7-CB34-4232-A0ED-C94F0F8C241A}" destId="{79DEF86D-30B3-46E2-BFDC-241A73F9F4A8}" srcOrd="2" destOrd="0" parTransId="{32784B36-9CC7-4C44-A776-FACBFB165395}" sibTransId="{9CADE74E-D217-4A7C-8279-AB069B93E0F0}"/>
    <dgm:cxn modelId="{8463F7A8-EE95-4735-A44A-54B0AF1FCF6C}" srcId="{EF4886B7-CB34-4232-A0ED-C94F0F8C241A}" destId="{E09DF3F6-2DDE-4716-93BB-92F5833BDCEB}" srcOrd="1" destOrd="0" parTransId="{136544AC-9051-47D3-8FFD-D05749577C3B}" sibTransId="{D72940DE-A8CE-408E-B5A8-D7977F15E7FF}"/>
    <dgm:cxn modelId="{6B6989C4-D6EC-480B-9FE2-AF6063718E76}" type="presOf" srcId="{E09DF3F6-2DDE-4716-93BB-92F5833BDCEB}" destId="{18EA0E90-D510-4609-A4B1-6CF79BDEA88B}" srcOrd="0" destOrd="0" presId="urn:microsoft.com/office/officeart/2018/2/layout/IconVerticalSolidList"/>
    <dgm:cxn modelId="{B74BE1E1-2E2F-4CED-A6CE-0AE82465DF8D}" srcId="{EF4886B7-CB34-4232-A0ED-C94F0F8C241A}" destId="{FD62150C-F05B-412C-BC30-7BA68B2F7771}" srcOrd="3" destOrd="0" parTransId="{B6F5ACB4-7A46-4AE5-BB0D-168B895F6D93}" sibTransId="{C272E8F8-E599-4845-A0FE-320CC7107DB3}"/>
    <dgm:cxn modelId="{8ED639F8-4134-4A45-98AB-4DEFB0670040}" type="presOf" srcId="{FD62150C-F05B-412C-BC30-7BA68B2F7771}" destId="{9E878188-C75C-4C68-A95D-2185F8DBF274}" srcOrd="0" destOrd="0" presId="urn:microsoft.com/office/officeart/2018/2/layout/IconVerticalSolidList"/>
    <dgm:cxn modelId="{0ECA8F15-44AE-474D-8264-5C0C897A9B2C}" type="presParOf" srcId="{D3ABA08F-3E43-474A-A2CA-ADEA97307DA7}" destId="{13378565-958B-4F0D-917B-B8D71EB556B1}" srcOrd="0" destOrd="0" presId="urn:microsoft.com/office/officeart/2018/2/layout/IconVerticalSolidList"/>
    <dgm:cxn modelId="{3C337EE6-C091-4890-808B-6FFE03D3D502}" type="presParOf" srcId="{13378565-958B-4F0D-917B-B8D71EB556B1}" destId="{DF09379C-97F2-4A09-9467-41C9D6CD3DC1}" srcOrd="0" destOrd="0" presId="urn:microsoft.com/office/officeart/2018/2/layout/IconVerticalSolidList"/>
    <dgm:cxn modelId="{70673C62-7461-46E5-9B2F-9E7140E85861}" type="presParOf" srcId="{13378565-958B-4F0D-917B-B8D71EB556B1}" destId="{72B2EB9B-9767-4828-B43E-4CDB4D3DC0C2}" srcOrd="1" destOrd="0" presId="urn:microsoft.com/office/officeart/2018/2/layout/IconVerticalSolidList"/>
    <dgm:cxn modelId="{00F49D6E-3A64-48C1-875D-288E8DA943C1}" type="presParOf" srcId="{13378565-958B-4F0D-917B-B8D71EB556B1}" destId="{5B112A7E-43C5-4650-A563-E475CF7D78D6}" srcOrd="2" destOrd="0" presId="urn:microsoft.com/office/officeart/2018/2/layout/IconVerticalSolidList"/>
    <dgm:cxn modelId="{BCE146E4-16C4-419C-99D3-8C3127D365F9}" type="presParOf" srcId="{13378565-958B-4F0D-917B-B8D71EB556B1}" destId="{98B80B97-C5D9-4DB8-8445-BF4E2E0037E0}" srcOrd="3" destOrd="0" presId="urn:microsoft.com/office/officeart/2018/2/layout/IconVerticalSolidList"/>
    <dgm:cxn modelId="{EC4E7879-353A-4868-9CA1-7D813C0FC2FF}" type="presParOf" srcId="{D3ABA08F-3E43-474A-A2CA-ADEA97307DA7}" destId="{D5F92740-B3C6-4209-ADDD-0F176E11E9D2}" srcOrd="1" destOrd="0" presId="urn:microsoft.com/office/officeart/2018/2/layout/IconVerticalSolidList"/>
    <dgm:cxn modelId="{85A1B862-8C47-461F-B4D8-C93326B6DD8A}" type="presParOf" srcId="{D3ABA08F-3E43-474A-A2CA-ADEA97307DA7}" destId="{1CE7916A-0343-49B0-AFEC-7269D9E5C931}" srcOrd="2" destOrd="0" presId="urn:microsoft.com/office/officeart/2018/2/layout/IconVerticalSolidList"/>
    <dgm:cxn modelId="{677A1918-9C21-4BB6-AD05-D882E2A98CB0}" type="presParOf" srcId="{1CE7916A-0343-49B0-AFEC-7269D9E5C931}" destId="{0827C493-B3C4-41D1-92F0-C5BA013133A5}" srcOrd="0" destOrd="0" presId="urn:microsoft.com/office/officeart/2018/2/layout/IconVerticalSolidList"/>
    <dgm:cxn modelId="{D6BEEEDE-7DFD-4DB6-B207-AC27FE60101E}" type="presParOf" srcId="{1CE7916A-0343-49B0-AFEC-7269D9E5C931}" destId="{877917F6-3104-46F7-8A6C-958F27460860}" srcOrd="1" destOrd="0" presId="urn:microsoft.com/office/officeart/2018/2/layout/IconVerticalSolidList"/>
    <dgm:cxn modelId="{7462E0D0-046C-48CC-A246-A13800DD998A}" type="presParOf" srcId="{1CE7916A-0343-49B0-AFEC-7269D9E5C931}" destId="{02274A6C-50AA-45E9-A521-AE7FE17C2C33}" srcOrd="2" destOrd="0" presId="urn:microsoft.com/office/officeart/2018/2/layout/IconVerticalSolidList"/>
    <dgm:cxn modelId="{2E2BA2DB-BE34-4FB6-96A0-067A5733E438}" type="presParOf" srcId="{1CE7916A-0343-49B0-AFEC-7269D9E5C931}" destId="{18EA0E90-D510-4609-A4B1-6CF79BDEA88B}" srcOrd="3" destOrd="0" presId="urn:microsoft.com/office/officeart/2018/2/layout/IconVerticalSolidList"/>
    <dgm:cxn modelId="{311B5D96-7809-4BAB-A6EF-65B2A82149DC}" type="presParOf" srcId="{D3ABA08F-3E43-474A-A2CA-ADEA97307DA7}" destId="{45EE1739-55F3-4878-A93C-757B7BC627C4}" srcOrd="3" destOrd="0" presId="urn:microsoft.com/office/officeart/2018/2/layout/IconVerticalSolidList"/>
    <dgm:cxn modelId="{D753501A-1585-4F3A-8978-566CA9EDAB3D}" type="presParOf" srcId="{D3ABA08F-3E43-474A-A2CA-ADEA97307DA7}" destId="{551A0F9C-601D-43BD-8DEE-BF7EEF5C1D97}" srcOrd="4" destOrd="0" presId="urn:microsoft.com/office/officeart/2018/2/layout/IconVerticalSolidList"/>
    <dgm:cxn modelId="{D3BD26E5-68D4-48EA-A383-1C5631B6DE43}" type="presParOf" srcId="{551A0F9C-601D-43BD-8DEE-BF7EEF5C1D97}" destId="{EB08D2A9-2FC8-40FD-92F0-78A84CBE326F}" srcOrd="0" destOrd="0" presId="urn:microsoft.com/office/officeart/2018/2/layout/IconVerticalSolidList"/>
    <dgm:cxn modelId="{86A0E717-BBCB-4694-ADA5-81E2F11C1C10}" type="presParOf" srcId="{551A0F9C-601D-43BD-8DEE-BF7EEF5C1D97}" destId="{A11A78DD-0BAE-4044-BB88-2889BC53E9CB}" srcOrd="1" destOrd="0" presId="urn:microsoft.com/office/officeart/2018/2/layout/IconVerticalSolidList"/>
    <dgm:cxn modelId="{62BBE66E-C8E6-457E-A394-D35AF1AE6B19}" type="presParOf" srcId="{551A0F9C-601D-43BD-8DEE-BF7EEF5C1D97}" destId="{21AF9152-0F1D-4462-98A3-D3E4C818B3D1}" srcOrd="2" destOrd="0" presId="urn:microsoft.com/office/officeart/2018/2/layout/IconVerticalSolidList"/>
    <dgm:cxn modelId="{C4865479-5782-4C56-BF2A-11E31928B81E}" type="presParOf" srcId="{551A0F9C-601D-43BD-8DEE-BF7EEF5C1D97}" destId="{8171E74E-0374-4F00-B88E-122E4D2817D1}" srcOrd="3" destOrd="0" presId="urn:microsoft.com/office/officeart/2018/2/layout/IconVerticalSolidList"/>
    <dgm:cxn modelId="{DD599C88-71CD-4F80-8E71-F122B24B3261}" type="presParOf" srcId="{D3ABA08F-3E43-474A-A2CA-ADEA97307DA7}" destId="{C5FEF917-75CF-4639-B365-E901332CBF38}" srcOrd="5" destOrd="0" presId="urn:microsoft.com/office/officeart/2018/2/layout/IconVerticalSolidList"/>
    <dgm:cxn modelId="{5533A7AE-C2DA-441A-BB7F-AD020748866C}" type="presParOf" srcId="{D3ABA08F-3E43-474A-A2CA-ADEA97307DA7}" destId="{C506DE9D-178D-48C7-A8E6-CA8842A183A7}" srcOrd="6" destOrd="0" presId="urn:microsoft.com/office/officeart/2018/2/layout/IconVerticalSolidList"/>
    <dgm:cxn modelId="{8BD680D1-38DB-4CEB-ABF4-30209BF4C0D5}" type="presParOf" srcId="{C506DE9D-178D-48C7-A8E6-CA8842A183A7}" destId="{89852B88-6DF2-4681-A0B0-D3826E25B16B}" srcOrd="0" destOrd="0" presId="urn:microsoft.com/office/officeart/2018/2/layout/IconVerticalSolidList"/>
    <dgm:cxn modelId="{B3C8D579-2B51-4223-8D81-83BDF0313360}" type="presParOf" srcId="{C506DE9D-178D-48C7-A8E6-CA8842A183A7}" destId="{D5EFAD62-997A-4160-A3CD-DEC087BE0FC4}" srcOrd="1" destOrd="0" presId="urn:microsoft.com/office/officeart/2018/2/layout/IconVerticalSolidList"/>
    <dgm:cxn modelId="{BD703C50-7503-4099-A7E6-F05DC2C43ED5}" type="presParOf" srcId="{C506DE9D-178D-48C7-A8E6-CA8842A183A7}" destId="{3BEFB2AC-E0E2-4C9A-8808-B0AC5F6242EA}" srcOrd="2" destOrd="0" presId="urn:microsoft.com/office/officeart/2018/2/layout/IconVerticalSolidList"/>
    <dgm:cxn modelId="{80A96CB3-6714-4D3A-899C-ABBD6DCFF86C}" type="presParOf" srcId="{C506DE9D-178D-48C7-A8E6-CA8842A183A7}" destId="{9E878188-C75C-4C68-A95D-2185F8DBF27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33C8303-0CC2-440E-92E8-593220EC05D0}" type="doc">
      <dgm:prSet loTypeId="urn:microsoft.com/office/officeart/2005/8/layout/vList2" loCatId="list" qsTypeId="urn:microsoft.com/office/officeart/2005/8/quickstyle/simple1" qsCatId="simple" csTypeId="urn:microsoft.com/office/officeart/2005/8/colors/accent2_2" csCatId="accent2"/>
      <dgm:spPr/>
      <dgm:t>
        <a:bodyPr/>
        <a:lstStyle/>
        <a:p>
          <a:endParaRPr lang="en-US"/>
        </a:p>
      </dgm:t>
    </dgm:pt>
    <dgm:pt modelId="{0CABE4CA-2146-4E6C-A5D7-F8A3C9408D0C}">
      <dgm:prSet/>
      <dgm:spPr/>
      <dgm:t>
        <a:bodyPr/>
        <a:lstStyle/>
        <a:p>
          <a:r>
            <a:rPr lang="en-US"/>
            <a:t>FREC</a:t>
          </a:r>
        </a:p>
      </dgm:t>
    </dgm:pt>
    <dgm:pt modelId="{F64BD9EC-0FE8-4EAC-BEF2-4313DBB60DF5}" type="parTrans" cxnId="{EE637A6B-AE49-4E03-BF9B-639AC66A570A}">
      <dgm:prSet/>
      <dgm:spPr/>
      <dgm:t>
        <a:bodyPr/>
        <a:lstStyle/>
        <a:p>
          <a:endParaRPr lang="en-US"/>
        </a:p>
      </dgm:t>
    </dgm:pt>
    <dgm:pt modelId="{34943242-730C-4C31-BB67-8720D1B25B7B}" type="sibTrans" cxnId="{EE637A6B-AE49-4E03-BF9B-639AC66A570A}">
      <dgm:prSet/>
      <dgm:spPr/>
      <dgm:t>
        <a:bodyPr/>
        <a:lstStyle/>
        <a:p>
          <a:endParaRPr lang="en-US"/>
        </a:p>
      </dgm:t>
    </dgm:pt>
    <dgm:pt modelId="{4DBD6D78-49DA-4DEF-A39E-B6BCD36EEDC2}">
      <dgm:prSet/>
      <dgm:spPr/>
      <dgm:t>
        <a:bodyPr/>
        <a:lstStyle/>
        <a:p>
          <a:r>
            <a:rPr lang="en-US"/>
            <a:t>Department of Basic Education</a:t>
          </a:r>
        </a:p>
      </dgm:t>
    </dgm:pt>
    <dgm:pt modelId="{77BD64A6-D6A6-4A42-973B-EF83BD7974DE}" type="parTrans" cxnId="{94713EA3-2EED-4BA4-BC9D-7EEEBB797B7F}">
      <dgm:prSet/>
      <dgm:spPr/>
      <dgm:t>
        <a:bodyPr/>
        <a:lstStyle/>
        <a:p>
          <a:endParaRPr lang="en-US"/>
        </a:p>
      </dgm:t>
    </dgm:pt>
    <dgm:pt modelId="{44948EC0-C78D-4A48-B680-7E04069B1D95}" type="sibTrans" cxnId="{94713EA3-2EED-4BA4-BC9D-7EEEBB797B7F}">
      <dgm:prSet/>
      <dgm:spPr/>
      <dgm:t>
        <a:bodyPr/>
        <a:lstStyle/>
        <a:p>
          <a:endParaRPr lang="en-US"/>
        </a:p>
      </dgm:t>
    </dgm:pt>
    <dgm:pt modelId="{98D9DE1F-34B8-45AF-9337-0580C716C587}">
      <dgm:prSet/>
      <dgm:spPr/>
      <dgm:t>
        <a:bodyPr/>
        <a:lstStyle/>
        <a:p>
          <a:r>
            <a:rPr lang="en-US"/>
            <a:t>School permission (Principal and SGB)</a:t>
          </a:r>
        </a:p>
      </dgm:t>
    </dgm:pt>
    <dgm:pt modelId="{C64AA8C5-CA0D-44D7-B85F-CE308944BF13}" type="parTrans" cxnId="{ED4C8D10-ECEC-4284-BD1E-0FFF3713CE14}">
      <dgm:prSet/>
      <dgm:spPr/>
      <dgm:t>
        <a:bodyPr/>
        <a:lstStyle/>
        <a:p>
          <a:endParaRPr lang="en-US"/>
        </a:p>
      </dgm:t>
    </dgm:pt>
    <dgm:pt modelId="{37CC928A-BEBB-4356-8758-57B60201F596}" type="sibTrans" cxnId="{ED4C8D10-ECEC-4284-BD1E-0FFF3713CE14}">
      <dgm:prSet/>
      <dgm:spPr/>
      <dgm:t>
        <a:bodyPr/>
        <a:lstStyle/>
        <a:p>
          <a:endParaRPr lang="en-US"/>
        </a:p>
      </dgm:t>
    </dgm:pt>
    <dgm:pt modelId="{92AA52B0-09F7-4C4F-BD1D-2826D74008CD}">
      <dgm:prSet/>
      <dgm:spPr/>
      <dgm:t>
        <a:bodyPr/>
        <a:lstStyle/>
        <a:p>
          <a:r>
            <a:rPr lang="en-US" dirty="0"/>
            <a:t>Parental consent</a:t>
          </a:r>
        </a:p>
      </dgm:t>
    </dgm:pt>
    <dgm:pt modelId="{46987A68-AB96-435F-94B2-E4F9F570A632}" type="parTrans" cxnId="{364FBED4-04E4-4E24-93CE-A8782107E36C}">
      <dgm:prSet/>
      <dgm:spPr/>
      <dgm:t>
        <a:bodyPr/>
        <a:lstStyle/>
        <a:p>
          <a:endParaRPr lang="en-US"/>
        </a:p>
      </dgm:t>
    </dgm:pt>
    <dgm:pt modelId="{4923B618-6E98-4507-8E92-095AF01A076F}" type="sibTrans" cxnId="{364FBED4-04E4-4E24-93CE-A8782107E36C}">
      <dgm:prSet/>
      <dgm:spPr/>
      <dgm:t>
        <a:bodyPr/>
        <a:lstStyle/>
        <a:p>
          <a:endParaRPr lang="en-US"/>
        </a:p>
      </dgm:t>
    </dgm:pt>
    <dgm:pt modelId="{D344BD37-8967-4B33-A896-EB43A01472CC}">
      <dgm:prSet/>
      <dgm:spPr/>
      <dgm:t>
        <a:bodyPr/>
        <a:lstStyle/>
        <a:p>
          <a:r>
            <a:rPr lang="en-US"/>
            <a:t>Child assent</a:t>
          </a:r>
        </a:p>
      </dgm:t>
    </dgm:pt>
    <dgm:pt modelId="{CF310744-5896-4D9E-9765-72D313074984}" type="parTrans" cxnId="{42682B05-A927-4EE6-A74D-3ACD47EFC0AD}">
      <dgm:prSet/>
      <dgm:spPr/>
      <dgm:t>
        <a:bodyPr/>
        <a:lstStyle/>
        <a:p>
          <a:endParaRPr lang="en-US"/>
        </a:p>
      </dgm:t>
    </dgm:pt>
    <dgm:pt modelId="{3C3434FF-FAD4-4066-8ABC-0661BF729EE2}" type="sibTrans" cxnId="{42682B05-A927-4EE6-A74D-3ACD47EFC0AD}">
      <dgm:prSet/>
      <dgm:spPr/>
      <dgm:t>
        <a:bodyPr/>
        <a:lstStyle/>
        <a:p>
          <a:endParaRPr lang="en-US"/>
        </a:p>
      </dgm:t>
    </dgm:pt>
    <dgm:pt modelId="{8D0417AC-8AA6-4048-A156-4393CCBD146E}">
      <dgm:prSet/>
      <dgm:spPr/>
      <dgm:t>
        <a:bodyPr/>
        <a:lstStyle/>
        <a:p>
          <a:r>
            <a:rPr lang="en-US"/>
            <a:t>Confidentiality </a:t>
          </a:r>
        </a:p>
      </dgm:t>
    </dgm:pt>
    <dgm:pt modelId="{677C6DAE-876D-4E9A-A789-25C4FDA8F54F}" type="parTrans" cxnId="{C6CBF957-C5D9-4F3D-B551-4AD1C774EF4A}">
      <dgm:prSet/>
      <dgm:spPr/>
      <dgm:t>
        <a:bodyPr/>
        <a:lstStyle/>
        <a:p>
          <a:endParaRPr lang="en-US"/>
        </a:p>
      </dgm:t>
    </dgm:pt>
    <dgm:pt modelId="{5451D787-F77F-4AC7-9A52-6AB67B69183B}" type="sibTrans" cxnId="{C6CBF957-C5D9-4F3D-B551-4AD1C774EF4A}">
      <dgm:prSet/>
      <dgm:spPr/>
      <dgm:t>
        <a:bodyPr/>
        <a:lstStyle/>
        <a:p>
          <a:endParaRPr lang="en-US"/>
        </a:p>
      </dgm:t>
    </dgm:pt>
    <dgm:pt modelId="{0F5BFE47-9A7E-42A5-A084-39AD07D90B0E}">
      <dgm:prSet/>
      <dgm:spPr/>
      <dgm:t>
        <a:bodyPr/>
        <a:lstStyle/>
        <a:p>
          <a:r>
            <a:rPr lang="en-US"/>
            <a:t>Debriefing</a:t>
          </a:r>
        </a:p>
      </dgm:t>
    </dgm:pt>
    <dgm:pt modelId="{1D7E0D6F-960B-4213-98D6-056CA3806B3D}" type="parTrans" cxnId="{542F8CF5-D446-4599-9D10-C5BB8BD02063}">
      <dgm:prSet/>
      <dgm:spPr/>
      <dgm:t>
        <a:bodyPr/>
        <a:lstStyle/>
        <a:p>
          <a:endParaRPr lang="en-US"/>
        </a:p>
      </dgm:t>
    </dgm:pt>
    <dgm:pt modelId="{2D9CB109-8860-4141-9350-C65956C5D5B1}" type="sibTrans" cxnId="{542F8CF5-D446-4599-9D10-C5BB8BD02063}">
      <dgm:prSet/>
      <dgm:spPr/>
      <dgm:t>
        <a:bodyPr/>
        <a:lstStyle/>
        <a:p>
          <a:endParaRPr lang="en-US"/>
        </a:p>
      </dgm:t>
    </dgm:pt>
    <dgm:pt modelId="{D2CA7638-2837-4951-8026-9F991960AB84}">
      <dgm:prSet/>
      <dgm:spPr/>
      <dgm:t>
        <a:bodyPr/>
        <a:lstStyle/>
        <a:p>
          <a:r>
            <a:rPr lang="en-US"/>
            <a:t>Avoidance of Harm</a:t>
          </a:r>
        </a:p>
      </dgm:t>
    </dgm:pt>
    <dgm:pt modelId="{BEE60754-5F23-4525-B5D1-434120AE12C2}" type="parTrans" cxnId="{324F14FA-05AB-4B57-917E-CDF87376E585}">
      <dgm:prSet/>
      <dgm:spPr/>
      <dgm:t>
        <a:bodyPr/>
        <a:lstStyle/>
        <a:p>
          <a:endParaRPr lang="en-US"/>
        </a:p>
      </dgm:t>
    </dgm:pt>
    <dgm:pt modelId="{26EE2049-06CF-423A-A994-C90A6C63656B}" type="sibTrans" cxnId="{324F14FA-05AB-4B57-917E-CDF87376E585}">
      <dgm:prSet/>
      <dgm:spPr/>
      <dgm:t>
        <a:bodyPr/>
        <a:lstStyle/>
        <a:p>
          <a:endParaRPr lang="en-US"/>
        </a:p>
      </dgm:t>
    </dgm:pt>
    <dgm:pt modelId="{67D86F74-F10A-48BC-A134-3F7B44F9FC87}" type="pres">
      <dgm:prSet presAssocID="{A33C8303-0CC2-440E-92E8-593220EC05D0}" presName="linear" presStyleCnt="0">
        <dgm:presLayoutVars>
          <dgm:animLvl val="lvl"/>
          <dgm:resizeHandles val="exact"/>
        </dgm:presLayoutVars>
      </dgm:prSet>
      <dgm:spPr/>
    </dgm:pt>
    <dgm:pt modelId="{8BD4C5C1-FA4C-43C2-874D-AACE88FB3D11}" type="pres">
      <dgm:prSet presAssocID="{0CABE4CA-2146-4E6C-A5D7-F8A3C9408D0C}" presName="parentText" presStyleLbl="node1" presStyleIdx="0" presStyleCnt="8">
        <dgm:presLayoutVars>
          <dgm:chMax val="0"/>
          <dgm:bulletEnabled val="1"/>
        </dgm:presLayoutVars>
      </dgm:prSet>
      <dgm:spPr/>
    </dgm:pt>
    <dgm:pt modelId="{81D80BCC-E54A-46F6-8661-76122E6B1854}" type="pres">
      <dgm:prSet presAssocID="{34943242-730C-4C31-BB67-8720D1B25B7B}" presName="spacer" presStyleCnt="0"/>
      <dgm:spPr/>
    </dgm:pt>
    <dgm:pt modelId="{B412BF95-02D7-4E09-906E-117548F11EC2}" type="pres">
      <dgm:prSet presAssocID="{4DBD6D78-49DA-4DEF-A39E-B6BCD36EEDC2}" presName="parentText" presStyleLbl="node1" presStyleIdx="1" presStyleCnt="8">
        <dgm:presLayoutVars>
          <dgm:chMax val="0"/>
          <dgm:bulletEnabled val="1"/>
        </dgm:presLayoutVars>
      </dgm:prSet>
      <dgm:spPr/>
    </dgm:pt>
    <dgm:pt modelId="{A25A009C-28B0-48C7-BD51-EC1D284EA367}" type="pres">
      <dgm:prSet presAssocID="{44948EC0-C78D-4A48-B680-7E04069B1D95}" presName="spacer" presStyleCnt="0"/>
      <dgm:spPr/>
    </dgm:pt>
    <dgm:pt modelId="{A0BB0FE3-9834-4901-B863-C86C91BE74CB}" type="pres">
      <dgm:prSet presAssocID="{98D9DE1F-34B8-45AF-9337-0580C716C587}" presName="parentText" presStyleLbl="node1" presStyleIdx="2" presStyleCnt="8">
        <dgm:presLayoutVars>
          <dgm:chMax val="0"/>
          <dgm:bulletEnabled val="1"/>
        </dgm:presLayoutVars>
      </dgm:prSet>
      <dgm:spPr/>
    </dgm:pt>
    <dgm:pt modelId="{635475DF-DFB5-4953-A12E-C56147DB5E00}" type="pres">
      <dgm:prSet presAssocID="{37CC928A-BEBB-4356-8758-57B60201F596}" presName="spacer" presStyleCnt="0"/>
      <dgm:spPr/>
    </dgm:pt>
    <dgm:pt modelId="{607EFEE1-CE01-4C0F-87B0-F6FD257103E9}" type="pres">
      <dgm:prSet presAssocID="{92AA52B0-09F7-4C4F-BD1D-2826D74008CD}" presName="parentText" presStyleLbl="node1" presStyleIdx="3" presStyleCnt="8">
        <dgm:presLayoutVars>
          <dgm:chMax val="0"/>
          <dgm:bulletEnabled val="1"/>
        </dgm:presLayoutVars>
      </dgm:prSet>
      <dgm:spPr/>
    </dgm:pt>
    <dgm:pt modelId="{D9B5B4E7-BF41-4252-8EC5-3A392D748170}" type="pres">
      <dgm:prSet presAssocID="{4923B618-6E98-4507-8E92-095AF01A076F}" presName="spacer" presStyleCnt="0"/>
      <dgm:spPr/>
    </dgm:pt>
    <dgm:pt modelId="{E0DB1CDA-8440-4E66-B217-1734503EA672}" type="pres">
      <dgm:prSet presAssocID="{D344BD37-8967-4B33-A896-EB43A01472CC}" presName="parentText" presStyleLbl="node1" presStyleIdx="4" presStyleCnt="8">
        <dgm:presLayoutVars>
          <dgm:chMax val="0"/>
          <dgm:bulletEnabled val="1"/>
        </dgm:presLayoutVars>
      </dgm:prSet>
      <dgm:spPr/>
    </dgm:pt>
    <dgm:pt modelId="{E02969AB-E421-4028-B486-ACBA2FF3A87A}" type="pres">
      <dgm:prSet presAssocID="{3C3434FF-FAD4-4066-8ABC-0661BF729EE2}" presName="spacer" presStyleCnt="0"/>
      <dgm:spPr/>
    </dgm:pt>
    <dgm:pt modelId="{3B0664B7-9D2C-499E-9196-9C40E7609550}" type="pres">
      <dgm:prSet presAssocID="{8D0417AC-8AA6-4048-A156-4393CCBD146E}" presName="parentText" presStyleLbl="node1" presStyleIdx="5" presStyleCnt="8">
        <dgm:presLayoutVars>
          <dgm:chMax val="0"/>
          <dgm:bulletEnabled val="1"/>
        </dgm:presLayoutVars>
      </dgm:prSet>
      <dgm:spPr/>
    </dgm:pt>
    <dgm:pt modelId="{29A2E50F-6E88-49F2-B600-9969831938DD}" type="pres">
      <dgm:prSet presAssocID="{5451D787-F77F-4AC7-9A52-6AB67B69183B}" presName="spacer" presStyleCnt="0"/>
      <dgm:spPr/>
    </dgm:pt>
    <dgm:pt modelId="{EE4A6E71-3E90-4BD1-9028-A68EE4A30668}" type="pres">
      <dgm:prSet presAssocID="{0F5BFE47-9A7E-42A5-A084-39AD07D90B0E}" presName="parentText" presStyleLbl="node1" presStyleIdx="6" presStyleCnt="8">
        <dgm:presLayoutVars>
          <dgm:chMax val="0"/>
          <dgm:bulletEnabled val="1"/>
        </dgm:presLayoutVars>
      </dgm:prSet>
      <dgm:spPr/>
    </dgm:pt>
    <dgm:pt modelId="{FF1C1E17-2B13-42C6-8F07-E7990605AC16}" type="pres">
      <dgm:prSet presAssocID="{2D9CB109-8860-4141-9350-C65956C5D5B1}" presName="spacer" presStyleCnt="0"/>
      <dgm:spPr/>
    </dgm:pt>
    <dgm:pt modelId="{C7B9159F-C263-4D5C-880B-E87F20028B7D}" type="pres">
      <dgm:prSet presAssocID="{D2CA7638-2837-4951-8026-9F991960AB84}" presName="parentText" presStyleLbl="node1" presStyleIdx="7" presStyleCnt="8">
        <dgm:presLayoutVars>
          <dgm:chMax val="0"/>
          <dgm:bulletEnabled val="1"/>
        </dgm:presLayoutVars>
      </dgm:prSet>
      <dgm:spPr/>
    </dgm:pt>
  </dgm:ptLst>
  <dgm:cxnLst>
    <dgm:cxn modelId="{42682B05-A927-4EE6-A74D-3ACD47EFC0AD}" srcId="{A33C8303-0CC2-440E-92E8-593220EC05D0}" destId="{D344BD37-8967-4B33-A896-EB43A01472CC}" srcOrd="4" destOrd="0" parTransId="{CF310744-5896-4D9E-9765-72D313074984}" sibTransId="{3C3434FF-FAD4-4066-8ABC-0661BF729EE2}"/>
    <dgm:cxn modelId="{F8158110-64DF-4BBF-97B6-67B7C6093C77}" type="presOf" srcId="{D2CA7638-2837-4951-8026-9F991960AB84}" destId="{C7B9159F-C263-4D5C-880B-E87F20028B7D}" srcOrd="0" destOrd="0" presId="urn:microsoft.com/office/officeart/2005/8/layout/vList2"/>
    <dgm:cxn modelId="{ED4C8D10-ECEC-4284-BD1E-0FFF3713CE14}" srcId="{A33C8303-0CC2-440E-92E8-593220EC05D0}" destId="{98D9DE1F-34B8-45AF-9337-0580C716C587}" srcOrd="2" destOrd="0" parTransId="{C64AA8C5-CA0D-44D7-B85F-CE308944BF13}" sibTransId="{37CC928A-BEBB-4356-8758-57B60201F596}"/>
    <dgm:cxn modelId="{2FA0331F-4C10-465B-8AEA-E2DB44EBF318}" type="presOf" srcId="{4DBD6D78-49DA-4DEF-A39E-B6BCD36EEDC2}" destId="{B412BF95-02D7-4E09-906E-117548F11EC2}" srcOrd="0" destOrd="0" presId="urn:microsoft.com/office/officeart/2005/8/layout/vList2"/>
    <dgm:cxn modelId="{9E975942-A30F-48EF-B2E6-3795EA010D35}" type="presOf" srcId="{8D0417AC-8AA6-4048-A156-4393CCBD146E}" destId="{3B0664B7-9D2C-499E-9196-9C40E7609550}" srcOrd="0" destOrd="0" presId="urn:microsoft.com/office/officeart/2005/8/layout/vList2"/>
    <dgm:cxn modelId="{F2B48048-8FF1-48A2-BBC0-EF81AD88D5F9}" type="presOf" srcId="{0F5BFE47-9A7E-42A5-A084-39AD07D90B0E}" destId="{EE4A6E71-3E90-4BD1-9028-A68EE4A30668}" srcOrd="0" destOrd="0" presId="urn:microsoft.com/office/officeart/2005/8/layout/vList2"/>
    <dgm:cxn modelId="{EE637A6B-AE49-4E03-BF9B-639AC66A570A}" srcId="{A33C8303-0CC2-440E-92E8-593220EC05D0}" destId="{0CABE4CA-2146-4E6C-A5D7-F8A3C9408D0C}" srcOrd="0" destOrd="0" parTransId="{F64BD9EC-0FE8-4EAC-BEF2-4313DBB60DF5}" sibTransId="{34943242-730C-4C31-BB67-8720D1B25B7B}"/>
    <dgm:cxn modelId="{601EBA73-C07D-4CEA-8C8C-569F4150C52A}" type="presOf" srcId="{0CABE4CA-2146-4E6C-A5D7-F8A3C9408D0C}" destId="{8BD4C5C1-FA4C-43C2-874D-AACE88FB3D11}" srcOrd="0" destOrd="0" presId="urn:microsoft.com/office/officeart/2005/8/layout/vList2"/>
    <dgm:cxn modelId="{C6CBF957-C5D9-4F3D-B551-4AD1C774EF4A}" srcId="{A33C8303-0CC2-440E-92E8-593220EC05D0}" destId="{8D0417AC-8AA6-4048-A156-4393CCBD146E}" srcOrd="5" destOrd="0" parTransId="{677C6DAE-876D-4E9A-A789-25C4FDA8F54F}" sibTransId="{5451D787-F77F-4AC7-9A52-6AB67B69183B}"/>
    <dgm:cxn modelId="{45CA7D96-80F0-4407-ABF1-1ACF65BC7492}" type="presOf" srcId="{98D9DE1F-34B8-45AF-9337-0580C716C587}" destId="{A0BB0FE3-9834-4901-B863-C86C91BE74CB}" srcOrd="0" destOrd="0" presId="urn:microsoft.com/office/officeart/2005/8/layout/vList2"/>
    <dgm:cxn modelId="{94713EA3-2EED-4BA4-BC9D-7EEEBB797B7F}" srcId="{A33C8303-0CC2-440E-92E8-593220EC05D0}" destId="{4DBD6D78-49DA-4DEF-A39E-B6BCD36EEDC2}" srcOrd="1" destOrd="0" parTransId="{77BD64A6-D6A6-4A42-973B-EF83BD7974DE}" sibTransId="{44948EC0-C78D-4A48-B680-7E04069B1D95}"/>
    <dgm:cxn modelId="{BA6AD3BF-5C96-426E-AFA8-4914D12E5740}" type="presOf" srcId="{A33C8303-0CC2-440E-92E8-593220EC05D0}" destId="{67D86F74-F10A-48BC-A134-3F7B44F9FC87}" srcOrd="0" destOrd="0" presId="urn:microsoft.com/office/officeart/2005/8/layout/vList2"/>
    <dgm:cxn modelId="{1BEA2BCD-7510-4F9A-85F6-3AAF0403B268}" type="presOf" srcId="{92AA52B0-09F7-4C4F-BD1D-2826D74008CD}" destId="{607EFEE1-CE01-4C0F-87B0-F6FD257103E9}" srcOrd="0" destOrd="0" presId="urn:microsoft.com/office/officeart/2005/8/layout/vList2"/>
    <dgm:cxn modelId="{364FBED4-04E4-4E24-93CE-A8782107E36C}" srcId="{A33C8303-0CC2-440E-92E8-593220EC05D0}" destId="{92AA52B0-09F7-4C4F-BD1D-2826D74008CD}" srcOrd="3" destOrd="0" parTransId="{46987A68-AB96-435F-94B2-E4F9F570A632}" sibTransId="{4923B618-6E98-4507-8E92-095AF01A076F}"/>
    <dgm:cxn modelId="{5113A5EB-A37B-4409-A505-99942E76990A}" type="presOf" srcId="{D344BD37-8967-4B33-A896-EB43A01472CC}" destId="{E0DB1CDA-8440-4E66-B217-1734503EA672}" srcOrd="0" destOrd="0" presId="urn:microsoft.com/office/officeart/2005/8/layout/vList2"/>
    <dgm:cxn modelId="{542F8CF5-D446-4599-9D10-C5BB8BD02063}" srcId="{A33C8303-0CC2-440E-92E8-593220EC05D0}" destId="{0F5BFE47-9A7E-42A5-A084-39AD07D90B0E}" srcOrd="6" destOrd="0" parTransId="{1D7E0D6F-960B-4213-98D6-056CA3806B3D}" sibTransId="{2D9CB109-8860-4141-9350-C65956C5D5B1}"/>
    <dgm:cxn modelId="{324F14FA-05AB-4B57-917E-CDF87376E585}" srcId="{A33C8303-0CC2-440E-92E8-593220EC05D0}" destId="{D2CA7638-2837-4951-8026-9F991960AB84}" srcOrd="7" destOrd="0" parTransId="{BEE60754-5F23-4525-B5D1-434120AE12C2}" sibTransId="{26EE2049-06CF-423A-A994-C90A6C63656B}"/>
    <dgm:cxn modelId="{DDFA32F6-7F29-4969-8DEC-A6FCF011BB28}" type="presParOf" srcId="{67D86F74-F10A-48BC-A134-3F7B44F9FC87}" destId="{8BD4C5C1-FA4C-43C2-874D-AACE88FB3D11}" srcOrd="0" destOrd="0" presId="urn:microsoft.com/office/officeart/2005/8/layout/vList2"/>
    <dgm:cxn modelId="{75EFEA70-7D0F-4D0F-B21C-AFAE37AF89AF}" type="presParOf" srcId="{67D86F74-F10A-48BC-A134-3F7B44F9FC87}" destId="{81D80BCC-E54A-46F6-8661-76122E6B1854}" srcOrd="1" destOrd="0" presId="urn:microsoft.com/office/officeart/2005/8/layout/vList2"/>
    <dgm:cxn modelId="{8890D4FA-3AB9-44B7-B823-28E08380770F}" type="presParOf" srcId="{67D86F74-F10A-48BC-A134-3F7B44F9FC87}" destId="{B412BF95-02D7-4E09-906E-117548F11EC2}" srcOrd="2" destOrd="0" presId="urn:microsoft.com/office/officeart/2005/8/layout/vList2"/>
    <dgm:cxn modelId="{A9FE8CB2-73FF-4372-8BAF-1130C5AB4D46}" type="presParOf" srcId="{67D86F74-F10A-48BC-A134-3F7B44F9FC87}" destId="{A25A009C-28B0-48C7-BD51-EC1D284EA367}" srcOrd="3" destOrd="0" presId="urn:microsoft.com/office/officeart/2005/8/layout/vList2"/>
    <dgm:cxn modelId="{1116C485-6B63-4042-98E0-751898B80C5B}" type="presParOf" srcId="{67D86F74-F10A-48BC-A134-3F7B44F9FC87}" destId="{A0BB0FE3-9834-4901-B863-C86C91BE74CB}" srcOrd="4" destOrd="0" presId="urn:microsoft.com/office/officeart/2005/8/layout/vList2"/>
    <dgm:cxn modelId="{F48D8DCC-0EF0-4218-94C9-D19B8260F592}" type="presParOf" srcId="{67D86F74-F10A-48BC-A134-3F7B44F9FC87}" destId="{635475DF-DFB5-4953-A12E-C56147DB5E00}" srcOrd="5" destOrd="0" presId="urn:microsoft.com/office/officeart/2005/8/layout/vList2"/>
    <dgm:cxn modelId="{4007A97E-3FB3-4C61-8340-B54F57BC502D}" type="presParOf" srcId="{67D86F74-F10A-48BC-A134-3F7B44F9FC87}" destId="{607EFEE1-CE01-4C0F-87B0-F6FD257103E9}" srcOrd="6" destOrd="0" presId="urn:microsoft.com/office/officeart/2005/8/layout/vList2"/>
    <dgm:cxn modelId="{3B24EF47-9D75-4BF7-AD38-4DAF8164B693}" type="presParOf" srcId="{67D86F74-F10A-48BC-A134-3F7B44F9FC87}" destId="{D9B5B4E7-BF41-4252-8EC5-3A392D748170}" srcOrd="7" destOrd="0" presId="urn:microsoft.com/office/officeart/2005/8/layout/vList2"/>
    <dgm:cxn modelId="{2E224C27-8500-4F52-BEC2-50DA3EC54D18}" type="presParOf" srcId="{67D86F74-F10A-48BC-A134-3F7B44F9FC87}" destId="{E0DB1CDA-8440-4E66-B217-1734503EA672}" srcOrd="8" destOrd="0" presId="urn:microsoft.com/office/officeart/2005/8/layout/vList2"/>
    <dgm:cxn modelId="{FFE7BE84-007F-48B8-851C-229270D1B80D}" type="presParOf" srcId="{67D86F74-F10A-48BC-A134-3F7B44F9FC87}" destId="{E02969AB-E421-4028-B486-ACBA2FF3A87A}" srcOrd="9" destOrd="0" presId="urn:microsoft.com/office/officeart/2005/8/layout/vList2"/>
    <dgm:cxn modelId="{19789C68-F608-4693-A236-F5685FDB5189}" type="presParOf" srcId="{67D86F74-F10A-48BC-A134-3F7B44F9FC87}" destId="{3B0664B7-9D2C-499E-9196-9C40E7609550}" srcOrd="10" destOrd="0" presId="urn:microsoft.com/office/officeart/2005/8/layout/vList2"/>
    <dgm:cxn modelId="{B5B5A135-E530-422B-A588-59C6CAA887E3}" type="presParOf" srcId="{67D86F74-F10A-48BC-A134-3F7B44F9FC87}" destId="{29A2E50F-6E88-49F2-B600-9969831938DD}" srcOrd="11" destOrd="0" presId="urn:microsoft.com/office/officeart/2005/8/layout/vList2"/>
    <dgm:cxn modelId="{52F0B379-58AB-4100-8575-F80F8CC55037}" type="presParOf" srcId="{67D86F74-F10A-48BC-A134-3F7B44F9FC87}" destId="{EE4A6E71-3E90-4BD1-9028-A68EE4A30668}" srcOrd="12" destOrd="0" presId="urn:microsoft.com/office/officeart/2005/8/layout/vList2"/>
    <dgm:cxn modelId="{9CB71959-CF5F-4B73-8352-7C7104415118}" type="presParOf" srcId="{67D86F74-F10A-48BC-A134-3F7B44F9FC87}" destId="{FF1C1E17-2B13-42C6-8F07-E7990605AC16}" srcOrd="13" destOrd="0" presId="urn:microsoft.com/office/officeart/2005/8/layout/vList2"/>
    <dgm:cxn modelId="{33075EE6-7949-48B2-88F5-802BC734CF32}" type="presParOf" srcId="{67D86F74-F10A-48BC-A134-3F7B44F9FC87}" destId="{C7B9159F-C263-4D5C-880B-E87F20028B7D}"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BAAB82C-75E3-4546-AFA3-28CD0FAF47C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DEE0053-393F-4061-BEF7-B36C500E3828}">
      <dgm:prSet/>
      <dgm:spPr/>
      <dgm:t>
        <a:bodyPr/>
        <a:lstStyle/>
        <a:p>
          <a:r>
            <a:rPr lang="en-US" b="1"/>
            <a:t>Psychosocial Functioning</a:t>
          </a:r>
          <a:endParaRPr lang="en-US"/>
        </a:p>
      </dgm:t>
    </dgm:pt>
    <dgm:pt modelId="{6E8C5AD8-67FC-4033-A09E-65F6926B3BD6}" type="parTrans" cxnId="{0BCAA3E8-646F-42C9-A301-7C56DB159DDA}">
      <dgm:prSet/>
      <dgm:spPr/>
      <dgm:t>
        <a:bodyPr/>
        <a:lstStyle/>
        <a:p>
          <a:endParaRPr lang="en-US"/>
        </a:p>
      </dgm:t>
    </dgm:pt>
    <dgm:pt modelId="{B5249323-0911-455B-95D5-7FC5FE8A0F64}" type="sibTrans" cxnId="{0BCAA3E8-646F-42C9-A301-7C56DB159DDA}">
      <dgm:prSet/>
      <dgm:spPr/>
      <dgm:t>
        <a:bodyPr/>
        <a:lstStyle/>
        <a:p>
          <a:endParaRPr lang="en-US"/>
        </a:p>
      </dgm:t>
    </dgm:pt>
    <dgm:pt modelId="{B02CC6C4-BA33-46E7-8110-3DAD7AC5568B}">
      <dgm:prSet/>
      <dgm:spPr/>
      <dgm:t>
        <a:bodyPr/>
        <a:lstStyle/>
        <a:p>
          <a:r>
            <a:rPr lang="en-ZA" dirty="0"/>
            <a:t>The results from the composite variables show that there is a positive and strong correlation between the independent variable of DV exposure and psychosocial functioning (all variables combined-depression, anxiety, conduct problems and somatization analysis). </a:t>
          </a:r>
          <a:endParaRPr lang="en-US" dirty="0"/>
        </a:p>
      </dgm:t>
    </dgm:pt>
    <dgm:pt modelId="{2B4AAD86-CB90-4314-B0CC-2D0A85B3D25A}" type="parTrans" cxnId="{238582CA-BA84-4475-B7D7-BBA737A43FAF}">
      <dgm:prSet/>
      <dgm:spPr/>
      <dgm:t>
        <a:bodyPr/>
        <a:lstStyle/>
        <a:p>
          <a:endParaRPr lang="en-US"/>
        </a:p>
      </dgm:t>
    </dgm:pt>
    <dgm:pt modelId="{DC88D999-42F9-4BD4-BF65-C7A920AECB32}" type="sibTrans" cxnId="{238582CA-BA84-4475-B7D7-BBA737A43FAF}">
      <dgm:prSet/>
      <dgm:spPr/>
      <dgm:t>
        <a:bodyPr/>
        <a:lstStyle/>
        <a:p>
          <a:endParaRPr lang="en-US"/>
        </a:p>
      </dgm:t>
    </dgm:pt>
    <dgm:pt modelId="{616710E7-095F-41A1-8F61-0560549A90BA}">
      <dgm:prSet/>
      <dgm:spPr/>
      <dgm:t>
        <a:bodyPr/>
        <a:lstStyle/>
        <a:p>
          <a:r>
            <a:rPr lang="en-ZA" dirty="0"/>
            <a:t>In line with  hypothesis 1, the adolescents who were exposed to DV were more likely to also have poor psychosocial functioning. </a:t>
          </a:r>
          <a:endParaRPr lang="en-US" dirty="0"/>
        </a:p>
      </dgm:t>
    </dgm:pt>
    <dgm:pt modelId="{E72DB296-313B-4CCD-8D26-BA1C52304FFD}" type="parTrans" cxnId="{DDEFE07E-7D09-44A8-A610-6B3566D255C3}">
      <dgm:prSet/>
      <dgm:spPr/>
      <dgm:t>
        <a:bodyPr/>
        <a:lstStyle/>
        <a:p>
          <a:endParaRPr lang="en-US"/>
        </a:p>
      </dgm:t>
    </dgm:pt>
    <dgm:pt modelId="{0775FBFE-1257-43E1-A408-933DD0C0AE44}" type="sibTrans" cxnId="{DDEFE07E-7D09-44A8-A610-6B3566D255C3}">
      <dgm:prSet/>
      <dgm:spPr/>
      <dgm:t>
        <a:bodyPr/>
        <a:lstStyle/>
        <a:p>
          <a:endParaRPr lang="en-US"/>
        </a:p>
      </dgm:t>
    </dgm:pt>
    <dgm:pt modelId="{6FEE893D-0641-4AE6-BF5C-F92476A85CEC}">
      <dgm:prSet/>
      <dgm:spPr/>
      <dgm:t>
        <a:bodyPr/>
        <a:lstStyle/>
        <a:p>
          <a:r>
            <a:rPr lang="en-ZA" dirty="0"/>
            <a:t>These results confirm findings from other studies, such as that of Kaminer et al. (2013) and Harding et al. (2010), who found that adolescents exposed to DV struggle with anxiety, behavioural problems, somatization problems, sleeping disorders and depression. </a:t>
          </a:r>
          <a:r>
            <a:rPr lang="en-US" dirty="0"/>
            <a:t> </a:t>
          </a:r>
        </a:p>
      </dgm:t>
    </dgm:pt>
    <dgm:pt modelId="{71598AAB-1682-410F-BB98-ECF48D88AB27}" type="parTrans" cxnId="{54598681-27DC-4AD0-B7F4-0ABC100D2A9A}">
      <dgm:prSet/>
      <dgm:spPr/>
      <dgm:t>
        <a:bodyPr/>
        <a:lstStyle/>
        <a:p>
          <a:endParaRPr lang="en-US"/>
        </a:p>
      </dgm:t>
    </dgm:pt>
    <dgm:pt modelId="{015B60A2-D3A7-4D11-845A-AFA69D687075}" type="sibTrans" cxnId="{54598681-27DC-4AD0-B7F4-0ABC100D2A9A}">
      <dgm:prSet/>
      <dgm:spPr/>
      <dgm:t>
        <a:bodyPr/>
        <a:lstStyle/>
        <a:p>
          <a:endParaRPr lang="en-US"/>
        </a:p>
      </dgm:t>
    </dgm:pt>
    <dgm:pt modelId="{18A05F93-3E84-4948-B95A-089EF47DA34F}" type="pres">
      <dgm:prSet presAssocID="{2BAAB82C-75E3-4546-AFA3-28CD0FAF47C2}" presName="vert0" presStyleCnt="0">
        <dgm:presLayoutVars>
          <dgm:dir/>
          <dgm:animOne val="branch"/>
          <dgm:animLvl val="lvl"/>
        </dgm:presLayoutVars>
      </dgm:prSet>
      <dgm:spPr/>
    </dgm:pt>
    <dgm:pt modelId="{E5464473-8810-476A-9AE5-EE502A734A7C}" type="pres">
      <dgm:prSet presAssocID="{FDEE0053-393F-4061-BEF7-B36C500E3828}" presName="thickLine" presStyleLbl="alignNode1" presStyleIdx="0" presStyleCnt="1"/>
      <dgm:spPr/>
    </dgm:pt>
    <dgm:pt modelId="{76310A44-A668-484C-8570-374E3E0E5456}" type="pres">
      <dgm:prSet presAssocID="{FDEE0053-393F-4061-BEF7-B36C500E3828}" presName="horz1" presStyleCnt="0"/>
      <dgm:spPr/>
    </dgm:pt>
    <dgm:pt modelId="{6D01668F-00B1-46C9-9690-D73E67633569}" type="pres">
      <dgm:prSet presAssocID="{FDEE0053-393F-4061-BEF7-B36C500E3828}" presName="tx1" presStyleLbl="revTx" presStyleIdx="0" presStyleCnt="4"/>
      <dgm:spPr/>
    </dgm:pt>
    <dgm:pt modelId="{4AB0DE52-8954-4F1C-BAC5-5AF72813D511}" type="pres">
      <dgm:prSet presAssocID="{FDEE0053-393F-4061-BEF7-B36C500E3828}" presName="vert1" presStyleCnt="0"/>
      <dgm:spPr/>
    </dgm:pt>
    <dgm:pt modelId="{7F3357C6-9A78-4FC5-88BA-E6DDF1A06E5A}" type="pres">
      <dgm:prSet presAssocID="{B02CC6C4-BA33-46E7-8110-3DAD7AC5568B}" presName="vertSpace2a" presStyleCnt="0"/>
      <dgm:spPr/>
    </dgm:pt>
    <dgm:pt modelId="{367B0A3C-C8E2-43F4-867F-EEA88789CA55}" type="pres">
      <dgm:prSet presAssocID="{B02CC6C4-BA33-46E7-8110-3DAD7AC5568B}" presName="horz2" presStyleCnt="0"/>
      <dgm:spPr/>
    </dgm:pt>
    <dgm:pt modelId="{D1F6AA40-6985-47ED-90CD-95FB8F04ADAA}" type="pres">
      <dgm:prSet presAssocID="{B02CC6C4-BA33-46E7-8110-3DAD7AC5568B}" presName="horzSpace2" presStyleCnt="0"/>
      <dgm:spPr/>
    </dgm:pt>
    <dgm:pt modelId="{869CC71D-CB82-474E-A06B-8D376EE008A1}" type="pres">
      <dgm:prSet presAssocID="{B02CC6C4-BA33-46E7-8110-3DAD7AC5568B}" presName="tx2" presStyleLbl="revTx" presStyleIdx="1" presStyleCnt="4"/>
      <dgm:spPr/>
    </dgm:pt>
    <dgm:pt modelId="{F4695CD7-DF34-4413-A3CA-98E02C34A6A4}" type="pres">
      <dgm:prSet presAssocID="{B02CC6C4-BA33-46E7-8110-3DAD7AC5568B}" presName="vert2" presStyleCnt="0"/>
      <dgm:spPr/>
    </dgm:pt>
    <dgm:pt modelId="{A864A771-8921-4292-9320-1A85A39F845A}" type="pres">
      <dgm:prSet presAssocID="{B02CC6C4-BA33-46E7-8110-3DAD7AC5568B}" presName="thinLine2b" presStyleLbl="callout" presStyleIdx="0" presStyleCnt="3"/>
      <dgm:spPr/>
    </dgm:pt>
    <dgm:pt modelId="{975AFC11-E84E-4D57-8F0C-D8052C80D396}" type="pres">
      <dgm:prSet presAssocID="{B02CC6C4-BA33-46E7-8110-3DAD7AC5568B}" presName="vertSpace2b" presStyleCnt="0"/>
      <dgm:spPr/>
    </dgm:pt>
    <dgm:pt modelId="{AF636CAC-1C0E-413A-83D4-2E5E9D5F0498}" type="pres">
      <dgm:prSet presAssocID="{616710E7-095F-41A1-8F61-0560549A90BA}" presName="horz2" presStyleCnt="0"/>
      <dgm:spPr/>
    </dgm:pt>
    <dgm:pt modelId="{53E0D51D-DF95-496B-A2E8-0DFC800C62B8}" type="pres">
      <dgm:prSet presAssocID="{616710E7-095F-41A1-8F61-0560549A90BA}" presName="horzSpace2" presStyleCnt="0"/>
      <dgm:spPr/>
    </dgm:pt>
    <dgm:pt modelId="{59D45A84-297E-4655-8B75-EC5AC5DDED1A}" type="pres">
      <dgm:prSet presAssocID="{616710E7-095F-41A1-8F61-0560549A90BA}" presName="tx2" presStyleLbl="revTx" presStyleIdx="2" presStyleCnt="4"/>
      <dgm:spPr/>
    </dgm:pt>
    <dgm:pt modelId="{2DB585F2-934C-451F-B372-E32C4A786F60}" type="pres">
      <dgm:prSet presAssocID="{616710E7-095F-41A1-8F61-0560549A90BA}" presName="vert2" presStyleCnt="0"/>
      <dgm:spPr/>
    </dgm:pt>
    <dgm:pt modelId="{9BA29178-EF29-4BB1-AFDF-D69C54FF5191}" type="pres">
      <dgm:prSet presAssocID="{616710E7-095F-41A1-8F61-0560549A90BA}" presName="thinLine2b" presStyleLbl="callout" presStyleIdx="1" presStyleCnt="3"/>
      <dgm:spPr/>
    </dgm:pt>
    <dgm:pt modelId="{EC6296BA-F9E5-418D-9169-8B63E55CF2E3}" type="pres">
      <dgm:prSet presAssocID="{616710E7-095F-41A1-8F61-0560549A90BA}" presName="vertSpace2b" presStyleCnt="0"/>
      <dgm:spPr/>
    </dgm:pt>
    <dgm:pt modelId="{7632BCCD-616B-4614-A379-91C21D06CEEF}" type="pres">
      <dgm:prSet presAssocID="{6FEE893D-0641-4AE6-BF5C-F92476A85CEC}" presName="horz2" presStyleCnt="0"/>
      <dgm:spPr/>
    </dgm:pt>
    <dgm:pt modelId="{40137F8B-348F-46B3-A442-1E4EDE5C4FF7}" type="pres">
      <dgm:prSet presAssocID="{6FEE893D-0641-4AE6-BF5C-F92476A85CEC}" presName="horzSpace2" presStyleCnt="0"/>
      <dgm:spPr/>
    </dgm:pt>
    <dgm:pt modelId="{1FCFD9C2-1E1D-45B9-ABEF-952DC840D110}" type="pres">
      <dgm:prSet presAssocID="{6FEE893D-0641-4AE6-BF5C-F92476A85CEC}" presName="tx2" presStyleLbl="revTx" presStyleIdx="3" presStyleCnt="4"/>
      <dgm:spPr/>
    </dgm:pt>
    <dgm:pt modelId="{CA948B90-94F6-47C3-9AB3-BBA6C4F1C204}" type="pres">
      <dgm:prSet presAssocID="{6FEE893D-0641-4AE6-BF5C-F92476A85CEC}" presName="vert2" presStyleCnt="0"/>
      <dgm:spPr/>
    </dgm:pt>
    <dgm:pt modelId="{8A3B67D2-A8C7-4E12-A2BC-7B1DAEEBFD36}" type="pres">
      <dgm:prSet presAssocID="{6FEE893D-0641-4AE6-BF5C-F92476A85CEC}" presName="thinLine2b" presStyleLbl="callout" presStyleIdx="2" presStyleCnt="3"/>
      <dgm:spPr/>
    </dgm:pt>
    <dgm:pt modelId="{16505032-C01E-4708-8EF8-F8304ECD2CF5}" type="pres">
      <dgm:prSet presAssocID="{6FEE893D-0641-4AE6-BF5C-F92476A85CEC}" presName="vertSpace2b" presStyleCnt="0"/>
      <dgm:spPr/>
    </dgm:pt>
  </dgm:ptLst>
  <dgm:cxnLst>
    <dgm:cxn modelId="{A3B2C90E-6E67-4495-862A-2813C211C1AB}" type="presOf" srcId="{B02CC6C4-BA33-46E7-8110-3DAD7AC5568B}" destId="{869CC71D-CB82-474E-A06B-8D376EE008A1}" srcOrd="0" destOrd="0" presId="urn:microsoft.com/office/officeart/2008/layout/LinedList"/>
    <dgm:cxn modelId="{97DBF058-BE7C-4796-8DF6-563274A8A1FF}" type="presOf" srcId="{616710E7-095F-41A1-8F61-0560549A90BA}" destId="{59D45A84-297E-4655-8B75-EC5AC5DDED1A}" srcOrd="0" destOrd="0" presId="urn:microsoft.com/office/officeart/2008/layout/LinedList"/>
    <dgm:cxn modelId="{DDEFE07E-7D09-44A8-A610-6B3566D255C3}" srcId="{FDEE0053-393F-4061-BEF7-B36C500E3828}" destId="{616710E7-095F-41A1-8F61-0560549A90BA}" srcOrd="1" destOrd="0" parTransId="{E72DB296-313B-4CCD-8D26-BA1C52304FFD}" sibTransId="{0775FBFE-1257-43E1-A408-933DD0C0AE44}"/>
    <dgm:cxn modelId="{54598681-27DC-4AD0-B7F4-0ABC100D2A9A}" srcId="{FDEE0053-393F-4061-BEF7-B36C500E3828}" destId="{6FEE893D-0641-4AE6-BF5C-F92476A85CEC}" srcOrd="2" destOrd="0" parTransId="{71598AAB-1682-410F-BB98-ECF48D88AB27}" sibTransId="{015B60A2-D3A7-4D11-845A-AFA69D687075}"/>
    <dgm:cxn modelId="{4B272384-675B-41C5-A5C3-10B8E0A24A26}" type="presOf" srcId="{2BAAB82C-75E3-4546-AFA3-28CD0FAF47C2}" destId="{18A05F93-3E84-4948-B95A-089EF47DA34F}" srcOrd="0" destOrd="0" presId="urn:microsoft.com/office/officeart/2008/layout/LinedList"/>
    <dgm:cxn modelId="{7BAA65A1-7F73-4BAA-AF48-83DE3B2040E9}" type="presOf" srcId="{FDEE0053-393F-4061-BEF7-B36C500E3828}" destId="{6D01668F-00B1-46C9-9690-D73E67633569}" srcOrd="0" destOrd="0" presId="urn:microsoft.com/office/officeart/2008/layout/LinedList"/>
    <dgm:cxn modelId="{238582CA-BA84-4475-B7D7-BBA737A43FAF}" srcId="{FDEE0053-393F-4061-BEF7-B36C500E3828}" destId="{B02CC6C4-BA33-46E7-8110-3DAD7AC5568B}" srcOrd="0" destOrd="0" parTransId="{2B4AAD86-CB90-4314-B0CC-2D0A85B3D25A}" sibTransId="{DC88D999-42F9-4BD4-BF65-C7A920AECB32}"/>
    <dgm:cxn modelId="{E6E283E3-9BEB-4D90-B561-8F67CEA35896}" type="presOf" srcId="{6FEE893D-0641-4AE6-BF5C-F92476A85CEC}" destId="{1FCFD9C2-1E1D-45B9-ABEF-952DC840D110}" srcOrd="0" destOrd="0" presId="urn:microsoft.com/office/officeart/2008/layout/LinedList"/>
    <dgm:cxn modelId="{0BCAA3E8-646F-42C9-A301-7C56DB159DDA}" srcId="{2BAAB82C-75E3-4546-AFA3-28CD0FAF47C2}" destId="{FDEE0053-393F-4061-BEF7-B36C500E3828}" srcOrd="0" destOrd="0" parTransId="{6E8C5AD8-67FC-4033-A09E-65F6926B3BD6}" sibTransId="{B5249323-0911-455B-95D5-7FC5FE8A0F64}"/>
    <dgm:cxn modelId="{43F36B34-F7A3-4403-BCEF-DEAE23C8BF71}" type="presParOf" srcId="{18A05F93-3E84-4948-B95A-089EF47DA34F}" destId="{E5464473-8810-476A-9AE5-EE502A734A7C}" srcOrd="0" destOrd="0" presId="urn:microsoft.com/office/officeart/2008/layout/LinedList"/>
    <dgm:cxn modelId="{16A0C3C3-6637-43AF-8E9B-771B41F6CDBD}" type="presParOf" srcId="{18A05F93-3E84-4948-B95A-089EF47DA34F}" destId="{76310A44-A668-484C-8570-374E3E0E5456}" srcOrd="1" destOrd="0" presId="urn:microsoft.com/office/officeart/2008/layout/LinedList"/>
    <dgm:cxn modelId="{7C7DF02F-A776-42AE-BD16-B28EC2ED2ED9}" type="presParOf" srcId="{76310A44-A668-484C-8570-374E3E0E5456}" destId="{6D01668F-00B1-46C9-9690-D73E67633569}" srcOrd="0" destOrd="0" presId="urn:microsoft.com/office/officeart/2008/layout/LinedList"/>
    <dgm:cxn modelId="{B71E3E39-2B89-42B1-8641-9BA8A3ACCE1F}" type="presParOf" srcId="{76310A44-A668-484C-8570-374E3E0E5456}" destId="{4AB0DE52-8954-4F1C-BAC5-5AF72813D511}" srcOrd="1" destOrd="0" presId="urn:microsoft.com/office/officeart/2008/layout/LinedList"/>
    <dgm:cxn modelId="{90954893-F9A7-4366-8D3D-9D8ED51D1152}" type="presParOf" srcId="{4AB0DE52-8954-4F1C-BAC5-5AF72813D511}" destId="{7F3357C6-9A78-4FC5-88BA-E6DDF1A06E5A}" srcOrd="0" destOrd="0" presId="urn:microsoft.com/office/officeart/2008/layout/LinedList"/>
    <dgm:cxn modelId="{85B228D5-E510-4D42-802C-C076517368BA}" type="presParOf" srcId="{4AB0DE52-8954-4F1C-BAC5-5AF72813D511}" destId="{367B0A3C-C8E2-43F4-867F-EEA88789CA55}" srcOrd="1" destOrd="0" presId="urn:microsoft.com/office/officeart/2008/layout/LinedList"/>
    <dgm:cxn modelId="{20C78506-32BE-4C43-9F09-C2457712698F}" type="presParOf" srcId="{367B0A3C-C8E2-43F4-867F-EEA88789CA55}" destId="{D1F6AA40-6985-47ED-90CD-95FB8F04ADAA}" srcOrd="0" destOrd="0" presId="urn:microsoft.com/office/officeart/2008/layout/LinedList"/>
    <dgm:cxn modelId="{969A5FE1-957D-4378-BE4B-72DB33FF8A19}" type="presParOf" srcId="{367B0A3C-C8E2-43F4-867F-EEA88789CA55}" destId="{869CC71D-CB82-474E-A06B-8D376EE008A1}" srcOrd="1" destOrd="0" presId="urn:microsoft.com/office/officeart/2008/layout/LinedList"/>
    <dgm:cxn modelId="{7376E1F7-1836-4EE8-B67C-2368A8AC1BD5}" type="presParOf" srcId="{367B0A3C-C8E2-43F4-867F-EEA88789CA55}" destId="{F4695CD7-DF34-4413-A3CA-98E02C34A6A4}" srcOrd="2" destOrd="0" presId="urn:microsoft.com/office/officeart/2008/layout/LinedList"/>
    <dgm:cxn modelId="{E7F22F2B-3AA7-408D-AE39-1C3D9CB8EB27}" type="presParOf" srcId="{4AB0DE52-8954-4F1C-BAC5-5AF72813D511}" destId="{A864A771-8921-4292-9320-1A85A39F845A}" srcOrd="2" destOrd="0" presId="urn:microsoft.com/office/officeart/2008/layout/LinedList"/>
    <dgm:cxn modelId="{A564A9C3-A1BB-432D-B480-C8EDC2FCF31A}" type="presParOf" srcId="{4AB0DE52-8954-4F1C-BAC5-5AF72813D511}" destId="{975AFC11-E84E-4D57-8F0C-D8052C80D396}" srcOrd="3" destOrd="0" presId="urn:microsoft.com/office/officeart/2008/layout/LinedList"/>
    <dgm:cxn modelId="{767C7DE9-B30C-4B2C-8AC9-BB4A9B6A78C2}" type="presParOf" srcId="{4AB0DE52-8954-4F1C-BAC5-5AF72813D511}" destId="{AF636CAC-1C0E-413A-83D4-2E5E9D5F0498}" srcOrd="4" destOrd="0" presId="urn:microsoft.com/office/officeart/2008/layout/LinedList"/>
    <dgm:cxn modelId="{382F78BD-76C2-4131-BDEC-D4E1DEC18641}" type="presParOf" srcId="{AF636CAC-1C0E-413A-83D4-2E5E9D5F0498}" destId="{53E0D51D-DF95-496B-A2E8-0DFC800C62B8}" srcOrd="0" destOrd="0" presId="urn:microsoft.com/office/officeart/2008/layout/LinedList"/>
    <dgm:cxn modelId="{DD9A7405-6EDB-498B-A2AB-BE09820F656B}" type="presParOf" srcId="{AF636CAC-1C0E-413A-83D4-2E5E9D5F0498}" destId="{59D45A84-297E-4655-8B75-EC5AC5DDED1A}" srcOrd="1" destOrd="0" presId="urn:microsoft.com/office/officeart/2008/layout/LinedList"/>
    <dgm:cxn modelId="{9DD52DF2-A297-41A9-B6EF-A8DB4A1C8B5C}" type="presParOf" srcId="{AF636CAC-1C0E-413A-83D4-2E5E9D5F0498}" destId="{2DB585F2-934C-451F-B372-E32C4A786F60}" srcOrd="2" destOrd="0" presId="urn:microsoft.com/office/officeart/2008/layout/LinedList"/>
    <dgm:cxn modelId="{7E876B81-3104-427D-BA8E-3105A203D795}" type="presParOf" srcId="{4AB0DE52-8954-4F1C-BAC5-5AF72813D511}" destId="{9BA29178-EF29-4BB1-AFDF-D69C54FF5191}" srcOrd="5" destOrd="0" presId="urn:microsoft.com/office/officeart/2008/layout/LinedList"/>
    <dgm:cxn modelId="{D69A330E-0ED6-4616-B3B5-BD30B6E623EC}" type="presParOf" srcId="{4AB0DE52-8954-4F1C-BAC5-5AF72813D511}" destId="{EC6296BA-F9E5-418D-9169-8B63E55CF2E3}" srcOrd="6" destOrd="0" presId="urn:microsoft.com/office/officeart/2008/layout/LinedList"/>
    <dgm:cxn modelId="{3D8B0A7F-05FC-4A9A-AA79-7E5D631B16ED}" type="presParOf" srcId="{4AB0DE52-8954-4F1C-BAC5-5AF72813D511}" destId="{7632BCCD-616B-4614-A379-91C21D06CEEF}" srcOrd="7" destOrd="0" presId="urn:microsoft.com/office/officeart/2008/layout/LinedList"/>
    <dgm:cxn modelId="{8C62FEC7-A6F4-4C95-B221-46904A362F9F}" type="presParOf" srcId="{7632BCCD-616B-4614-A379-91C21D06CEEF}" destId="{40137F8B-348F-46B3-A442-1E4EDE5C4FF7}" srcOrd="0" destOrd="0" presId="urn:microsoft.com/office/officeart/2008/layout/LinedList"/>
    <dgm:cxn modelId="{681CE0C7-685C-4975-9CCE-E3CE785E0400}" type="presParOf" srcId="{7632BCCD-616B-4614-A379-91C21D06CEEF}" destId="{1FCFD9C2-1E1D-45B9-ABEF-952DC840D110}" srcOrd="1" destOrd="0" presId="urn:microsoft.com/office/officeart/2008/layout/LinedList"/>
    <dgm:cxn modelId="{C707CFB0-D9CE-4B29-8D16-3CFE42348BDA}" type="presParOf" srcId="{7632BCCD-616B-4614-A379-91C21D06CEEF}" destId="{CA948B90-94F6-47C3-9AB3-BBA6C4F1C204}" srcOrd="2" destOrd="0" presId="urn:microsoft.com/office/officeart/2008/layout/LinedList"/>
    <dgm:cxn modelId="{5786FF1A-7C78-48F0-BC9B-0A534096F8D8}" type="presParOf" srcId="{4AB0DE52-8954-4F1C-BAC5-5AF72813D511}" destId="{8A3B67D2-A8C7-4E12-A2BC-7B1DAEEBFD36}" srcOrd="8" destOrd="0" presId="urn:microsoft.com/office/officeart/2008/layout/LinedList"/>
    <dgm:cxn modelId="{94D6D6FA-84CA-4225-8939-AB97ED78357E}" type="presParOf" srcId="{4AB0DE52-8954-4F1C-BAC5-5AF72813D511}" destId="{16505032-C01E-4708-8EF8-F8304ECD2CF5}"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879223F-F784-48EB-B0E5-7A2BF5F3FE27}"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E717A4E0-9C61-46A3-9C1D-BFF06AEFE441}">
      <dgm:prSet/>
      <dgm:spPr/>
      <dgm:t>
        <a:bodyPr/>
        <a:lstStyle/>
        <a:p>
          <a:pPr>
            <a:defRPr cap="all"/>
          </a:pPr>
          <a:r>
            <a:rPr lang="en-US" dirty="0"/>
            <a:t>Academic Challenges</a:t>
          </a:r>
        </a:p>
      </dgm:t>
    </dgm:pt>
    <dgm:pt modelId="{33542E68-7FC6-4F49-AAD0-7867183EE417}" type="parTrans" cxnId="{772CC4CB-67F5-462D-BF9E-6B4E0C4C92B4}">
      <dgm:prSet/>
      <dgm:spPr/>
      <dgm:t>
        <a:bodyPr/>
        <a:lstStyle/>
        <a:p>
          <a:endParaRPr lang="en-US"/>
        </a:p>
      </dgm:t>
    </dgm:pt>
    <dgm:pt modelId="{32E3F62C-8176-4BE4-9DD8-8D3D5941C7E7}" type="sibTrans" cxnId="{772CC4CB-67F5-462D-BF9E-6B4E0C4C92B4}">
      <dgm:prSet/>
      <dgm:spPr/>
      <dgm:t>
        <a:bodyPr/>
        <a:lstStyle/>
        <a:p>
          <a:endParaRPr lang="en-US"/>
        </a:p>
      </dgm:t>
    </dgm:pt>
    <dgm:pt modelId="{3407CA0A-B935-45F6-BBEF-E04E94CFB68A}">
      <dgm:prSet/>
      <dgm:spPr/>
      <dgm:t>
        <a:bodyPr/>
        <a:lstStyle/>
        <a:p>
          <a:pPr>
            <a:defRPr cap="all"/>
          </a:pPr>
          <a:r>
            <a:rPr lang="en-US" dirty="0"/>
            <a:t>Poor conflict resolution skills</a:t>
          </a:r>
        </a:p>
      </dgm:t>
    </dgm:pt>
    <dgm:pt modelId="{4399935A-DAD9-4A5F-A4D6-F3357B48F1F2}" type="parTrans" cxnId="{C34AF61A-EB57-4775-8287-A2DD6822884E}">
      <dgm:prSet/>
      <dgm:spPr/>
      <dgm:t>
        <a:bodyPr/>
        <a:lstStyle/>
        <a:p>
          <a:endParaRPr lang="en-US"/>
        </a:p>
      </dgm:t>
    </dgm:pt>
    <dgm:pt modelId="{F326059A-D856-4DB2-BAF4-D524822CF638}" type="sibTrans" cxnId="{C34AF61A-EB57-4775-8287-A2DD6822884E}">
      <dgm:prSet/>
      <dgm:spPr/>
      <dgm:t>
        <a:bodyPr/>
        <a:lstStyle/>
        <a:p>
          <a:endParaRPr lang="en-US"/>
        </a:p>
      </dgm:t>
    </dgm:pt>
    <dgm:pt modelId="{132099C6-F5FF-4F9E-93AE-074FC3A81F53}">
      <dgm:prSet/>
      <dgm:spPr/>
      <dgm:t>
        <a:bodyPr/>
        <a:lstStyle/>
        <a:p>
          <a:pPr>
            <a:defRPr cap="all"/>
          </a:pPr>
          <a:r>
            <a:rPr lang="en-US" dirty="0"/>
            <a:t>Poor regulation of emotions</a:t>
          </a:r>
        </a:p>
      </dgm:t>
    </dgm:pt>
    <dgm:pt modelId="{86B8B8F3-74D7-4C89-85D7-C47170544BEE}" type="parTrans" cxnId="{E176C621-AE66-4412-A012-5FA2D3E09190}">
      <dgm:prSet/>
      <dgm:spPr/>
      <dgm:t>
        <a:bodyPr/>
        <a:lstStyle/>
        <a:p>
          <a:endParaRPr lang="en-US"/>
        </a:p>
      </dgm:t>
    </dgm:pt>
    <dgm:pt modelId="{1408DF16-C975-4776-8119-E48962390EAF}" type="sibTrans" cxnId="{E176C621-AE66-4412-A012-5FA2D3E09190}">
      <dgm:prSet/>
      <dgm:spPr/>
      <dgm:t>
        <a:bodyPr/>
        <a:lstStyle/>
        <a:p>
          <a:endParaRPr lang="en-US"/>
        </a:p>
      </dgm:t>
    </dgm:pt>
    <dgm:pt modelId="{AE3F5ADD-7C87-4B63-B109-08D35E8B9736}">
      <dgm:prSet/>
      <dgm:spPr/>
      <dgm:t>
        <a:bodyPr/>
        <a:lstStyle/>
        <a:p>
          <a:pPr>
            <a:defRPr cap="all"/>
          </a:pPr>
          <a:r>
            <a:rPr lang="en-US" dirty="0"/>
            <a:t>Post-Traumatic Stress Disorder </a:t>
          </a:r>
        </a:p>
      </dgm:t>
    </dgm:pt>
    <dgm:pt modelId="{807F2E57-ABB4-4506-A621-7B04F79464E1}" type="parTrans" cxnId="{3CE946DE-4540-4BF6-BBF9-1C7CD314D7AD}">
      <dgm:prSet/>
      <dgm:spPr/>
      <dgm:t>
        <a:bodyPr/>
        <a:lstStyle/>
        <a:p>
          <a:endParaRPr lang="en-US"/>
        </a:p>
      </dgm:t>
    </dgm:pt>
    <dgm:pt modelId="{8CDB5049-A0F0-497F-B28E-26712A9EEB6C}" type="sibTrans" cxnId="{3CE946DE-4540-4BF6-BBF9-1C7CD314D7AD}">
      <dgm:prSet/>
      <dgm:spPr/>
      <dgm:t>
        <a:bodyPr/>
        <a:lstStyle/>
        <a:p>
          <a:endParaRPr lang="en-US"/>
        </a:p>
      </dgm:t>
    </dgm:pt>
    <dgm:pt modelId="{FDC44730-50F2-4E7E-AA6C-2887FB96A3D1}" type="pres">
      <dgm:prSet presAssocID="{F879223F-F784-48EB-B0E5-7A2BF5F3FE27}" presName="root" presStyleCnt="0">
        <dgm:presLayoutVars>
          <dgm:dir/>
          <dgm:resizeHandles val="exact"/>
        </dgm:presLayoutVars>
      </dgm:prSet>
      <dgm:spPr/>
    </dgm:pt>
    <dgm:pt modelId="{2F5C1239-D4DC-4429-9A4B-B211434FA28F}" type="pres">
      <dgm:prSet presAssocID="{E717A4E0-9C61-46A3-9C1D-BFF06AEFE441}" presName="compNode" presStyleCnt="0"/>
      <dgm:spPr/>
    </dgm:pt>
    <dgm:pt modelId="{3744B5F9-9AF2-4723-AEE6-25AC2486CB19}" type="pres">
      <dgm:prSet presAssocID="{E717A4E0-9C61-46A3-9C1D-BFF06AEFE441}" presName="iconBgRect" presStyleLbl="bgShp" presStyleIdx="0" presStyleCnt="4"/>
      <dgm:spPr/>
    </dgm:pt>
    <dgm:pt modelId="{31107D57-2401-44B3-BC3E-CE3320CA6E13}" type="pres">
      <dgm:prSet presAssocID="{E717A4E0-9C61-46A3-9C1D-BFF06AEFE44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0C057FC5-4786-45EB-A47B-E9F454FE6DE1}" type="pres">
      <dgm:prSet presAssocID="{E717A4E0-9C61-46A3-9C1D-BFF06AEFE441}" presName="spaceRect" presStyleCnt="0"/>
      <dgm:spPr/>
    </dgm:pt>
    <dgm:pt modelId="{76926CDB-48D7-4243-A541-90BDB6C56D36}" type="pres">
      <dgm:prSet presAssocID="{E717A4E0-9C61-46A3-9C1D-BFF06AEFE441}" presName="textRect" presStyleLbl="revTx" presStyleIdx="0" presStyleCnt="4">
        <dgm:presLayoutVars>
          <dgm:chMax val="1"/>
          <dgm:chPref val="1"/>
        </dgm:presLayoutVars>
      </dgm:prSet>
      <dgm:spPr/>
    </dgm:pt>
    <dgm:pt modelId="{8A552875-2690-4324-A2FB-2E47F6FE2647}" type="pres">
      <dgm:prSet presAssocID="{32E3F62C-8176-4BE4-9DD8-8D3D5941C7E7}" presName="sibTrans" presStyleCnt="0"/>
      <dgm:spPr/>
    </dgm:pt>
    <dgm:pt modelId="{1C39FC34-0872-4BE5-84CE-73FC8D8E14C2}" type="pres">
      <dgm:prSet presAssocID="{3407CA0A-B935-45F6-BBEF-E04E94CFB68A}" presName="compNode" presStyleCnt="0"/>
      <dgm:spPr/>
    </dgm:pt>
    <dgm:pt modelId="{D18C316B-7474-47D6-AD9D-41BE88F4B39D}" type="pres">
      <dgm:prSet presAssocID="{3407CA0A-B935-45F6-BBEF-E04E94CFB68A}" presName="iconBgRect" presStyleLbl="bgShp" presStyleIdx="1" presStyleCnt="4"/>
      <dgm:spPr/>
    </dgm:pt>
    <dgm:pt modelId="{5263AEAE-D19A-40A9-A94F-6BA847F0A794}" type="pres">
      <dgm:prSet presAssocID="{3407CA0A-B935-45F6-BBEF-E04E94CFB68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arning"/>
        </a:ext>
      </dgm:extLst>
    </dgm:pt>
    <dgm:pt modelId="{C8F00C51-1300-497F-971E-5F7C9133AB1D}" type="pres">
      <dgm:prSet presAssocID="{3407CA0A-B935-45F6-BBEF-E04E94CFB68A}" presName="spaceRect" presStyleCnt="0"/>
      <dgm:spPr/>
    </dgm:pt>
    <dgm:pt modelId="{3C1F44D2-AF98-4AD0-9707-B1B5BB90130A}" type="pres">
      <dgm:prSet presAssocID="{3407CA0A-B935-45F6-BBEF-E04E94CFB68A}" presName="textRect" presStyleLbl="revTx" presStyleIdx="1" presStyleCnt="4">
        <dgm:presLayoutVars>
          <dgm:chMax val="1"/>
          <dgm:chPref val="1"/>
        </dgm:presLayoutVars>
      </dgm:prSet>
      <dgm:spPr/>
    </dgm:pt>
    <dgm:pt modelId="{1E452A26-EF06-407A-BDBE-324709B8BECB}" type="pres">
      <dgm:prSet presAssocID="{F326059A-D856-4DB2-BAF4-D524822CF638}" presName="sibTrans" presStyleCnt="0"/>
      <dgm:spPr/>
    </dgm:pt>
    <dgm:pt modelId="{8F1AD31C-CE67-40F8-8B33-D7269C0F38CD}" type="pres">
      <dgm:prSet presAssocID="{132099C6-F5FF-4F9E-93AE-074FC3A81F53}" presName="compNode" presStyleCnt="0"/>
      <dgm:spPr/>
    </dgm:pt>
    <dgm:pt modelId="{8DD62C69-03E3-4FD1-AFF3-BA4F50A65BC4}" type="pres">
      <dgm:prSet presAssocID="{132099C6-F5FF-4F9E-93AE-074FC3A81F53}" presName="iconBgRect" presStyleLbl="bgShp" presStyleIdx="2" presStyleCnt="4"/>
      <dgm:spPr/>
    </dgm:pt>
    <dgm:pt modelId="{20FAC405-1195-46BC-99D3-01AA2244C6D3}" type="pres">
      <dgm:prSet presAssocID="{132099C6-F5FF-4F9E-93AE-074FC3A81F5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ngry Face with No Fill"/>
        </a:ext>
      </dgm:extLst>
    </dgm:pt>
    <dgm:pt modelId="{56CD87B8-59D1-40A1-9774-A61D3BCEC49E}" type="pres">
      <dgm:prSet presAssocID="{132099C6-F5FF-4F9E-93AE-074FC3A81F53}" presName="spaceRect" presStyleCnt="0"/>
      <dgm:spPr/>
    </dgm:pt>
    <dgm:pt modelId="{B5F07121-7584-4625-9E97-21B9AA7C459C}" type="pres">
      <dgm:prSet presAssocID="{132099C6-F5FF-4F9E-93AE-074FC3A81F53}" presName="textRect" presStyleLbl="revTx" presStyleIdx="2" presStyleCnt="4">
        <dgm:presLayoutVars>
          <dgm:chMax val="1"/>
          <dgm:chPref val="1"/>
        </dgm:presLayoutVars>
      </dgm:prSet>
      <dgm:spPr/>
    </dgm:pt>
    <dgm:pt modelId="{29602B98-675C-4D4E-ACAA-147574368E36}" type="pres">
      <dgm:prSet presAssocID="{1408DF16-C975-4776-8119-E48962390EAF}" presName="sibTrans" presStyleCnt="0"/>
      <dgm:spPr/>
    </dgm:pt>
    <dgm:pt modelId="{9D3EA690-0305-423F-B1A2-3278DE9CF737}" type="pres">
      <dgm:prSet presAssocID="{AE3F5ADD-7C87-4B63-B109-08D35E8B9736}" presName="compNode" presStyleCnt="0"/>
      <dgm:spPr/>
    </dgm:pt>
    <dgm:pt modelId="{C4C1FEE2-E10A-4F22-8568-54F8A8D06F12}" type="pres">
      <dgm:prSet presAssocID="{AE3F5ADD-7C87-4B63-B109-08D35E8B9736}" presName="iconBgRect" presStyleLbl="bgShp" presStyleIdx="3" presStyleCnt="4"/>
      <dgm:spPr/>
    </dgm:pt>
    <dgm:pt modelId="{1009BD62-AC61-4A59-A3B2-09E4DDAF8091}" type="pres">
      <dgm:prSet presAssocID="{AE3F5ADD-7C87-4B63-B109-08D35E8B973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rain in head"/>
        </a:ext>
      </dgm:extLst>
    </dgm:pt>
    <dgm:pt modelId="{5470CD3A-9CD4-438C-A643-C3A14213CFC7}" type="pres">
      <dgm:prSet presAssocID="{AE3F5ADD-7C87-4B63-B109-08D35E8B9736}" presName="spaceRect" presStyleCnt="0"/>
      <dgm:spPr/>
    </dgm:pt>
    <dgm:pt modelId="{B7602B9F-7F37-446A-8BD6-012F9DD5B047}" type="pres">
      <dgm:prSet presAssocID="{AE3F5ADD-7C87-4B63-B109-08D35E8B9736}" presName="textRect" presStyleLbl="revTx" presStyleIdx="3" presStyleCnt="4">
        <dgm:presLayoutVars>
          <dgm:chMax val="1"/>
          <dgm:chPref val="1"/>
        </dgm:presLayoutVars>
      </dgm:prSet>
      <dgm:spPr/>
    </dgm:pt>
  </dgm:ptLst>
  <dgm:cxnLst>
    <dgm:cxn modelId="{C34AF61A-EB57-4775-8287-A2DD6822884E}" srcId="{F879223F-F784-48EB-B0E5-7A2BF5F3FE27}" destId="{3407CA0A-B935-45F6-BBEF-E04E94CFB68A}" srcOrd="1" destOrd="0" parTransId="{4399935A-DAD9-4A5F-A4D6-F3357B48F1F2}" sibTransId="{F326059A-D856-4DB2-BAF4-D524822CF638}"/>
    <dgm:cxn modelId="{E176C621-AE66-4412-A012-5FA2D3E09190}" srcId="{F879223F-F784-48EB-B0E5-7A2BF5F3FE27}" destId="{132099C6-F5FF-4F9E-93AE-074FC3A81F53}" srcOrd="2" destOrd="0" parTransId="{86B8B8F3-74D7-4C89-85D7-C47170544BEE}" sibTransId="{1408DF16-C975-4776-8119-E48962390EAF}"/>
    <dgm:cxn modelId="{83C2716C-3925-4D12-9C32-31276D8A967D}" type="presOf" srcId="{E717A4E0-9C61-46A3-9C1D-BFF06AEFE441}" destId="{76926CDB-48D7-4243-A541-90BDB6C56D36}" srcOrd="0" destOrd="0" presId="urn:microsoft.com/office/officeart/2018/5/layout/IconCircleLabelList"/>
    <dgm:cxn modelId="{03823397-7FF2-4500-9412-BC899FA6FB8A}" type="presOf" srcId="{132099C6-F5FF-4F9E-93AE-074FC3A81F53}" destId="{B5F07121-7584-4625-9E97-21B9AA7C459C}" srcOrd="0" destOrd="0" presId="urn:microsoft.com/office/officeart/2018/5/layout/IconCircleLabelList"/>
    <dgm:cxn modelId="{D89D4C97-7D71-46B3-8F27-A80157500483}" type="presOf" srcId="{3407CA0A-B935-45F6-BBEF-E04E94CFB68A}" destId="{3C1F44D2-AF98-4AD0-9707-B1B5BB90130A}" srcOrd="0" destOrd="0" presId="urn:microsoft.com/office/officeart/2018/5/layout/IconCircleLabelList"/>
    <dgm:cxn modelId="{7961B3B4-9979-4410-9BA3-72D6B4A9BF7C}" type="presOf" srcId="{F879223F-F784-48EB-B0E5-7A2BF5F3FE27}" destId="{FDC44730-50F2-4E7E-AA6C-2887FB96A3D1}" srcOrd="0" destOrd="0" presId="urn:microsoft.com/office/officeart/2018/5/layout/IconCircleLabelList"/>
    <dgm:cxn modelId="{772CC4CB-67F5-462D-BF9E-6B4E0C4C92B4}" srcId="{F879223F-F784-48EB-B0E5-7A2BF5F3FE27}" destId="{E717A4E0-9C61-46A3-9C1D-BFF06AEFE441}" srcOrd="0" destOrd="0" parTransId="{33542E68-7FC6-4F49-AAD0-7867183EE417}" sibTransId="{32E3F62C-8176-4BE4-9DD8-8D3D5941C7E7}"/>
    <dgm:cxn modelId="{5A42E2DD-E956-41C0-B4DF-3B9724A36A6A}" type="presOf" srcId="{AE3F5ADD-7C87-4B63-B109-08D35E8B9736}" destId="{B7602B9F-7F37-446A-8BD6-012F9DD5B047}" srcOrd="0" destOrd="0" presId="urn:microsoft.com/office/officeart/2018/5/layout/IconCircleLabelList"/>
    <dgm:cxn modelId="{3CE946DE-4540-4BF6-BBF9-1C7CD314D7AD}" srcId="{F879223F-F784-48EB-B0E5-7A2BF5F3FE27}" destId="{AE3F5ADD-7C87-4B63-B109-08D35E8B9736}" srcOrd="3" destOrd="0" parTransId="{807F2E57-ABB4-4506-A621-7B04F79464E1}" sibTransId="{8CDB5049-A0F0-497F-B28E-26712A9EEB6C}"/>
    <dgm:cxn modelId="{B5C117BD-C92A-440A-8144-FE434CC73C86}" type="presParOf" srcId="{FDC44730-50F2-4E7E-AA6C-2887FB96A3D1}" destId="{2F5C1239-D4DC-4429-9A4B-B211434FA28F}" srcOrd="0" destOrd="0" presId="urn:microsoft.com/office/officeart/2018/5/layout/IconCircleLabelList"/>
    <dgm:cxn modelId="{F5BAA037-EF7B-4006-8DF9-852050CC6259}" type="presParOf" srcId="{2F5C1239-D4DC-4429-9A4B-B211434FA28F}" destId="{3744B5F9-9AF2-4723-AEE6-25AC2486CB19}" srcOrd="0" destOrd="0" presId="urn:microsoft.com/office/officeart/2018/5/layout/IconCircleLabelList"/>
    <dgm:cxn modelId="{66FCB311-CBF0-4194-8836-A7CA57F35CD7}" type="presParOf" srcId="{2F5C1239-D4DC-4429-9A4B-B211434FA28F}" destId="{31107D57-2401-44B3-BC3E-CE3320CA6E13}" srcOrd="1" destOrd="0" presId="urn:microsoft.com/office/officeart/2018/5/layout/IconCircleLabelList"/>
    <dgm:cxn modelId="{CAAA3C70-6A6E-4E1D-B7F7-4E7BC8E20178}" type="presParOf" srcId="{2F5C1239-D4DC-4429-9A4B-B211434FA28F}" destId="{0C057FC5-4786-45EB-A47B-E9F454FE6DE1}" srcOrd="2" destOrd="0" presId="urn:microsoft.com/office/officeart/2018/5/layout/IconCircleLabelList"/>
    <dgm:cxn modelId="{71A99A3B-CB38-42C2-B913-C30C48BE5859}" type="presParOf" srcId="{2F5C1239-D4DC-4429-9A4B-B211434FA28F}" destId="{76926CDB-48D7-4243-A541-90BDB6C56D36}" srcOrd="3" destOrd="0" presId="urn:microsoft.com/office/officeart/2018/5/layout/IconCircleLabelList"/>
    <dgm:cxn modelId="{6FD83780-F7D6-40E8-93CD-F57D7DE0BFC8}" type="presParOf" srcId="{FDC44730-50F2-4E7E-AA6C-2887FB96A3D1}" destId="{8A552875-2690-4324-A2FB-2E47F6FE2647}" srcOrd="1" destOrd="0" presId="urn:microsoft.com/office/officeart/2018/5/layout/IconCircleLabelList"/>
    <dgm:cxn modelId="{617933DE-9FF4-4F91-BDCB-6B958CD2C4ED}" type="presParOf" srcId="{FDC44730-50F2-4E7E-AA6C-2887FB96A3D1}" destId="{1C39FC34-0872-4BE5-84CE-73FC8D8E14C2}" srcOrd="2" destOrd="0" presId="urn:microsoft.com/office/officeart/2018/5/layout/IconCircleLabelList"/>
    <dgm:cxn modelId="{43D882CC-F323-46D1-A5BA-3E14AE08AA29}" type="presParOf" srcId="{1C39FC34-0872-4BE5-84CE-73FC8D8E14C2}" destId="{D18C316B-7474-47D6-AD9D-41BE88F4B39D}" srcOrd="0" destOrd="0" presId="urn:microsoft.com/office/officeart/2018/5/layout/IconCircleLabelList"/>
    <dgm:cxn modelId="{59D55C60-A6BC-443B-A389-2A72C6E09BD7}" type="presParOf" srcId="{1C39FC34-0872-4BE5-84CE-73FC8D8E14C2}" destId="{5263AEAE-D19A-40A9-A94F-6BA847F0A794}" srcOrd="1" destOrd="0" presId="urn:microsoft.com/office/officeart/2018/5/layout/IconCircleLabelList"/>
    <dgm:cxn modelId="{F3E7DF4D-AC75-4965-9BF4-BAC6994CA333}" type="presParOf" srcId="{1C39FC34-0872-4BE5-84CE-73FC8D8E14C2}" destId="{C8F00C51-1300-497F-971E-5F7C9133AB1D}" srcOrd="2" destOrd="0" presId="urn:microsoft.com/office/officeart/2018/5/layout/IconCircleLabelList"/>
    <dgm:cxn modelId="{DFBF2086-D531-4337-893C-930FA31FD837}" type="presParOf" srcId="{1C39FC34-0872-4BE5-84CE-73FC8D8E14C2}" destId="{3C1F44D2-AF98-4AD0-9707-B1B5BB90130A}" srcOrd="3" destOrd="0" presId="urn:microsoft.com/office/officeart/2018/5/layout/IconCircleLabelList"/>
    <dgm:cxn modelId="{6D2616FE-7332-4C87-88AC-51D208FE9070}" type="presParOf" srcId="{FDC44730-50F2-4E7E-AA6C-2887FB96A3D1}" destId="{1E452A26-EF06-407A-BDBE-324709B8BECB}" srcOrd="3" destOrd="0" presId="urn:microsoft.com/office/officeart/2018/5/layout/IconCircleLabelList"/>
    <dgm:cxn modelId="{57BA90A3-EBE0-457F-8FD9-78A03687ACCC}" type="presParOf" srcId="{FDC44730-50F2-4E7E-AA6C-2887FB96A3D1}" destId="{8F1AD31C-CE67-40F8-8B33-D7269C0F38CD}" srcOrd="4" destOrd="0" presId="urn:microsoft.com/office/officeart/2018/5/layout/IconCircleLabelList"/>
    <dgm:cxn modelId="{F158464C-3C21-4126-9E63-158F5DDFAEA6}" type="presParOf" srcId="{8F1AD31C-CE67-40F8-8B33-D7269C0F38CD}" destId="{8DD62C69-03E3-4FD1-AFF3-BA4F50A65BC4}" srcOrd="0" destOrd="0" presId="urn:microsoft.com/office/officeart/2018/5/layout/IconCircleLabelList"/>
    <dgm:cxn modelId="{3EB7A0DD-37BB-4FA9-B59E-3EB51FEC8F11}" type="presParOf" srcId="{8F1AD31C-CE67-40F8-8B33-D7269C0F38CD}" destId="{20FAC405-1195-46BC-99D3-01AA2244C6D3}" srcOrd="1" destOrd="0" presId="urn:microsoft.com/office/officeart/2018/5/layout/IconCircleLabelList"/>
    <dgm:cxn modelId="{0AC32C60-B4BE-4B47-8487-81025D193383}" type="presParOf" srcId="{8F1AD31C-CE67-40F8-8B33-D7269C0F38CD}" destId="{56CD87B8-59D1-40A1-9774-A61D3BCEC49E}" srcOrd="2" destOrd="0" presId="urn:microsoft.com/office/officeart/2018/5/layout/IconCircleLabelList"/>
    <dgm:cxn modelId="{3A2C3CC2-B70F-4581-97C7-F9868FA2F8C1}" type="presParOf" srcId="{8F1AD31C-CE67-40F8-8B33-D7269C0F38CD}" destId="{B5F07121-7584-4625-9E97-21B9AA7C459C}" srcOrd="3" destOrd="0" presId="urn:microsoft.com/office/officeart/2018/5/layout/IconCircleLabelList"/>
    <dgm:cxn modelId="{2DB6BCB7-C6CD-4084-9DA1-74FD3CBF1FA3}" type="presParOf" srcId="{FDC44730-50F2-4E7E-AA6C-2887FB96A3D1}" destId="{29602B98-675C-4D4E-ACAA-147574368E36}" srcOrd="5" destOrd="0" presId="urn:microsoft.com/office/officeart/2018/5/layout/IconCircleLabelList"/>
    <dgm:cxn modelId="{E1F71C03-5675-4A65-B4B3-5F435851773C}" type="presParOf" srcId="{FDC44730-50F2-4E7E-AA6C-2887FB96A3D1}" destId="{9D3EA690-0305-423F-B1A2-3278DE9CF737}" srcOrd="6" destOrd="0" presId="urn:microsoft.com/office/officeart/2018/5/layout/IconCircleLabelList"/>
    <dgm:cxn modelId="{0D810707-ED15-4671-A2D8-123E9F5FC5B0}" type="presParOf" srcId="{9D3EA690-0305-423F-B1A2-3278DE9CF737}" destId="{C4C1FEE2-E10A-4F22-8568-54F8A8D06F12}" srcOrd="0" destOrd="0" presId="urn:microsoft.com/office/officeart/2018/5/layout/IconCircleLabelList"/>
    <dgm:cxn modelId="{5560C442-6ECB-49C2-AE16-56FEF4388CAC}" type="presParOf" srcId="{9D3EA690-0305-423F-B1A2-3278DE9CF737}" destId="{1009BD62-AC61-4A59-A3B2-09E4DDAF8091}" srcOrd="1" destOrd="0" presId="urn:microsoft.com/office/officeart/2018/5/layout/IconCircleLabelList"/>
    <dgm:cxn modelId="{5BCE59FC-976B-4224-95C5-46B5EF3CA487}" type="presParOf" srcId="{9D3EA690-0305-423F-B1A2-3278DE9CF737}" destId="{5470CD3A-9CD4-438C-A643-C3A14213CFC7}" srcOrd="2" destOrd="0" presId="urn:microsoft.com/office/officeart/2018/5/layout/IconCircleLabelList"/>
    <dgm:cxn modelId="{81BF8330-0C94-4366-BFF9-84032EA19710}" type="presParOf" srcId="{9D3EA690-0305-423F-B1A2-3278DE9CF737}" destId="{B7602B9F-7F37-446A-8BD6-012F9DD5B047}"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36A48B3-7293-49AC-9BB4-CEA88068C96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230BCC1-5DE2-49D1-AED4-7FC0FA582B7C}">
      <dgm:prSet/>
      <dgm:spPr/>
      <dgm:t>
        <a:bodyPr/>
        <a:lstStyle/>
        <a:p>
          <a:r>
            <a:rPr lang="en-ZA" dirty="0"/>
            <a:t>The findings indicate a positive correlation between DV exposure and poorer psychosocial functioning. DV exposure has been shown to contribute significantly to adversely the psychosocial functioning and overall mental health of adolescents</a:t>
          </a:r>
          <a:endParaRPr lang="en-US" dirty="0"/>
        </a:p>
      </dgm:t>
    </dgm:pt>
    <dgm:pt modelId="{C0CBDA69-1E15-404A-8052-798015A06E63}" type="parTrans" cxnId="{FCDB2DEB-5FEE-4882-B6B1-8022B5288728}">
      <dgm:prSet/>
      <dgm:spPr/>
      <dgm:t>
        <a:bodyPr/>
        <a:lstStyle/>
        <a:p>
          <a:endParaRPr lang="en-US"/>
        </a:p>
      </dgm:t>
    </dgm:pt>
    <dgm:pt modelId="{0ABCAFCB-9FE9-4B26-99FE-D04057B32B9F}" type="sibTrans" cxnId="{FCDB2DEB-5FEE-4882-B6B1-8022B5288728}">
      <dgm:prSet/>
      <dgm:spPr/>
      <dgm:t>
        <a:bodyPr/>
        <a:lstStyle/>
        <a:p>
          <a:endParaRPr lang="en-US"/>
        </a:p>
      </dgm:t>
    </dgm:pt>
    <dgm:pt modelId="{401B5890-33C8-4063-9D87-ABAAAF48D143}">
      <dgm:prSet/>
      <dgm:spPr/>
      <dgm:t>
        <a:bodyPr/>
        <a:lstStyle/>
        <a:p>
          <a:r>
            <a:rPr lang="en-ZA"/>
            <a:t>The findings are consistent with the outcomes of a study done by Sui, Massar, Kessels, Reddy, Ruiter and Sanders-Phillips (2018) on exposure to violence in South Africa. The researchers found that DV exposure was a consistent predictor of adverse psychological functioning in affected individuals.</a:t>
          </a:r>
          <a:endParaRPr lang="en-US"/>
        </a:p>
      </dgm:t>
    </dgm:pt>
    <dgm:pt modelId="{55021689-DD88-4E4A-97CC-DFFA0077017C}" type="parTrans" cxnId="{59B51557-2473-40B5-B4C4-03036602A9D8}">
      <dgm:prSet/>
      <dgm:spPr/>
      <dgm:t>
        <a:bodyPr/>
        <a:lstStyle/>
        <a:p>
          <a:endParaRPr lang="en-US"/>
        </a:p>
      </dgm:t>
    </dgm:pt>
    <dgm:pt modelId="{3747FBF2-65FC-4178-B8E2-0EB8F79EFD72}" type="sibTrans" cxnId="{59B51557-2473-40B5-B4C4-03036602A9D8}">
      <dgm:prSet/>
      <dgm:spPr/>
      <dgm:t>
        <a:bodyPr/>
        <a:lstStyle/>
        <a:p>
          <a:endParaRPr lang="en-US"/>
        </a:p>
      </dgm:t>
    </dgm:pt>
    <dgm:pt modelId="{02F3A5D9-3A61-48B8-B3D8-7BAA0C5D118E}">
      <dgm:prSet/>
      <dgm:spPr/>
      <dgm:t>
        <a:bodyPr/>
        <a:lstStyle/>
        <a:p>
          <a:r>
            <a:rPr lang="en-ZA"/>
            <a:t>Adolescents who were exposed to DV scored high on the anxiety, somatization, depression and conduct problems sub-scales, which suggests poorer psychosocial functioning. McTavish et al. (2016) add emotional, behavioural, physical, social and academic problems to the long list of harmful long-term consequences of DV exposure. </a:t>
          </a:r>
          <a:endParaRPr lang="en-US"/>
        </a:p>
      </dgm:t>
    </dgm:pt>
    <dgm:pt modelId="{A22F37A0-D1FB-4C49-8328-89D324703F6F}" type="parTrans" cxnId="{66391645-198A-4C23-934E-1D8D62849AF5}">
      <dgm:prSet/>
      <dgm:spPr/>
      <dgm:t>
        <a:bodyPr/>
        <a:lstStyle/>
        <a:p>
          <a:endParaRPr lang="en-US"/>
        </a:p>
      </dgm:t>
    </dgm:pt>
    <dgm:pt modelId="{754A7C15-F4E0-4947-A20C-36E137C7E919}" type="sibTrans" cxnId="{66391645-198A-4C23-934E-1D8D62849AF5}">
      <dgm:prSet/>
      <dgm:spPr/>
      <dgm:t>
        <a:bodyPr/>
        <a:lstStyle/>
        <a:p>
          <a:endParaRPr lang="en-US"/>
        </a:p>
      </dgm:t>
    </dgm:pt>
    <dgm:pt modelId="{B5081AF7-7147-4701-88C2-D8D130A0CD5B}">
      <dgm:prSet/>
      <dgm:spPr/>
      <dgm:t>
        <a:bodyPr/>
        <a:lstStyle/>
        <a:p>
          <a:r>
            <a:rPr lang="en-ZA"/>
            <a:t>Du Plessis et al.</a:t>
          </a:r>
          <a:r>
            <a:rPr lang="en-ZA" i="1"/>
            <a:t> </a:t>
          </a:r>
          <a:r>
            <a:rPr lang="en-ZA"/>
            <a:t>(2015) argue that untreated depression, aggression and behaviour problems in young adolescents may lead to failure at school, unemployment, criminality, violence being perpetrated and imprisonment for these young people. Therefore, their future seems bleak, and interventions are needed to address the risks.  </a:t>
          </a:r>
          <a:endParaRPr lang="en-US"/>
        </a:p>
      </dgm:t>
    </dgm:pt>
    <dgm:pt modelId="{6C34D326-E076-4017-BBB2-C5589A7C7AE2}" type="parTrans" cxnId="{01729CF0-7B77-4DF1-8E5F-579BC30610A7}">
      <dgm:prSet/>
      <dgm:spPr/>
      <dgm:t>
        <a:bodyPr/>
        <a:lstStyle/>
        <a:p>
          <a:endParaRPr lang="en-US"/>
        </a:p>
      </dgm:t>
    </dgm:pt>
    <dgm:pt modelId="{D891330E-A391-4DE7-AB10-56EE4DCE7F82}" type="sibTrans" cxnId="{01729CF0-7B77-4DF1-8E5F-579BC30610A7}">
      <dgm:prSet/>
      <dgm:spPr/>
      <dgm:t>
        <a:bodyPr/>
        <a:lstStyle/>
        <a:p>
          <a:endParaRPr lang="en-US"/>
        </a:p>
      </dgm:t>
    </dgm:pt>
    <dgm:pt modelId="{18A856D3-DD6F-40B1-99A5-0356A933546F}" type="pres">
      <dgm:prSet presAssocID="{F36A48B3-7293-49AC-9BB4-CEA88068C965}" presName="root" presStyleCnt="0">
        <dgm:presLayoutVars>
          <dgm:dir/>
          <dgm:resizeHandles val="exact"/>
        </dgm:presLayoutVars>
      </dgm:prSet>
      <dgm:spPr/>
    </dgm:pt>
    <dgm:pt modelId="{C1674096-395F-4CB4-95FD-38605799E049}" type="pres">
      <dgm:prSet presAssocID="{9230BCC1-5DE2-49D1-AED4-7FC0FA582B7C}" presName="compNode" presStyleCnt="0"/>
      <dgm:spPr/>
    </dgm:pt>
    <dgm:pt modelId="{E577AFD3-6894-4289-92EC-B302EE4FC46B}" type="pres">
      <dgm:prSet presAssocID="{9230BCC1-5DE2-49D1-AED4-7FC0FA582B7C}" presName="bgRect" presStyleLbl="bgShp" presStyleIdx="0" presStyleCnt="4"/>
      <dgm:spPr/>
    </dgm:pt>
    <dgm:pt modelId="{B3A4B246-9BDD-40E3-9598-FAC662C93FBF}" type="pres">
      <dgm:prSet presAssocID="{9230BCC1-5DE2-49D1-AED4-7FC0FA582B7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in in head"/>
        </a:ext>
      </dgm:extLst>
    </dgm:pt>
    <dgm:pt modelId="{82853BA0-293B-4CE7-86C3-DD9EF97E3722}" type="pres">
      <dgm:prSet presAssocID="{9230BCC1-5DE2-49D1-AED4-7FC0FA582B7C}" presName="spaceRect" presStyleCnt="0"/>
      <dgm:spPr/>
    </dgm:pt>
    <dgm:pt modelId="{163FA7CC-F2DB-4CB7-B6EE-D045C755698B}" type="pres">
      <dgm:prSet presAssocID="{9230BCC1-5DE2-49D1-AED4-7FC0FA582B7C}" presName="parTx" presStyleLbl="revTx" presStyleIdx="0" presStyleCnt="4">
        <dgm:presLayoutVars>
          <dgm:chMax val="0"/>
          <dgm:chPref val="0"/>
        </dgm:presLayoutVars>
      </dgm:prSet>
      <dgm:spPr/>
    </dgm:pt>
    <dgm:pt modelId="{0E80D98E-F64A-4623-A501-73F899E07725}" type="pres">
      <dgm:prSet presAssocID="{0ABCAFCB-9FE9-4B26-99FE-D04057B32B9F}" presName="sibTrans" presStyleCnt="0"/>
      <dgm:spPr/>
    </dgm:pt>
    <dgm:pt modelId="{83D9926E-82B9-435E-AE36-7FA2A28AA1B5}" type="pres">
      <dgm:prSet presAssocID="{401B5890-33C8-4063-9D87-ABAAAF48D143}" presName="compNode" presStyleCnt="0"/>
      <dgm:spPr/>
    </dgm:pt>
    <dgm:pt modelId="{C499C242-5B44-4C4F-A346-2681454F7D0E}" type="pres">
      <dgm:prSet presAssocID="{401B5890-33C8-4063-9D87-ABAAAF48D143}" presName="bgRect" presStyleLbl="bgShp" presStyleIdx="1" presStyleCnt="4"/>
      <dgm:spPr/>
    </dgm:pt>
    <dgm:pt modelId="{CD54280D-E3BE-4024-8A58-799B568557CF}" type="pres">
      <dgm:prSet presAssocID="{401B5890-33C8-4063-9D87-ABAAAF48D14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f"/>
        </a:ext>
      </dgm:extLst>
    </dgm:pt>
    <dgm:pt modelId="{48A9D9AB-AA88-465D-92B7-EE3764290A99}" type="pres">
      <dgm:prSet presAssocID="{401B5890-33C8-4063-9D87-ABAAAF48D143}" presName="spaceRect" presStyleCnt="0"/>
      <dgm:spPr/>
    </dgm:pt>
    <dgm:pt modelId="{D0D06BDC-29D2-4074-828A-2940AD9ACF83}" type="pres">
      <dgm:prSet presAssocID="{401B5890-33C8-4063-9D87-ABAAAF48D143}" presName="parTx" presStyleLbl="revTx" presStyleIdx="1" presStyleCnt="4">
        <dgm:presLayoutVars>
          <dgm:chMax val="0"/>
          <dgm:chPref val="0"/>
        </dgm:presLayoutVars>
      </dgm:prSet>
      <dgm:spPr/>
    </dgm:pt>
    <dgm:pt modelId="{751226BC-D4E3-4347-846D-077BF2E098C2}" type="pres">
      <dgm:prSet presAssocID="{3747FBF2-65FC-4178-B8E2-0EB8F79EFD72}" presName="sibTrans" presStyleCnt="0"/>
      <dgm:spPr/>
    </dgm:pt>
    <dgm:pt modelId="{341EF2C3-6D57-48E7-B9A2-3B09A683D9A9}" type="pres">
      <dgm:prSet presAssocID="{02F3A5D9-3A61-48B8-B3D8-7BAA0C5D118E}" presName="compNode" presStyleCnt="0"/>
      <dgm:spPr/>
    </dgm:pt>
    <dgm:pt modelId="{7E33DE2B-A7A4-4BDD-83D6-BCB8561E4709}" type="pres">
      <dgm:prSet presAssocID="{02F3A5D9-3A61-48B8-B3D8-7BAA0C5D118E}" presName="bgRect" presStyleLbl="bgShp" presStyleIdx="2" presStyleCnt="4"/>
      <dgm:spPr/>
    </dgm:pt>
    <dgm:pt modelId="{E443E78B-1872-4AB7-A581-E50382044E49}" type="pres">
      <dgm:prSet presAssocID="{02F3A5D9-3A61-48B8-B3D8-7BAA0C5D118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ain"/>
        </a:ext>
      </dgm:extLst>
    </dgm:pt>
    <dgm:pt modelId="{21338404-89E6-4B42-A76B-F697E15B5518}" type="pres">
      <dgm:prSet presAssocID="{02F3A5D9-3A61-48B8-B3D8-7BAA0C5D118E}" presName="spaceRect" presStyleCnt="0"/>
      <dgm:spPr/>
    </dgm:pt>
    <dgm:pt modelId="{14747437-AB8A-4FB1-AC50-9C1B22F92506}" type="pres">
      <dgm:prSet presAssocID="{02F3A5D9-3A61-48B8-B3D8-7BAA0C5D118E}" presName="parTx" presStyleLbl="revTx" presStyleIdx="2" presStyleCnt="4">
        <dgm:presLayoutVars>
          <dgm:chMax val="0"/>
          <dgm:chPref val="0"/>
        </dgm:presLayoutVars>
      </dgm:prSet>
      <dgm:spPr/>
    </dgm:pt>
    <dgm:pt modelId="{47C0D1C8-B291-4507-B54E-D665B009D6BC}" type="pres">
      <dgm:prSet presAssocID="{754A7C15-F4E0-4947-A20C-36E137C7E919}" presName="sibTrans" presStyleCnt="0"/>
      <dgm:spPr/>
    </dgm:pt>
    <dgm:pt modelId="{267075FC-510A-4769-8CEA-C7E379739F41}" type="pres">
      <dgm:prSet presAssocID="{B5081AF7-7147-4701-88C2-D8D130A0CD5B}" presName="compNode" presStyleCnt="0"/>
      <dgm:spPr/>
    </dgm:pt>
    <dgm:pt modelId="{79250776-057F-40F7-A5DC-30F0858DDEC8}" type="pres">
      <dgm:prSet presAssocID="{B5081AF7-7147-4701-88C2-D8D130A0CD5B}" presName="bgRect" presStyleLbl="bgShp" presStyleIdx="3" presStyleCnt="4"/>
      <dgm:spPr/>
    </dgm:pt>
    <dgm:pt modelId="{3C36F6B1-A4EC-4AFC-943E-6C56F5B0D93B}" type="pres">
      <dgm:prSet presAssocID="{B5081AF7-7147-4701-88C2-D8D130A0CD5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rying Face with No Fill"/>
        </a:ext>
      </dgm:extLst>
    </dgm:pt>
    <dgm:pt modelId="{EAEF3C71-1FB1-4A81-968A-7F1856DC01F3}" type="pres">
      <dgm:prSet presAssocID="{B5081AF7-7147-4701-88C2-D8D130A0CD5B}" presName="spaceRect" presStyleCnt="0"/>
      <dgm:spPr/>
    </dgm:pt>
    <dgm:pt modelId="{35777C4F-284A-49CF-B0DB-C923C99D883D}" type="pres">
      <dgm:prSet presAssocID="{B5081AF7-7147-4701-88C2-D8D130A0CD5B}" presName="parTx" presStyleLbl="revTx" presStyleIdx="3" presStyleCnt="4">
        <dgm:presLayoutVars>
          <dgm:chMax val="0"/>
          <dgm:chPref val="0"/>
        </dgm:presLayoutVars>
      </dgm:prSet>
      <dgm:spPr/>
    </dgm:pt>
  </dgm:ptLst>
  <dgm:cxnLst>
    <dgm:cxn modelId="{66391645-198A-4C23-934E-1D8D62849AF5}" srcId="{F36A48B3-7293-49AC-9BB4-CEA88068C965}" destId="{02F3A5D9-3A61-48B8-B3D8-7BAA0C5D118E}" srcOrd="2" destOrd="0" parTransId="{A22F37A0-D1FB-4C49-8328-89D324703F6F}" sibTransId="{754A7C15-F4E0-4947-A20C-36E137C7E919}"/>
    <dgm:cxn modelId="{84BB2F75-DC20-4605-A9FA-3FDB1EC71AAF}" type="presOf" srcId="{401B5890-33C8-4063-9D87-ABAAAF48D143}" destId="{D0D06BDC-29D2-4074-828A-2940AD9ACF83}" srcOrd="0" destOrd="0" presId="urn:microsoft.com/office/officeart/2018/2/layout/IconVerticalSolidList"/>
    <dgm:cxn modelId="{59B51557-2473-40B5-B4C4-03036602A9D8}" srcId="{F36A48B3-7293-49AC-9BB4-CEA88068C965}" destId="{401B5890-33C8-4063-9D87-ABAAAF48D143}" srcOrd="1" destOrd="0" parTransId="{55021689-DD88-4E4A-97CC-DFFA0077017C}" sibTransId="{3747FBF2-65FC-4178-B8E2-0EB8F79EFD72}"/>
    <dgm:cxn modelId="{8EABB18B-6E0C-47C8-A5FB-8A99AE069FB1}" type="presOf" srcId="{9230BCC1-5DE2-49D1-AED4-7FC0FA582B7C}" destId="{163FA7CC-F2DB-4CB7-B6EE-D045C755698B}" srcOrd="0" destOrd="0" presId="urn:microsoft.com/office/officeart/2018/2/layout/IconVerticalSolidList"/>
    <dgm:cxn modelId="{852B269A-A616-48EC-9C5C-9D650682FD50}" type="presOf" srcId="{B5081AF7-7147-4701-88C2-D8D130A0CD5B}" destId="{35777C4F-284A-49CF-B0DB-C923C99D883D}" srcOrd="0" destOrd="0" presId="urn:microsoft.com/office/officeart/2018/2/layout/IconVerticalSolidList"/>
    <dgm:cxn modelId="{7E5437A5-5BC2-43F9-BA8C-D41D04753955}" type="presOf" srcId="{02F3A5D9-3A61-48B8-B3D8-7BAA0C5D118E}" destId="{14747437-AB8A-4FB1-AC50-9C1B22F92506}" srcOrd="0" destOrd="0" presId="urn:microsoft.com/office/officeart/2018/2/layout/IconVerticalSolidList"/>
    <dgm:cxn modelId="{8361B9DD-21D1-4A95-BC61-163DBD1E42D1}" type="presOf" srcId="{F36A48B3-7293-49AC-9BB4-CEA88068C965}" destId="{18A856D3-DD6F-40B1-99A5-0356A933546F}" srcOrd="0" destOrd="0" presId="urn:microsoft.com/office/officeart/2018/2/layout/IconVerticalSolidList"/>
    <dgm:cxn modelId="{FCDB2DEB-5FEE-4882-B6B1-8022B5288728}" srcId="{F36A48B3-7293-49AC-9BB4-CEA88068C965}" destId="{9230BCC1-5DE2-49D1-AED4-7FC0FA582B7C}" srcOrd="0" destOrd="0" parTransId="{C0CBDA69-1E15-404A-8052-798015A06E63}" sibTransId="{0ABCAFCB-9FE9-4B26-99FE-D04057B32B9F}"/>
    <dgm:cxn modelId="{01729CF0-7B77-4DF1-8E5F-579BC30610A7}" srcId="{F36A48B3-7293-49AC-9BB4-CEA88068C965}" destId="{B5081AF7-7147-4701-88C2-D8D130A0CD5B}" srcOrd="3" destOrd="0" parTransId="{6C34D326-E076-4017-BBB2-C5589A7C7AE2}" sibTransId="{D891330E-A391-4DE7-AB10-56EE4DCE7F82}"/>
    <dgm:cxn modelId="{3E509474-F4A5-4C3F-AD9F-9E051C8B2F37}" type="presParOf" srcId="{18A856D3-DD6F-40B1-99A5-0356A933546F}" destId="{C1674096-395F-4CB4-95FD-38605799E049}" srcOrd="0" destOrd="0" presId="urn:microsoft.com/office/officeart/2018/2/layout/IconVerticalSolidList"/>
    <dgm:cxn modelId="{5CFA16FB-4B1C-490D-9647-EC310C79BE47}" type="presParOf" srcId="{C1674096-395F-4CB4-95FD-38605799E049}" destId="{E577AFD3-6894-4289-92EC-B302EE4FC46B}" srcOrd="0" destOrd="0" presId="urn:microsoft.com/office/officeart/2018/2/layout/IconVerticalSolidList"/>
    <dgm:cxn modelId="{0BBD978B-7C70-49C3-9582-FF18681229E4}" type="presParOf" srcId="{C1674096-395F-4CB4-95FD-38605799E049}" destId="{B3A4B246-9BDD-40E3-9598-FAC662C93FBF}" srcOrd="1" destOrd="0" presId="urn:microsoft.com/office/officeart/2018/2/layout/IconVerticalSolidList"/>
    <dgm:cxn modelId="{61494796-C428-4B89-AB35-EAFE43B8A6C1}" type="presParOf" srcId="{C1674096-395F-4CB4-95FD-38605799E049}" destId="{82853BA0-293B-4CE7-86C3-DD9EF97E3722}" srcOrd="2" destOrd="0" presId="urn:microsoft.com/office/officeart/2018/2/layout/IconVerticalSolidList"/>
    <dgm:cxn modelId="{7892CFC4-FCEB-4728-81BF-F12A481B1216}" type="presParOf" srcId="{C1674096-395F-4CB4-95FD-38605799E049}" destId="{163FA7CC-F2DB-4CB7-B6EE-D045C755698B}" srcOrd="3" destOrd="0" presId="urn:microsoft.com/office/officeart/2018/2/layout/IconVerticalSolidList"/>
    <dgm:cxn modelId="{1BCD56E7-B43C-43D0-A0C4-D7BCB24E425E}" type="presParOf" srcId="{18A856D3-DD6F-40B1-99A5-0356A933546F}" destId="{0E80D98E-F64A-4623-A501-73F899E07725}" srcOrd="1" destOrd="0" presId="urn:microsoft.com/office/officeart/2018/2/layout/IconVerticalSolidList"/>
    <dgm:cxn modelId="{1475358C-24B6-4C50-B710-008206F655AD}" type="presParOf" srcId="{18A856D3-DD6F-40B1-99A5-0356A933546F}" destId="{83D9926E-82B9-435E-AE36-7FA2A28AA1B5}" srcOrd="2" destOrd="0" presId="urn:microsoft.com/office/officeart/2018/2/layout/IconVerticalSolidList"/>
    <dgm:cxn modelId="{5FCBF0B0-AF69-4841-BE2C-2D9FA8A5A05E}" type="presParOf" srcId="{83D9926E-82B9-435E-AE36-7FA2A28AA1B5}" destId="{C499C242-5B44-4C4F-A346-2681454F7D0E}" srcOrd="0" destOrd="0" presId="urn:microsoft.com/office/officeart/2018/2/layout/IconVerticalSolidList"/>
    <dgm:cxn modelId="{83370DF5-BB23-4216-BF26-272E3D0DCEB9}" type="presParOf" srcId="{83D9926E-82B9-435E-AE36-7FA2A28AA1B5}" destId="{CD54280D-E3BE-4024-8A58-799B568557CF}" srcOrd="1" destOrd="0" presId="urn:microsoft.com/office/officeart/2018/2/layout/IconVerticalSolidList"/>
    <dgm:cxn modelId="{441CAC50-0261-447F-8E9A-790C27201408}" type="presParOf" srcId="{83D9926E-82B9-435E-AE36-7FA2A28AA1B5}" destId="{48A9D9AB-AA88-465D-92B7-EE3764290A99}" srcOrd="2" destOrd="0" presId="urn:microsoft.com/office/officeart/2018/2/layout/IconVerticalSolidList"/>
    <dgm:cxn modelId="{826E31B7-A164-4D53-B1E7-3AC5EECBC61A}" type="presParOf" srcId="{83D9926E-82B9-435E-AE36-7FA2A28AA1B5}" destId="{D0D06BDC-29D2-4074-828A-2940AD9ACF83}" srcOrd="3" destOrd="0" presId="urn:microsoft.com/office/officeart/2018/2/layout/IconVerticalSolidList"/>
    <dgm:cxn modelId="{A375D758-B03B-4F67-B082-59B2B192BEC2}" type="presParOf" srcId="{18A856D3-DD6F-40B1-99A5-0356A933546F}" destId="{751226BC-D4E3-4347-846D-077BF2E098C2}" srcOrd="3" destOrd="0" presId="urn:microsoft.com/office/officeart/2018/2/layout/IconVerticalSolidList"/>
    <dgm:cxn modelId="{253FDFB1-3161-4E74-B192-3DF94DBC1522}" type="presParOf" srcId="{18A856D3-DD6F-40B1-99A5-0356A933546F}" destId="{341EF2C3-6D57-48E7-B9A2-3B09A683D9A9}" srcOrd="4" destOrd="0" presId="urn:microsoft.com/office/officeart/2018/2/layout/IconVerticalSolidList"/>
    <dgm:cxn modelId="{0818FC31-1779-4B75-8719-8BD807A92CFE}" type="presParOf" srcId="{341EF2C3-6D57-48E7-B9A2-3B09A683D9A9}" destId="{7E33DE2B-A7A4-4BDD-83D6-BCB8561E4709}" srcOrd="0" destOrd="0" presId="urn:microsoft.com/office/officeart/2018/2/layout/IconVerticalSolidList"/>
    <dgm:cxn modelId="{35EF4532-55BE-4475-8022-1C828897A906}" type="presParOf" srcId="{341EF2C3-6D57-48E7-B9A2-3B09A683D9A9}" destId="{E443E78B-1872-4AB7-A581-E50382044E49}" srcOrd="1" destOrd="0" presId="urn:microsoft.com/office/officeart/2018/2/layout/IconVerticalSolidList"/>
    <dgm:cxn modelId="{3A1365D4-C72F-4A60-BB28-CD2C7E9090A5}" type="presParOf" srcId="{341EF2C3-6D57-48E7-B9A2-3B09A683D9A9}" destId="{21338404-89E6-4B42-A76B-F697E15B5518}" srcOrd="2" destOrd="0" presId="urn:microsoft.com/office/officeart/2018/2/layout/IconVerticalSolidList"/>
    <dgm:cxn modelId="{030A7831-D4BC-4CC2-A2FC-337198C5B36A}" type="presParOf" srcId="{341EF2C3-6D57-48E7-B9A2-3B09A683D9A9}" destId="{14747437-AB8A-4FB1-AC50-9C1B22F92506}" srcOrd="3" destOrd="0" presId="urn:microsoft.com/office/officeart/2018/2/layout/IconVerticalSolidList"/>
    <dgm:cxn modelId="{52C5D35E-5F55-4C84-90AC-045129C9BA63}" type="presParOf" srcId="{18A856D3-DD6F-40B1-99A5-0356A933546F}" destId="{47C0D1C8-B291-4507-B54E-D665B009D6BC}" srcOrd="5" destOrd="0" presId="urn:microsoft.com/office/officeart/2018/2/layout/IconVerticalSolidList"/>
    <dgm:cxn modelId="{01DBC6A6-571D-4368-B132-2BD5A2D8A573}" type="presParOf" srcId="{18A856D3-DD6F-40B1-99A5-0356A933546F}" destId="{267075FC-510A-4769-8CEA-C7E379739F41}" srcOrd="6" destOrd="0" presId="urn:microsoft.com/office/officeart/2018/2/layout/IconVerticalSolidList"/>
    <dgm:cxn modelId="{BE64EB60-CD95-4911-A018-3ED2CEA32711}" type="presParOf" srcId="{267075FC-510A-4769-8CEA-C7E379739F41}" destId="{79250776-057F-40F7-A5DC-30F0858DDEC8}" srcOrd="0" destOrd="0" presId="urn:microsoft.com/office/officeart/2018/2/layout/IconVerticalSolidList"/>
    <dgm:cxn modelId="{DAB07160-3784-4505-A1FC-E394323BB064}" type="presParOf" srcId="{267075FC-510A-4769-8CEA-C7E379739F41}" destId="{3C36F6B1-A4EC-4AFC-943E-6C56F5B0D93B}" srcOrd="1" destOrd="0" presId="urn:microsoft.com/office/officeart/2018/2/layout/IconVerticalSolidList"/>
    <dgm:cxn modelId="{264C805A-A86D-4C35-B566-E27D5A859F0D}" type="presParOf" srcId="{267075FC-510A-4769-8CEA-C7E379739F41}" destId="{EAEF3C71-1FB1-4A81-968A-7F1856DC01F3}" srcOrd="2" destOrd="0" presId="urn:microsoft.com/office/officeart/2018/2/layout/IconVerticalSolidList"/>
    <dgm:cxn modelId="{2E09CFF9-0F99-4120-A4A4-4864411960D6}" type="presParOf" srcId="{267075FC-510A-4769-8CEA-C7E379739F41}" destId="{35777C4F-284A-49CF-B0DB-C923C99D883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C225DFA-D853-4A1F-AD60-FA430A2122E2}" type="doc">
      <dgm:prSet loTypeId="urn:microsoft.com/office/officeart/2008/layout/LinedList" loCatId="list" qsTypeId="urn:microsoft.com/office/officeart/2005/8/quickstyle/simple2" qsCatId="simple" csTypeId="urn:microsoft.com/office/officeart/2005/8/colors/accent3_2" csCatId="accent3" phldr="1"/>
      <dgm:spPr/>
      <dgm:t>
        <a:bodyPr/>
        <a:lstStyle/>
        <a:p>
          <a:endParaRPr lang="en-US"/>
        </a:p>
      </dgm:t>
    </dgm:pt>
    <dgm:pt modelId="{4AB14547-4541-492F-8642-6A177E24550C}">
      <dgm:prSet/>
      <dgm:spPr/>
      <dgm:t>
        <a:bodyPr/>
        <a:lstStyle/>
        <a:p>
          <a:pPr algn="just"/>
          <a:r>
            <a:rPr lang="en-GB" dirty="0"/>
            <a:t> Findings present evidence that CEDV is a safety threat –causes psychological and emotional harm. Fits into definition of what the Children’s Act classifies as child abuse and must be treated as such.</a:t>
          </a:r>
          <a:endParaRPr lang="en-US" dirty="0"/>
        </a:p>
      </dgm:t>
    </dgm:pt>
    <dgm:pt modelId="{4F1401E3-5338-4882-8401-239E2D288C06}" type="parTrans" cxnId="{64CEA275-F794-429E-A8C7-12B527D9EEAC}">
      <dgm:prSet/>
      <dgm:spPr/>
      <dgm:t>
        <a:bodyPr/>
        <a:lstStyle/>
        <a:p>
          <a:endParaRPr lang="en-US"/>
        </a:p>
      </dgm:t>
    </dgm:pt>
    <dgm:pt modelId="{441AE6D1-3B87-4759-9DF5-D206AEC12ECB}" type="sibTrans" cxnId="{64CEA275-F794-429E-A8C7-12B527D9EEAC}">
      <dgm:prSet/>
      <dgm:spPr/>
      <dgm:t>
        <a:bodyPr/>
        <a:lstStyle/>
        <a:p>
          <a:endParaRPr lang="en-US"/>
        </a:p>
      </dgm:t>
    </dgm:pt>
    <dgm:pt modelId="{6929AE83-A4A0-467B-898D-11BBA89332BD}">
      <dgm:prSet/>
      <dgm:spPr/>
      <dgm:t>
        <a:bodyPr/>
        <a:lstStyle/>
        <a:p>
          <a:pPr algn="just"/>
          <a:r>
            <a:rPr lang="en-US" dirty="0"/>
            <a:t>There is an urgent need for adherence to the Children’s Act 38 of 2005 guidelines on mandatory reporting on any disclosures made on exposure to domestic violence-deemed as child abuse  </a:t>
          </a:r>
        </a:p>
      </dgm:t>
    </dgm:pt>
    <dgm:pt modelId="{82EF9D85-5307-41AC-A8E8-E186005DFB58}" type="parTrans" cxnId="{2209BFA1-19A1-4017-9B2E-F983C7C9973D}">
      <dgm:prSet/>
      <dgm:spPr/>
      <dgm:t>
        <a:bodyPr/>
        <a:lstStyle/>
        <a:p>
          <a:endParaRPr lang="en-US"/>
        </a:p>
      </dgm:t>
    </dgm:pt>
    <dgm:pt modelId="{C394D50E-5558-455D-990D-A1FF974AC690}" type="sibTrans" cxnId="{2209BFA1-19A1-4017-9B2E-F983C7C9973D}">
      <dgm:prSet/>
      <dgm:spPr/>
      <dgm:t>
        <a:bodyPr/>
        <a:lstStyle/>
        <a:p>
          <a:endParaRPr lang="en-US"/>
        </a:p>
      </dgm:t>
    </dgm:pt>
    <dgm:pt modelId="{B214310B-61C6-446F-8BCA-D5655B7507AD}">
      <dgm:prSet/>
      <dgm:spPr/>
      <dgm:t>
        <a:bodyPr/>
        <a:lstStyle/>
        <a:p>
          <a:pPr algn="just"/>
          <a:r>
            <a:rPr lang="en-GB" dirty="0"/>
            <a:t>This would also necessitate development and implementation of interventions addressing risk factors whilst -developing emotional competencies, bolstering resilience of adolescents and equipping them with necessary skills </a:t>
          </a:r>
          <a:r>
            <a:rPr lang="en-GB"/>
            <a:t>and provide </a:t>
          </a:r>
          <a:r>
            <a:rPr lang="en-GB" dirty="0"/>
            <a:t>psychosocial support</a:t>
          </a:r>
          <a:endParaRPr lang="en-US" dirty="0"/>
        </a:p>
      </dgm:t>
    </dgm:pt>
    <dgm:pt modelId="{79FC5DA9-23D4-4DEA-907D-BD8C9D926B1C}" type="parTrans" cxnId="{2A6113A7-8650-45CA-A5EA-E91988E2BE37}">
      <dgm:prSet/>
      <dgm:spPr/>
      <dgm:t>
        <a:bodyPr/>
        <a:lstStyle/>
        <a:p>
          <a:endParaRPr lang="en-US"/>
        </a:p>
      </dgm:t>
    </dgm:pt>
    <dgm:pt modelId="{4444318E-6403-46F4-BA07-2420E1919913}" type="sibTrans" cxnId="{2A6113A7-8650-45CA-A5EA-E91988E2BE37}">
      <dgm:prSet/>
      <dgm:spPr/>
      <dgm:t>
        <a:bodyPr/>
        <a:lstStyle/>
        <a:p>
          <a:endParaRPr lang="en-US"/>
        </a:p>
      </dgm:t>
    </dgm:pt>
    <dgm:pt modelId="{27EDC07A-E158-4E3D-83AA-67F7117F40CD}">
      <dgm:prSet/>
      <dgm:spPr/>
      <dgm:t>
        <a:bodyPr/>
        <a:lstStyle/>
        <a:p>
          <a:pPr algn="just"/>
          <a:r>
            <a:rPr lang="en-US" dirty="0"/>
            <a:t>Such interventions are alignment with SDG 16-which seeks to end abuse and end all forms of violence against children </a:t>
          </a:r>
        </a:p>
      </dgm:t>
    </dgm:pt>
    <dgm:pt modelId="{35BB5C4D-BA6F-463E-BC75-21EC8CD23578}" type="parTrans" cxnId="{4880F34B-A3C7-4317-9667-A67A5A0BAE1E}">
      <dgm:prSet/>
      <dgm:spPr/>
      <dgm:t>
        <a:bodyPr/>
        <a:lstStyle/>
        <a:p>
          <a:endParaRPr lang="en-US"/>
        </a:p>
      </dgm:t>
    </dgm:pt>
    <dgm:pt modelId="{F10637A4-60A2-4B7C-B096-A4B63207C74F}" type="sibTrans" cxnId="{4880F34B-A3C7-4317-9667-A67A5A0BAE1E}">
      <dgm:prSet/>
      <dgm:spPr/>
      <dgm:t>
        <a:bodyPr/>
        <a:lstStyle/>
        <a:p>
          <a:endParaRPr lang="en-US"/>
        </a:p>
      </dgm:t>
    </dgm:pt>
    <dgm:pt modelId="{CBC3805E-3B74-4DFC-8102-8484B8B753C7}" type="pres">
      <dgm:prSet presAssocID="{6C225DFA-D853-4A1F-AD60-FA430A2122E2}" presName="vert0" presStyleCnt="0">
        <dgm:presLayoutVars>
          <dgm:dir/>
          <dgm:animOne val="branch"/>
          <dgm:animLvl val="lvl"/>
        </dgm:presLayoutVars>
      </dgm:prSet>
      <dgm:spPr/>
    </dgm:pt>
    <dgm:pt modelId="{22167E95-EE71-4875-B11B-5205F2C9E85C}" type="pres">
      <dgm:prSet presAssocID="{4AB14547-4541-492F-8642-6A177E24550C}" presName="thickLine" presStyleLbl="alignNode1" presStyleIdx="0" presStyleCnt="4"/>
      <dgm:spPr/>
    </dgm:pt>
    <dgm:pt modelId="{7A6FB46D-402A-461B-BF9E-CF0605FAFCCC}" type="pres">
      <dgm:prSet presAssocID="{4AB14547-4541-492F-8642-6A177E24550C}" presName="horz1" presStyleCnt="0"/>
      <dgm:spPr/>
    </dgm:pt>
    <dgm:pt modelId="{29694FFD-C5CD-4B26-A83B-24EA5F0A1AD0}" type="pres">
      <dgm:prSet presAssocID="{4AB14547-4541-492F-8642-6A177E24550C}" presName="tx1" presStyleLbl="revTx" presStyleIdx="0" presStyleCnt="4"/>
      <dgm:spPr/>
    </dgm:pt>
    <dgm:pt modelId="{E0E74313-C5FD-49F0-B525-445FECD01112}" type="pres">
      <dgm:prSet presAssocID="{4AB14547-4541-492F-8642-6A177E24550C}" presName="vert1" presStyleCnt="0"/>
      <dgm:spPr/>
    </dgm:pt>
    <dgm:pt modelId="{3F6BD4B5-B596-47B7-94C7-414680C97765}" type="pres">
      <dgm:prSet presAssocID="{6929AE83-A4A0-467B-898D-11BBA89332BD}" presName="thickLine" presStyleLbl="alignNode1" presStyleIdx="1" presStyleCnt="4"/>
      <dgm:spPr/>
    </dgm:pt>
    <dgm:pt modelId="{BED5FB58-1706-4BAE-B7B0-FCC883935888}" type="pres">
      <dgm:prSet presAssocID="{6929AE83-A4A0-467B-898D-11BBA89332BD}" presName="horz1" presStyleCnt="0"/>
      <dgm:spPr/>
    </dgm:pt>
    <dgm:pt modelId="{720638FC-D115-4284-A345-6F6E54BA59AB}" type="pres">
      <dgm:prSet presAssocID="{6929AE83-A4A0-467B-898D-11BBA89332BD}" presName="tx1" presStyleLbl="revTx" presStyleIdx="1" presStyleCnt="4"/>
      <dgm:spPr/>
    </dgm:pt>
    <dgm:pt modelId="{2FDCE826-BE94-4965-93F1-29F83D0AF912}" type="pres">
      <dgm:prSet presAssocID="{6929AE83-A4A0-467B-898D-11BBA89332BD}" presName="vert1" presStyleCnt="0"/>
      <dgm:spPr/>
    </dgm:pt>
    <dgm:pt modelId="{A228EDFD-830D-49B3-A445-313DFD648C18}" type="pres">
      <dgm:prSet presAssocID="{B214310B-61C6-446F-8BCA-D5655B7507AD}" presName="thickLine" presStyleLbl="alignNode1" presStyleIdx="2" presStyleCnt="4"/>
      <dgm:spPr/>
    </dgm:pt>
    <dgm:pt modelId="{84EF2E8A-9EAD-4496-B762-FD2DB8C19254}" type="pres">
      <dgm:prSet presAssocID="{B214310B-61C6-446F-8BCA-D5655B7507AD}" presName="horz1" presStyleCnt="0"/>
      <dgm:spPr/>
    </dgm:pt>
    <dgm:pt modelId="{697F4DF8-C569-4F17-8906-860B5E189911}" type="pres">
      <dgm:prSet presAssocID="{B214310B-61C6-446F-8BCA-D5655B7507AD}" presName="tx1" presStyleLbl="revTx" presStyleIdx="2" presStyleCnt="4"/>
      <dgm:spPr/>
    </dgm:pt>
    <dgm:pt modelId="{3FB2731E-3DA3-445C-A5FF-D3006FECC9FF}" type="pres">
      <dgm:prSet presAssocID="{B214310B-61C6-446F-8BCA-D5655B7507AD}" presName="vert1" presStyleCnt="0"/>
      <dgm:spPr/>
    </dgm:pt>
    <dgm:pt modelId="{BE81FCDC-8DEE-46A2-8666-B3B1A596CEEE}" type="pres">
      <dgm:prSet presAssocID="{27EDC07A-E158-4E3D-83AA-67F7117F40CD}" presName="thickLine" presStyleLbl="alignNode1" presStyleIdx="3" presStyleCnt="4"/>
      <dgm:spPr/>
    </dgm:pt>
    <dgm:pt modelId="{FF82C90A-E703-4139-A0B3-035DDDF6869F}" type="pres">
      <dgm:prSet presAssocID="{27EDC07A-E158-4E3D-83AA-67F7117F40CD}" presName="horz1" presStyleCnt="0"/>
      <dgm:spPr/>
    </dgm:pt>
    <dgm:pt modelId="{10EB65D8-BBF5-4691-8DBA-43125348698B}" type="pres">
      <dgm:prSet presAssocID="{27EDC07A-E158-4E3D-83AA-67F7117F40CD}" presName="tx1" presStyleLbl="revTx" presStyleIdx="3" presStyleCnt="4"/>
      <dgm:spPr/>
    </dgm:pt>
    <dgm:pt modelId="{387E2806-1F1E-4514-8438-3834E3DA4851}" type="pres">
      <dgm:prSet presAssocID="{27EDC07A-E158-4E3D-83AA-67F7117F40CD}" presName="vert1" presStyleCnt="0"/>
      <dgm:spPr/>
    </dgm:pt>
  </dgm:ptLst>
  <dgm:cxnLst>
    <dgm:cxn modelId="{87ADC70E-1EF6-4434-9E08-6C0E5505F517}" type="presOf" srcId="{6929AE83-A4A0-467B-898D-11BBA89332BD}" destId="{720638FC-D115-4284-A345-6F6E54BA59AB}" srcOrd="0" destOrd="0" presId="urn:microsoft.com/office/officeart/2008/layout/LinedList"/>
    <dgm:cxn modelId="{61A1A831-37F9-4987-B5FA-CB7AD6AC22DB}" type="presOf" srcId="{27EDC07A-E158-4E3D-83AA-67F7117F40CD}" destId="{10EB65D8-BBF5-4691-8DBA-43125348698B}" srcOrd="0" destOrd="0" presId="urn:microsoft.com/office/officeart/2008/layout/LinedList"/>
    <dgm:cxn modelId="{F997A236-0829-4E0D-805C-65906270FB04}" type="presOf" srcId="{B214310B-61C6-446F-8BCA-D5655B7507AD}" destId="{697F4DF8-C569-4F17-8906-860B5E189911}" srcOrd="0" destOrd="0" presId="urn:microsoft.com/office/officeart/2008/layout/LinedList"/>
    <dgm:cxn modelId="{4880F34B-A3C7-4317-9667-A67A5A0BAE1E}" srcId="{6C225DFA-D853-4A1F-AD60-FA430A2122E2}" destId="{27EDC07A-E158-4E3D-83AA-67F7117F40CD}" srcOrd="3" destOrd="0" parTransId="{35BB5C4D-BA6F-463E-BC75-21EC8CD23578}" sibTransId="{F10637A4-60A2-4B7C-B096-A4B63207C74F}"/>
    <dgm:cxn modelId="{A1380454-B1D0-47CE-A518-0E6243BCF539}" type="presOf" srcId="{6C225DFA-D853-4A1F-AD60-FA430A2122E2}" destId="{CBC3805E-3B74-4DFC-8102-8484B8B753C7}" srcOrd="0" destOrd="0" presId="urn:microsoft.com/office/officeart/2008/layout/LinedList"/>
    <dgm:cxn modelId="{64CEA275-F794-429E-A8C7-12B527D9EEAC}" srcId="{6C225DFA-D853-4A1F-AD60-FA430A2122E2}" destId="{4AB14547-4541-492F-8642-6A177E24550C}" srcOrd="0" destOrd="0" parTransId="{4F1401E3-5338-4882-8401-239E2D288C06}" sibTransId="{441AE6D1-3B87-4759-9DF5-D206AEC12ECB}"/>
    <dgm:cxn modelId="{2209BFA1-19A1-4017-9B2E-F983C7C9973D}" srcId="{6C225DFA-D853-4A1F-AD60-FA430A2122E2}" destId="{6929AE83-A4A0-467B-898D-11BBA89332BD}" srcOrd="1" destOrd="0" parTransId="{82EF9D85-5307-41AC-A8E8-E186005DFB58}" sibTransId="{C394D50E-5558-455D-990D-A1FF974AC690}"/>
    <dgm:cxn modelId="{2A6113A7-8650-45CA-A5EA-E91988E2BE37}" srcId="{6C225DFA-D853-4A1F-AD60-FA430A2122E2}" destId="{B214310B-61C6-446F-8BCA-D5655B7507AD}" srcOrd="2" destOrd="0" parTransId="{79FC5DA9-23D4-4DEA-907D-BD8C9D926B1C}" sibTransId="{4444318E-6403-46F4-BA07-2420E1919913}"/>
    <dgm:cxn modelId="{214E09F9-85FD-41E5-90EA-EAC97D61F979}" type="presOf" srcId="{4AB14547-4541-492F-8642-6A177E24550C}" destId="{29694FFD-C5CD-4B26-A83B-24EA5F0A1AD0}" srcOrd="0" destOrd="0" presId="urn:microsoft.com/office/officeart/2008/layout/LinedList"/>
    <dgm:cxn modelId="{70443966-1E3E-45D5-B76F-E1FDAAE30F1C}" type="presParOf" srcId="{CBC3805E-3B74-4DFC-8102-8484B8B753C7}" destId="{22167E95-EE71-4875-B11B-5205F2C9E85C}" srcOrd="0" destOrd="0" presId="urn:microsoft.com/office/officeart/2008/layout/LinedList"/>
    <dgm:cxn modelId="{A0A6FA8C-6E94-4245-8F6F-68231A979BA2}" type="presParOf" srcId="{CBC3805E-3B74-4DFC-8102-8484B8B753C7}" destId="{7A6FB46D-402A-461B-BF9E-CF0605FAFCCC}" srcOrd="1" destOrd="0" presId="urn:microsoft.com/office/officeart/2008/layout/LinedList"/>
    <dgm:cxn modelId="{DBAD75A4-73A0-4958-B69D-90FE7AB00478}" type="presParOf" srcId="{7A6FB46D-402A-461B-BF9E-CF0605FAFCCC}" destId="{29694FFD-C5CD-4B26-A83B-24EA5F0A1AD0}" srcOrd="0" destOrd="0" presId="urn:microsoft.com/office/officeart/2008/layout/LinedList"/>
    <dgm:cxn modelId="{42B2239F-FC15-4974-9B50-EFE70DDF4C2F}" type="presParOf" srcId="{7A6FB46D-402A-461B-BF9E-CF0605FAFCCC}" destId="{E0E74313-C5FD-49F0-B525-445FECD01112}" srcOrd="1" destOrd="0" presId="urn:microsoft.com/office/officeart/2008/layout/LinedList"/>
    <dgm:cxn modelId="{3C2DB716-1206-40B9-9918-51DFC8E15FE1}" type="presParOf" srcId="{CBC3805E-3B74-4DFC-8102-8484B8B753C7}" destId="{3F6BD4B5-B596-47B7-94C7-414680C97765}" srcOrd="2" destOrd="0" presId="urn:microsoft.com/office/officeart/2008/layout/LinedList"/>
    <dgm:cxn modelId="{323037EF-D41A-45A5-9F0E-0AC986E92581}" type="presParOf" srcId="{CBC3805E-3B74-4DFC-8102-8484B8B753C7}" destId="{BED5FB58-1706-4BAE-B7B0-FCC883935888}" srcOrd="3" destOrd="0" presId="urn:microsoft.com/office/officeart/2008/layout/LinedList"/>
    <dgm:cxn modelId="{10A3E0BB-896D-4C7B-957B-0F34C019586F}" type="presParOf" srcId="{BED5FB58-1706-4BAE-B7B0-FCC883935888}" destId="{720638FC-D115-4284-A345-6F6E54BA59AB}" srcOrd="0" destOrd="0" presId="urn:microsoft.com/office/officeart/2008/layout/LinedList"/>
    <dgm:cxn modelId="{10E2E8ED-4475-4588-8042-B6D9B272ADBD}" type="presParOf" srcId="{BED5FB58-1706-4BAE-B7B0-FCC883935888}" destId="{2FDCE826-BE94-4965-93F1-29F83D0AF912}" srcOrd="1" destOrd="0" presId="urn:microsoft.com/office/officeart/2008/layout/LinedList"/>
    <dgm:cxn modelId="{0AB7CA64-0792-480C-AF2E-D165F8B7302F}" type="presParOf" srcId="{CBC3805E-3B74-4DFC-8102-8484B8B753C7}" destId="{A228EDFD-830D-49B3-A445-313DFD648C18}" srcOrd="4" destOrd="0" presId="urn:microsoft.com/office/officeart/2008/layout/LinedList"/>
    <dgm:cxn modelId="{EAF9943D-EF91-4B5C-B25B-40E46B0A0ABC}" type="presParOf" srcId="{CBC3805E-3B74-4DFC-8102-8484B8B753C7}" destId="{84EF2E8A-9EAD-4496-B762-FD2DB8C19254}" srcOrd="5" destOrd="0" presId="urn:microsoft.com/office/officeart/2008/layout/LinedList"/>
    <dgm:cxn modelId="{98C825C6-B8EA-4D17-85F5-9B31E877D5B2}" type="presParOf" srcId="{84EF2E8A-9EAD-4496-B762-FD2DB8C19254}" destId="{697F4DF8-C569-4F17-8906-860B5E189911}" srcOrd="0" destOrd="0" presId="urn:microsoft.com/office/officeart/2008/layout/LinedList"/>
    <dgm:cxn modelId="{D8496145-F601-448B-BDD1-724E51068162}" type="presParOf" srcId="{84EF2E8A-9EAD-4496-B762-FD2DB8C19254}" destId="{3FB2731E-3DA3-445C-A5FF-D3006FECC9FF}" srcOrd="1" destOrd="0" presId="urn:microsoft.com/office/officeart/2008/layout/LinedList"/>
    <dgm:cxn modelId="{2D095EC0-5CF1-4B1D-AEC3-9A3F685EF576}" type="presParOf" srcId="{CBC3805E-3B74-4DFC-8102-8484B8B753C7}" destId="{BE81FCDC-8DEE-46A2-8666-B3B1A596CEEE}" srcOrd="6" destOrd="0" presId="urn:microsoft.com/office/officeart/2008/layout/LinedList"/>
    <dgm:cxn modelId="{3B381EE4-ACAD-4A4A-9D35-250593D0A4BA}" type="presParOf" srcId="{CBC3805E-3B74-4DFC-8102-8484B8B753C7}" destId="{FF82C90A-E703-4139-A0B3-035DDDF6869F}" srcOrd="7" destOrd="0" presId="urn:microsoft.com/office/officeart/2008/layout/LinedList"/>
    <dgm:cxn modelId="{2E68AD84-2BB2-4328-AD9D-D6F7C15605BF}" type="presParOf" srcId="{FF82C90A-E703-4139-A0B3-035DDDF6869F}" destId="{10EB65D8-BBF5-4691-8DBA-43125348698B}" srcOrd="0" destOrd="0" presId="urn:microsoft.com/office/officeart/2008/layout/LinedList"/>
    <dgm:cxn modelId="{D980B6D8-6F5C-4351-AF6C-D04A742AC3D0}" type="presParOf" srcId="{FF82C90A-E703-4139-A0B3-035DDDF6869F}" destId="{387E2806-1F1E-4514-8438-3834E3DA485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C1C2ED-B93F-452D-8EE5-5F618E68C659}">
      <dsp:nvSpPr>
        <dsp:cNvPr id="0" name=""/>
        <dsp:cNvSpPr/>
      </dsp:nvSpPr>
      <dsp:spPr>
        <a:xfrm>
          <a:off x="0" y="2024"/>
          <a:ext cx="8382000" cy="10258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FF5A41-BC91-4F62-8377-F9E6D847CC79}">
      <dsp:nvSpPr>
        <dsp:cNvPr id="0" name=""/>
        <dsp:cNvSpPr/>
      </dsp:nvSpPr>
      <dsp:spPr>
        <a:xfrm>
          <a:off x="310317" y="232838"/>
          <a:ext cx="564213" cy="5642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A2A67B9-8B13-4F6A-9D6B-AFCBCE42ACDC}">
      <dsp:nvSpPr>
        <dsp:cNvPr id="0" name=""/>
        <dsp:cNvSpPr/>
      </dsp:nvSpPr>
      <dsp:spPr>
        <a:xfrm>
          <a:off x="1184848" y="2024"/>
          <a:ext cx="7197151" cy="1025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568" tIns="108568" rIns="108568" bIns="108568" numCol="1" spcCol="1270" anchor="ctr" anchorCtr="0">
          <a:noAutofit/>
        </a:bodyPr>
        <a:lstStyle/>
        <a:p>
          <a:pPr marL="0" lvl="0" indent="0" algn="l" defTabSz="844550">
            <a:lnSpc>
              <a:spcPct val="90000"/>
            </a:lnSpc>
            <a:spcBef>
              <a:spcPct val="0"/>
            </a:spcBef>
            <a:spcAft>
              <a:spcPct val="35000"/>
            </a:spcAft>
            <a:buNone/>
          </a:pPr>
          <a:r>
            <a:rPr lang="en-US" sz="1900" kern="1200" dirty="0"/>
            <a:t>Show the link between DV exposure and psychosocial functioning, mental health and developmental outcomes</a:t>
          </a:r>
        </a:p>
      </dsp:txBody>
      <dsp:txXfrm>
        <a:off x="1184848" y="2024"/>
        <a:ext cx="7197151" cy="1025842"/>
      </dsp:txXfrm>
    </dsp:sp>
    <dsp:sp modelId="{72945EF7-B1F2-46D4-A51E-6ADBEA0C0892}">
      <dsp:nvSpPr>
        <dsp:cNvPr id="0" name=""/>
        <dsp:cNvSpPr/>
      </dsp:nvSpPr>
      <dsp:spPr>
        <a:xfrm>
          <a:off x="0" y="1284327"/>
          <a:ext cx="8382000" cy="10258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8EA507-4DD6-4B57-A1AA-BA4F33C5267F}">
      <dsp:nvSpPr>
        <dsp:cNvPr id="0" name=""/>
        <dsp:cNvSpPr/>
      </dsp:nvSpPr>
      <dsp:spPr>
        <a:xfrm>
          <a:off x="310317" y="1515141"/>
          <a:ext cx="564213" cy="5642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9A31C09-5FAE-4735-8D4F-9A6D9A286D84}">
      <dsp:nvSpPr>
        <dsp:cNvPr id="0" name=""/>
        <dsp:cNvSpPr/>
      </dsp:nvSpPr>
      <dsp:spPr>
        <a:xfrm>
          <a:off x="1184848" y="1284327"/>
          <a:ext cx="7197151" cy="1025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568" tIns="108568" rIns="108568" bIns="108568" numCol="1" spcCol="1270" anchor="ctr" anchorCtr="0">
          <a:noAutofit/>
        </a:bodyPr>
        <a:lstStyle/>
        <a:p>
          <a:pPr marL="0" lvl="0" indent="0" algn="l" defTabSz="844550">
            <a:lnSpc>
              <a:spcPct val="90000"/>
            </a:lnSpc>
            <a:spcBef>
              <a:spcPct val="0"/>
            </a:spcBef>
            <a:spcAft>
              <a:spcPct val="35000"/>
            </a:spcAft>
            <a:buNone/>
          </a:pPr>
          <a:r>
            <a:rPr lang="en-US" sz="1900" kern="1200"/>
            <a:t>Foreground the voices of adolescents on their experiences of CEDV and effects on their psychosocial functioning and overall mental health</a:t>
          </a:r>
        </a:p>
      </dsp:txBody>
      <dsp:txXfrm>
        <a:off x="1184848" y="1284327"/>
        <a:ext cx="7197151" cy="1025842"/>
      </dsp:txXfrm>
    </dsp:sp>
    <dsp:sp modelId="{2C00F67D-4462-48F2-A132-F04F1DC04064}">
      <dsp:nvSpPr>
        <dsp:cNvPr id="0" name=""/>
        <dsp:cNvSpPr/>
      </dsp:nvSpPr>
      <dsp:spPr>
        <a:xfrm>
          <a:off x="0" y="2566630"/>
          <a:ext cx="8382000" cy="10258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2A3DC9-82D4-4963-B18C-824095DB57D6}">
      <dsp:nvSpPr>
        <dsp:cNvPr id="0" name=""/>
        <dsp:cNvSpPr/>
      </dsp:nvSpPr>
      <dsp:spPr>
        <a:xfrm>
          <a:off x="310317" y="2797444"/>
          <a:ext cx="564213" cy="5642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0D08F40-BD13-4683-B5E4-20D06F85E5F7}">
      <dsp:nvSpPr>
        <dsp:cNvPr id="0" name=""/>
        <dsp:cNvSpPr/>
      </dsp:nvSpPr>
      <dsp:spPr>
        <a:xfrm>
          <a:off x="1184848" y="2566630"/>
          <a:ext cx="7197151" cy="1025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568" tIns="108568" rIns="108568" bIns="108568" numCol="1" spcCol="1270" anchor="ctr" anchorCtr="0">
          <a:noAutofit/>
        </a:bodyPr>
        <a:lstStyle/>
        <a:p>
          <a:pPr marL="0" lvl="0" indent="0" algn="l" defTabSz="844550">
            <a:lnSpc>
              <a:spcPct val="90000"/>
            </a:lnSpc>
            <a:spcBef>
              <a:spcPct val="0"/>
            </a:spcBef>
            <a:spcAft>
              <a:spcPct val="35000"/>
            </a:spcAft>
            <a:buNone/>
          </a:pPr>
          <a:r>
            <a:rPr lang="en-US" sz="1900" kern="1200"/>
            <a:t>Highlight the limitations in social work practice on how CEDV is handled as a safety threat</a:t>
          </a:r>
        </a:p>
      </dsp:txBody>
      <dsp:txXfrm>
        <a:off x="1184848" y="2566630"/>
        <a:ext cx="7197151" cy="1025842"/>
      </dsp:txXfrm>
    </dsp:sp>
    <dsp:sp modelId="{4FB86F52-F381-48E1-8FC0-23D1484FF4D3}">
      <dsp:nvSpPr>
        <dsp:cNvPr id="0" name=""/>
        <dsp:cNvSpPr/>
      </dsp:nvSpPr>
      <dsp:spPr>
        <a:xfrm>
          <a:off x="0" y="3848933"/>
          <a:ext cx="8382000" cy="10258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42D4FF-3756-4B4B-81F8-21C1320879D9}">
      <dsp:nvSpPr>
        <dsp:cNvPr id="0" name=""/>
        <dsp:cNvSpPr/>
      </dsp:nvSpPr>
      <dsp:spPr>
        <a:xfrm>
          <a:off x="310317" y="4079748"/>
          <a:ext cx="564213" cy="5642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2B6CFCE-582D-48A1-A8D8-E7E28EBBAE2E}">
      <dsp:nvSpPr>
        <dsp:cNvPr id="0" name=""/>
        <dsp:cNvSpPr/>
      </dsp:nvSpPr>
      <dsp:spPr>
        <a:xfrm>
          <a:off x="1184848" y="3848933"/>
          <a:ext cx="7197151" cy="1025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568" tIns="108568" rIns="108568" bIns="108568" numCol="1" spcCol="1270" anchor="ctr" anchorCtr="0">
          <a:noAutofit/>
        </a:bodyPr>
        <a:lstStyle/>
        <a:p>
          <a:pPr marL="0" lvl="0" indent="0" algn="l" defTabSz="844550">
            <a:lnSpc>
              <a:spcPct val="90000"/>
            </a:lnSpc>
            <a:spcBef>
              <a:spcPct val="0"/>
            </a:spcBef>
            <a:spcAft>
              <a:spcPct val="35000"/>
            </a:spcAft>
            <a:buNone/>
          </a:pPr>
          <a:r>
            <a:rPr lang="en-US" sz="1900" kern="1200"/>
            <a:t>Make recommendations for social work practice and future research</a:t>
          </a:r>
        </a:p>
      </dsp:txBody>
      <dsp:txXfrm>
        <a:off x="1184848" y="3848933"/>
        <a:ext cx="7197151" cy="102584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3196CC-7677-404A-AAD4-A603C42EB873}">
      <dsp:nvSpPr>
        <dsp:cNvPr id="0" name=""/>
        <dsp:cNvSpPr/>
      </dsp:nvSpPr>
      <dsp:spPr>
        <a:xfrm rot="5400000">
          <a:off x="-262633" y="267022"/>
          <a:ext cx="1750888" cy="1225621"/>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en-US" sz="3400" kern="1200" dirty="0"/>
            <a:t>1</a:t>
          </a:r>
        </a:p>
      </dsp:txBody>
      <dsp:txXfrm rot="-5400000">
        <a:off x="1" y="617200"/>
        <a:ext cx="1225621" cy="525267"/>
      </dsp:txXfrm>
    </dsp:sp>
    <dsp:sp modelId="{6B8C739F-3137-4598-B147-703AFA770E60}">
      <dsp:nvSpPr>
        <dsp:cNvPr id="0" name=""/>
        <dsp:cNvSpPr/>
      </dsp:nvSpPr>
      <dsp:spPr>
        <a:xfrm rot="5400000">
          <a:off x="3910093" y="-2680082"/>
          <a:ext cx="1138077" cy="6507021"/>
        </a:xfrm>
        <a:prstGeom prst="round2SameRect">
          <a:avLst/>
        </a:prstGeom>
        <a:solidFill>
          <a:srgbClr val="FF3300">
            <a:alpha val="90000"/>
          </a:srgb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Font typeface="Symbol" panose="05050102010706020507" pitchFamily="18" charset="2"/>
            <a:buChar char=""/>
          </a:pPr>
          <a:r>
            <a:rPr lang="en-US" sz="1400" kern="1200" dirty="0"/>
            <a:t>Gaps exists for interventions for secondary victims of DV </a:t>
          </a:r>
          <a:r>
            <a:rPr lang="en-US" sz="1400" kern="1200" dirty="0" err="1"/>
            <a:t>i.e</a:t>
          </a:r>
          <a:r>
            <a:rPr lang="en-US" sz="1400" kern="1200" dirty="0"/>
            <a:t> children and adolescents as well as adherence to Children’s Act guidelines on mandatory reporting on CEDV. Study confirmed adverse impact from DV exposure and lack of support for affected children</a:t>
          </a:r>
        </a:p>
        <a:p>
          <a:pPr marL="57150" lvl="1" indent="-57150" algn="l" defTabSz="444500">
            <a:lnSpc>
              <a:spcPct val="90000"/>
            </a:lnSpc>
            <a:spcBef>
              <a:spcPct val="0"/>
            </a:spcBef>
            <a:spcAft>
              <a:spcPct val="15000"/>
            </a:spcAft>
            <a:buChar char="•"/>
          </a:pPr>
          <a:endParaRPr lang="en-US" sz="1000" kern="1200" dirty="0"/>
        </a:p>
        <a:p>
          <a:pPr marL="57150" lvl="1" indent="-57150" algn="l" defTabSz="444500">
            <a:lnSpc>
              <a:spcPct val="90000"/>
            </a:lnSpc>
            <a:spcBef>
              <a:spcPct val="0"/>
            </a:spcBef>
            <a:spcAft>
              <a:spcPct val="15000"/>
            </a:spcAft>
            <a:buChar char="•"/>
          </a:pPr>
          <a:endParaRPr lang="en-US" sz="1000" kern="1200" dirty="0"/>
        </a:p>
      </dsp:txBody>
      <dsp:txXfrm rot="-5400000">
        <a:off x="1225621" y="59946"/>
        <a:ext cx="6451465" cy="1026965"/>
      </dsp:txXfrm>
    </dsp:sp>
    <dsp:sp modelId="{A4E06876-1CD6-4EC7-B9F2-F4371C3FDF14}">
      <dsp:nvSpPr>
        <dsp:cNvPr id="0" name=""/>
        <dsp:cNvSpPr/>
      </dsp:nvSpPr>
      <dsp:spPr>
        <a:xfrm rot="5400000">
          <a:off x="-262633" y="1825589"/>
          <a:ext cx="1750888" cy="1225621"/>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en-US" sz="3400" kern="1200" dirty="0"/>
            <a:t>2</a:t>
          </a:r>
        </a:p>
      </dsp:txBody>
      <dsp:txXfrm rot="-5400000">
        <a:off x="1" y="2175767"/>
        <a:ext cx="1225621" cy="525267"/>
      </dsp:txXfrm>
    </dsp:sp>
    <dsp:sp modelId="{EBB540ED-2FDA-490A-B294-6DF389591A38}">
      <dsp:nvSpPr>
        <dsp:cNvPr id="0" name=""/>
        <dsp:cNvSpPr/>
      </dsp:nvSpPr>
      <dsp:spPr>
        <a:xfrm rot="5400000">
          <a:off x="3910093" y="-1121516"/>
          <a:ext cx="1138077" cy="6507021"/>
        </a:xfrm>
        <a:prstGeom prst="round2SameRect">
          <a:avLst/>
        </a:prstGeom>
        <a:solidFill>
          <a:srgbClr val="FF3300">
            <a:alpha val="90000"/>
          </a:srgb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ZA" sz="1400" kern="1200" dirty="0"/>
            <a:t>The exposure has significant and adverse impacts on the adolescents’ general functioning and the possibility of perpetration or future victimisation - hence the urgent need for interventions to be developed for this specific group</a:t>
          </a:r>
          <a:r>
            <a:rPr lang="en-US" sz="1400" kern="1200" dirty="0"/>
            <a:t> </a:t>
          </a:r>
        </a:p>
        <a:p>
          <a:pPr marL="57150" lvl="1" indent="-57150" algn="l" defTabSz="444500">
            <a:lnSpc>
              <a:spcPct val="90000"/>
            </a:lnSpc>
            <a:spcBef>
              <a:spcPct val="0"/>
            </a:spcBef>
            <a:spcAft>
              <a:spcPct val="15000"/>
            </a:spcAft>
            <a:buChar char="•"/>
          </a:pPr>
          <a:endParaRPr lang="en-US" sz="1000" kern="1200" dirty="0"/>
        </a:p>
      </dsp:txBody>
      <dsp:txXfrm rot="-5400000">
        <a:off x="1225621" y="1618512"/>
        <a:ext cx="6451465" cy="1026965"/>
      </dsp:txXfrm>
    </dsp:sp>
    <dsp:sp modelId="{EBAF4A5D-1AFA-4034-9629-1A8929806A49}">
      <dsp:nvSpPr>
        <dsp:cNvPr id="0" name=""/>
        <dsp:cNvSpPr/>
      </dsp:nvSpPr>
      <dsp:spPr>
        <a:xfrm rot="5400000">
          <a:off x="-262633" y="3384155"/>
          <a:ext cx="1750888" cy="1225621"/>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en-US" sz="3400" kern="1200" dirty="0"/>
            <a:t>3</a:t>
          </a:r>
        </a:p>
      </dsp:txBody>
      <dsp:txXfrm rot="-5400000">
        <a:off x="1" y="3734333"/>
        <a:ext cx="1225621" cy="525267"/>
      </dsp:txXfrm>
    </dsp:sp>
    <dsp:sp modelId="{A824C3FA-BFE1-455F-BD5C-7528F9710447}">
      <dsp:nvSpPr>
        <dsp:cNvPr id="0" name=""/>
        <dsp:cNvSpPr/>
      </dsp:nvSpPr>
      <dsp:spPr>
        <a:xfrm rot="5400000">
          <a:off x="3910093" y="437050"/>
          <a:ext cx="1138077" cy="6507021"/>
        </a:xfrm>
        <a:prstGeom prst="round2SameRect">
          <a:avLst/>
        </a:prstGeom>
        <a:solidFill>
          <a:srgbClr val="FF3300">
            <a:alpha val="90000"/>
          </a:srgb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Font typeface="Symbol" panose="05050102010706020507" pitchFamily="18" charset="2"/>
            <a:buChar char=""/>
          </a:pPr>
          <a:r>
            <a:rPr lang="en-ZA" sz="1400" kern="1200" dirty="0"/>
            <a:t> Because adolescents are socialised in various institutions (such as families, schools and communities), all stakeholders have a role to play in addressing this social issue if we are to win the fight against DV.</a:t>
          </a:r>
          <a:endParaRPr lang="en-US" sz="1400" kern="1200" dirty="0"/>
        </a:p>
      </dsp:txBody>
      <dsp:txXfrm rot="-5400000">
        <a:off x="1225621" y="3177078"/>
        <a:ext cx="6451465" cy="10269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2DE35E-C664-46A8-BB85-3255A7CA9CA8}">
      <dsp:nvSpPr>
        <dsp:cNvPr id="0" name=""/>
        <dsp:cNvSpPr/>
      </dsp:nvSpPr>
      <dsp:spPr>
        <a:xfrm>
          <a:off x="151923" y="421"/>
          <a:ext cx="2547199" cy="262145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Adolescents a vulnerable population-predisposed to violence, GBV, Crime, Exposure to DV </a:t>
          </a:r>
          <a:r>
            <a:rPr lang="en-US" sz="1700" kern="1200" dirty="0" err="1"/>
            <a:t>etc</a:t>
          </a:r>
          <a:endParaRPr lang="en-US" sz="1700" kern="1200" dirty="0"/>
        </a:p>
      </dsp:txBody>
      <dsp:txXfrm>
        <a:off x="151923" y="421"/>
        <a:ext cx="2547199" cy="2621450"/>
      </dsp:txXfrm>
    </dsp:sp>
    <dsp:sp modelId="{EBB8A0D4-A91D-4034-B5E6-CA60550E3CF0}">
      <dsp:nvSpPr>
        <dsp:cNvPr id="0" name=""/>
        <dsp:cNvSpPr/>
      </dsp:nvSpPr>
      <dsp:spPr>
        <a:xfrm>
          <a:off x="2953843" y="19578"/>
          <a:ext cx="2547199" cy="2583135"/>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Exposure to DV has lifelong adverse implications ( </a:t>
          </a:r>
          <a:r>
            <a:rPr lang="en-US" sz="1700" kern="1200" dirty="0" err="1"/>
            <a:t>e.g</a:t>
          </a:r>
          <a:r>
            <a:rPr lang="en-US" sz="1700" kern="1200" dirty="0"/>
            <a:t> psychosocial, mental health and behavioural outcomes)</a:t>
          </a:r>
        </a:p>
      </dsp:txBody>
      <dsp:txXfrm>
        <a:off x="2953843" y="19578"/>
        <a:ext cx="2547199" cy="2583135"/>
      </dsp:txXfrm>
    </dsp:sp>
    <dsp:sp modelId="{9EBADAFC-E28C-45A3-8D0A-5B0052F20D7C}">
      <dsp:nvSpPr>
        <dsp:cNvPr id="0" name=""/>
        <dsp:cNvSpPr/>
      </dsp:nvSpPr>
      <dsp:spPr>
        <a:xfrm>
          <a:off x="5755763" y="9996"/>
          <a:ext cx="2547199" cy="260230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Children are secondary and silent victims of DV-limited, if any interventions for addressing effects of CEDV in SA</a:t>
          </a:r>
        </a:p>
      </dsp:txBody>
      <dsp:txXfrm>
        <a:off x="5755763" y="9996"/>
        <a:ext cx="2547199" cy="2602300"/>
      </dsp:txXfrm>
    </dsp:sp>
    <dsp:sp modelId="{77960915-B104-4FAB-9D42-96A4EBC19BB0}">
      <dsp:nvSpPr>
        <dsp:cNvPr id="0" name=""/>
        <dsp:cNvSpPr/>
      </dsp:nvSpPr>
      <dsp:spPr>
        <a:xfrm>
          <a:off x="151923" y="2927317"/>
          <a:ext cx="2547199" cy="196791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The Children’s Act 38 of 2005 defines child abuse as exposing and subjecting a child to behaviour that may harm the child emotionally and psychosocially </a:t>
          </a:r>
        </a:p>
      </dsp:txBody>
      <dsp:txXfrm>
        <a:off x="151923" y="2927317"/>
        <a:ext cx="2547199" cy="1967910"/>
      </dsp:txXfrm>
    </dsp:sp>
    <dsp:sp modelId="{60AF21EC-90C1-42DD-BCED-40E4B88C9E22}">
      <dsp:nvSpPr>
        <dsp:cNvPr id="0" name=""/>
        <dsp:cNvSpPr/>
      </dsp:nvSpPr>
      <dsp:spPr>
        <a:xfrm>
          <a:off x="2953843" y="2920814"/>
          <a:ext cx="2547199" cy="198091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Hence the importance of assessing relationship between CEDV and psychosocial functioning and overall mental health (emotional &amp;psychosocial harm)</a:t>
          </a:r>
        </a:p>
      </dsp:txBody>
      <dsp:txXfrm>
        <a:off x="2953843" y="2920814"/>
        <a:ext cx="2547199" cy="1980916"/>
      </dsp:txXfrm>
    </dsp:sp>
    <dsp:sp modelId="{D56131AA-7B53-47B2-BDA9-553BED3CA715}">
      <dsp:nvSpPr>
        <dsp:cNvPr id="0" name=""/>
        <dsp:cNvSpPr/>
      </dsp:nvSpPr>
      <dsp:spPr>
        <a:xfrm>
          <a:off x="5755763" y="2876592"/>
          <a:ext cx="2547199" cy="206936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Crucial in determining CEDV as a safety threat for children and adolescents in SA Context and implications for social work practice in alignment with SDG 16</a:t>
          </a:r>
        </a:p>
      </dsp:txBody>
      <dsp:txXfrm>
        <a:off x="5755763" y="2876592"/>
        <a:ext cx="2547199" cy="20693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A11F96-57C3-4209-9FF7-941B03C72C96}">
      <dsp:nvSpPr>
        <dsp:cNvPr id="0" name=""/>
        <dsp:cNvSpPr/>
      </dsp:nvSpPr>
      <dsp:spPr>
        <a:xfrm rot="16200000">
          <a:off x="-1697981" y="2550443"/>
          <a:ext cx="3881428" cy="389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3672" bIns="0" numCol="1" spcCol="1270" anchor="t" anchorCtr="0">
          <a:noAutofit/>
        </a:bodyPr>
        <a:lstStyle/>
        <a:p>
          <a:pPr marL="0" lvl="0" indent="0" algn="r" defTabSz="1244600">
            <a:lnSpc>
              <a:spcPct val="90000"/>
            </a:lnSpc>
            <a:spcBef>
              <a:spcPct val="0"/>
            </a:spcBef>
            <a:spcAft>
              <a:spcPct val="35000"/>
            </a:spcAft>
            <a:buNone/>
          </a:pPr>
          <a:r>
            <a:rPr lang="en-US" sz="2800" kern="1200" dirty="0"/>
            <a:t>Context</a:t>
          </a:r>
        </a:p>
      </dsp:txBody>
      <dsp:txXfrm>
        <a:off x="-1697981" y="2550443"/>
        <a:ext cx="3881428" cy="389675"/>
      </dsp:txXfrm>
    </dsp:sp>
    <dsp:sp modelId="{5F517E0D-A447-407E-A3CC-D3B8DFC8EFB7}">
      <dsp:nvSpPr>
        <dsp:cNvPr id="0" name=""/>
        <dsp:cNvSpPr/>
      </dsp:nvSpPr>
      <dsp:spPr>
        <a:xfrm>
          <a:off x="437570" y="804566"/>
          <a:ext cx="1940997" cy="3881428"/>
        </a:xfrm>
        <a:prstGeom prst="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343672" rIns="120904" bIns="120904" numCol="1" spcCol="1270" anchor="t" anchorCtr="0">
          <a:noAutofit/>
        </a:bodyPr>
        <a:lstStyle/>
        <a:p>
          <a:pPr marL="114300" lvl="1" indent="-114300" algn="l" defTabSz="577850">
            <a:lnSpc>
              <a:spcPct val="90000"/>
            </a:lnSpc>
            <a:spcBef>
              <a:spcPct val="0"/>
            </a:spcBef>
            <a:spcAft>
              <a:spcPct val="15000"/>
            </a:spcAft>
            <a:buChar char="•"/>
          </a:pPr>
          <a:endParaRPr lang="en-US" sz="1300" kern="1200" dirty="0">
            <a:solidFill>
              <a:schemeClr val="tx1"/>
            </a:solidFill>
          </a:endParaRPr>
        </a:p>
        <a:p>
          <a:pPr marL="114300" lvl="1" indent="-114300" algn="l" defTabSz="577850">
            <a:lnSpc>
              <a:spcPct val="90000"/>
            </a:lnSpc>
            <a:spcBef>
              <a:spcPct val="0"/>
            </a:spcBef>
            <a:spcAft>
              <a:spcPct val="15000"/>
            </a:spcAft>
            <a:buChar char="•"/>
          </a:pPr>
          <a:r>
            <a:rPr lang="en-US" sz="1300" kern="1200" dirty="0">
              <a:solidFill>
                <a:schemeClr val="tx1"/>
              </a:solidFill>
            </a:rPr>
            <a:t>High prevalence of GBV/DV Exposure</a:t>
          </a:r>
        </a:p>
        <a:p>
          <a:pPr marL="114300" lvl="1" indent="-114300" algn="l" defTabSz="577850">
            <a:lnSpc>
              <a:spcPct val="90000"/>
            </a:lnSpc>
            <a:spcBef>
              <a:spcPct val="0"/>
            </a:spcBef>
            <a:spcAft>
              <a:spcPct val="15000"/>
            </a:spcAft>
            <a:buChar char="•"/>
          </a:pPr>
          <a:r>
            <a:rPr lang="en-US" sz="1300" kern="1200" dirty="0">
              <a:solidFill>
                <a:schemeClr val="tx1"/>
              </a:solidFill>
            </a:rPr>
            <a:t>Effects of exposure on adolescents not widely known</a:t>
          </a:r>
        </a:p>
        <a:p>
          <a:pPr marL="114300" lvl="1" indent="-114300" algn="l" defTabSz="577850">
            <a:lnSpc>
              <a:spcPct val="90000"/>
            </a:lnSpc>
            <a:spcBef>
              <a:spcPct val="0"/>
            </a:spcBef>
            <a:spcAft>
              <a:spcPct val="15000"/>
            </a:spcAft>
            <a:buChar char="•"/>
          </a:pPr>
          <a:r>
            <a:rPr lang="en-US" sz="1300" kern="1200" dirty="0">
              <a:solidFill>
                <a:schemeClr val="tx1"/>
              </a:solidFill>
            </a:rPr>
            <a:t>Limited knowledge on how social workers handle cases of CEDV</a:t>
          </a:r>
        </a:p>
        <a:p>
          <a:pPr marL="114300" lvl="1" indent="-114300" algn="l" defTabSz="577850">
            <a:lnSpc>
              <a:spcPct val="90000"/>
            </a:lnSpc>
            <a:spcBef>
              <a:spcPct val="0"/>
            </a:spcBef>
            <a:spcAft>
              <a:spcPct val="15000"/>
            </a:spcAft>
            <a:buChar char="•"/>
          </a:pPr>
          <a:r>
            <a:rPr lang="en-US" sz="1300" kern="1200" dirty="0">
              <a:solidFill>
                <a:schemeClr val="tx1"/>
              </a:solidFill>
            </a:rPr>
            <a:t>Mandatory reporting in terms of the Children’s Act</a:t>
          </a:r>
        </a:p>
        <a:p>
          <a:pPr marL="114300" lvl="1" indent="-114300" algn="l" defTabSz="577850">
            <a:lnSpc>
              <a:spcPct val="90000"/>
            </a:lnSpc>
            <a:spcBef>
              <a:spcPct val="0"/>
            </a:spcBef>
            <a:spcAft>
              <a:spcPct val="15000"/>
            </a:spcAft>
            <a:buChar char="•"/>
          </a:pPr>
          <a:r>
            <a:rPr lang="en-US" sz="1300" kern="1200" dirty="0">
              <a:solidFill>
                <a:schemeClr val="tx1"/>
              </a:solidFill>
            </a:rPr>
            <a:t>Intervention to address risk factors from CEDV</a:t>
          </a:r>
        </a:p>
      </dsp:txBody>
      <dsp:txXfrm>
        <a:off x="437570" y="804566"/>
        <a:ext cx="1940997" cy="3881428"/>
      </dsp:txXfrm>
    </dsp:sp>
    <dsp:sp modelId="{299714DD-BC67-425A-A1E6-F8A9699FB8A0}">
      <dsp:nvSpPr>
        <dsp:cNvPr id="0" name=""/>
        <dsp:cNvSpPr/>
      </dsp:nvSpPr>
      <dsp:spPr>
        <a:xfrm>
          <a:off x="47894" y="290195"/>
          <a:ext cx="779351" cy="779351"/>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4456F28-07B0-4BD9-BF24-4050813EA43A}">
      <dsp:nvSpPr>
        <dsp:cNvPr id="0" name=""/>
        <dsp:cNvSpPr/>
      </dsp:nvSpPr>
      <dsp:spPr>
        <a:xfrm rot="16200000">
          <a:off x="1129043" y="2550443"/>
          <a:ext cx="3881428" cy="389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3672" bIns="0" numCol="1" spcCol="1270" anchor="t" anchorCtr="0">
          <a:noAutofit/>
        </a:bodyPr>
        <a:lstStyle/>
        <a:p>
          <a:pPr marL="0" lvl="0" indent="0" algn="r" defTabSz="1244600">
            <a:lnSpc>
              <a:spcPct val="90000"/>
            </a:lnSpc>
            <a:spcBef>
              <a:spcPct val="0"/>
            </a:spcBef>
            <a:spcAft>
              <a:spcPct val="35000"/>
            </a:spcAft>
            <a:buNone/>
          </a:pPr>
          <a:r>
            <a:rPr lang="en-US" sz="2800" kern="1200" dirty="0"/>
            <a:t>Effects</a:t>
          </a:r>
        </a:p>
      </dsp:txBody>
      <dsp:txXfrm>
        <a:off x="1129043" y="2550443"/>
        <a:ext cx="3881428" cy="389675"/>
      </dsp:txXfrm>
    </dsp:sp>
    <dsp:sp modelId="{E4F0A9E0-AF91-4202-821F-4715CC4F0B1C}">
      <dsp:nvSpPr>
        <dsp:cNvPr id="0" name=""/>
        <dsp:cNvSpPr/>
      </dsp:nvSpPr>
      <dsp:spPr>
        <a:xfrm>
          <a:off x="3264595" y="865388"/>
          <a:ext cx="1940997" cy="3881428"/>
        </a:xfrm>
        <a:prstGeom prst="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343672" rIns="120904" bIns="120904" numCol="1" spcCol="1270" anchor="t" anchorCtr="0">
          <a:noAutofit/>
        </a:bodyPr>
        <a:lstStyle/>
        <a:p>
          <a:pPr marL="114300" lvl="1" indent="-114300" algn="l" defTabSz="577850">
            <a:lnSpc>
              <a:spcPct val="90000"/>
            </a:lnSpc>
            <a:spcBef>
              <a:spcPct val="0"/>
            </a:spcBef>
            <a:spcAft>
              <a:spcPct val="15000"/>
            </a:spcAft>
            <a:buChar char="•"/>
          </a:pPr>
          <a:r>
            <a:rPr lang="en-US" sz="1300" kern="1200" dirty="0">
              <a:solidFill>
                <a:schemeClr val="tx1"/>
              </a:solidFill>
            </a:rPr>
            <a:t>Increase incidences of GBV/DV amongst adolescents)</a:t>
          </a:r>
        </a:p>
        <a:p>
          <a:pPr marL="114300" lvl="1" indent="-114300" algn="l" defTabSz="577850">
            <a:lnSpc>
              <a:spcPct val="90000"/>
            </a:lnSpc>
            <a:spcBef>
              <a:spcPct val="0"/>
            </a:spcBef>
            <a:spcAft>
              <a:spcPct val="15000"/>
            </a:spcAft>
            <a:buChar char="•"/>
          </a:pPr>
          <a:r>
            <a:rPr lang="en-US" sz="1300" kern="1200" dirty="0">
              <a:solidFill>
                <a:schemeClr val="tx1"/>
              </a:solidFill>
            </a:rPr>
            <a:t>Intergenerational transmission of violence</a:t>
          </a:r>
        </a:p>
        <a:p>
          <a:pPr marL="114300" lvl="1" indent="-114300" algn="l" defTabSz="577850">
            <a:lnSpc>
              <a:spcPct val="90000"/>
            </a:lnSpc>
            <a:spcBef>
              <a:spcPct val="0"/>
            </a:spcBef>
            <a:spcAft>
              <a:spcPct val="15000"/>
            </a:spcAft>
            <a:buChar char="•"/>
          </a:pPr>
          <a:r>
            <a:rPr lang="en-US" sz="1300" kern="1200" dirty="0">
              <a:solidFill>
                <a:schemeClr val="tx1"/>
              </a:solidFill>
            </a:rPr>
            <a:t>Poor psychosocial functioning</a:t>
          </a:r>
        </a:p>
        <a:p>
          <a:pPr marL="114300" lvl="1" indent="-114300" algn="l" defTabSz="577850">
            <a:lnSpc>
              <a:spcPct val="90000"/>
            </a:lnSpc>
            <a:spcBef>
              <a:spcPct val="0"/>
            </a:spcBef>
            <a:spcAft>
              <a:spcPct val="15000"/>
            </a:spcAft>
            <a:buChar char="•"/>
          </a:pPr>
          <a:r>
            <a:rPr lang="en-US" sz="1300" kern="1200" dirty="0">
              <a:solidFill>
                <a:schemeClr val="tx1"/>
              </a:solidFill>
            </a:rPr>
            <a:t>Poor emotional regulation</a:t>
          </a:r>
        </a:p>
        <a:p>
          <a:pPr marL="114300" lvl="1" indent="-114300" algn="l" defTabSz="577850">
            <a:lnSpc>
              <a:spcPct val="90000"/>
            </a:lnSpc>
            <a:spcBef>
              <a:spcPct val="0"/>
            </a:spcBef>
            <a:spcAft>
              <a:spcPct val="15000"/>
            </a:spcAft>
            <a:buChar char="•"/>
          </a:pPr>
          <a:r>
            <a:rPr lang="en-US" sz="1300" kern="1200" dirty="0">
              <a:solidFill>
                <a:schemeClr val="tx1"/>
              </a:solidFill>
            </a:rPr>
            <a:t>Mental health challenges </a:t>
          </a:r>
        </a:p>
      </dsp:txBody>
      <dsp:txXfrm>
        <a:off x="3264595" y="865388"/>
        <a:ext cx="1940997" cy="3881428"/>
      </dsp:txXfrm>
    </dsp:sp>
    <dsp:sp modelId="{6D02CDDF-EC2F-4DEF-ABA3-DC77A6AAFFC1}">
      <dsp:nvSpPr>
        <dsp:cNvPr id="0" name=""/>
        <dsp:cNvSpPr/>
      </dsp:nvSpPr>
      <dsp:spPr>
        <a:xfrm>
          <a:off x="2874919" y="290195"/>
          <a:ext cx="779351" cy="779351"/>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D0E889-9996-4638-824B-CFA72AD99A34}">
      <dsp:nvSpPr>
        <dsp:cNvPr id="0" name=""/>
        <dsp:cNvSpPr/>
      </dsp:nvSpPr>
      <dsp:spPr>
        <a:xfrm rot="16200000">
          <a:off x="3956068" y="2550443"/>
          <a:ext cx="3881428" cy="389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43672" bIns="0" numCol="1" spcCol="1270" anchor="t" anchorCtr="0">
          <a:noAutofit/>
        </a:bodyPr>
        <a:lstStyle/>
        <a:p>
          <a:pPr marL="0" lvl="0" indent="0" algn="r" defTabSz="1244600">
            <a:lnSpc>
              <a:spcPct val="90000"/>
            </a:lnSpc>
            <a:spcBef>
              <a:spcPct val="0"/>
            </a:spcBef>
            <a:spcAft>
              <a:spcPct val="35000"/>
            </a:spcAft>
            <a:buNone/>
          </a:pPr>
          <a:r>
            <a:rPr lang="en-US" sz="2800" kern="1200" dirty="0"/>
            <a:t>Relationships</a:t>
          </a:r>
        </a:p>
      </dsp:txBody>
      <dsp:txXfrm>
        <a:off x="3956068" y="2550443"/>
        <a:ext cx="3881428" cy="389675"/>
      </dsp:txXfrm>
    </dsp:sp>
    <dsp:sp modelId="{383FF296-E508-4417-A2FE-C1605B91D623}">
      <dsp:nvSpPr>
        <dsp:cNvPr id="0" name=""/>
        <dsp:cNvSpPr/>
      </dsp:nvSpPr>
      <dsp:spPr>
        <a:xfrm>
          <a:off x="6091620" y="804566"/>
          <a:ext cx="1940997" cy="3881428"/>
        </a:xfrm>
        <a:prstGeom prst="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343672" rIns="120904" bIns="120904" numCol="1" spcCol="1270" anchor="t" anchorCtr="0">
          <a:noAutofit/>
        </a:bodyPr>
        <a:lstStyle/>
        <a:p>
          <a:pPr marL="114300" lvl="1" indent="-114300" algn="l" defTabSz="577850">
            <a:lnSpc>
              <a:spcPct val="90000"/>
            </a:lnSpc>
            <a:spcBef>
              <a:spcPct val="0"/>
            </a:spcBef>
            <a:spcAft>
              <a:spcPct val="15000"/>
            </a:spcAft>
            <a:buChar char="•"/>
          </a:pPr>
          <a:r>
            <a:rPr lang="en-US" sz="1300" kern="1200" dirty="0">
              <a:solidFill>
                <a:schemeClr val="tx1"/>
              </a:solidFill>
            </a:rPr>
            <a:t>Connection between gender related socialization , witnessing of patriarchal relations and DV and DV incidences amongst adolescents </a:t>
          </a:r>
        </a:p>
      </dsp:txBody>
      <dsp:txXfrm>
        <a:off x="6091620" y="804566"/>
        <a:ext cx="1940997" cy="3881428"/>
      </dsp:txXfrm>
    </dsp:sp>
    <dsp:sp modelId="{E161DA70-A17B-4E09-A94B-746113833041}">
      <dsp:nvSpPr>
        <dsp:cNvPr id="0" name=""/>
        <dsp:cNvSpPr/>
      </dsp:nvSpPr>
      <dsp:spPr>
        <a:xfrm>
          <a:off x="5701944" y="290195"/>
          <a:ext cx="779351" cy="779351"/>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09379C-97F2-4A09-9467-41C9D6CD3DC1}">
      <dsp:nvSpPr>
        <dsp:cNvPr id="0" name=""/>
        <dsp:cNvSpPr/>
      </dsp:nvSpPr>
      <dsp:spPr>
        <a:xfrm>
          <a:off x="0" y="2041"/>
          <a:ext cx="8388626" cy="103490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B2EB9B-9767-4828-B43E-4CDB4D3DC0C2}">
      <dsp:nvSpPr>
        <dsp:cNvPr id="0" name=""/>
        <dsp:cNvSpPr/>
      </dsp:nvSpPr>
      <dsp:spPr>
        <a:xfrm>
          <a:off x="313057" y="234894"/>
          <a:ext cx="569196" cy="56919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8B80B97-C5D9-4DB8-8445-BF4E2E0037E0}">
      <dsp:nvSpPr>
        <dsp:cNvPr id="0" name=""/>
        <dsp:cNvSpPr/>
      </dsp:nvSpPr>
      <dsp:spPr>
        <a:xfrm>
          <a:off x="1195312" y="2041"/>
          <a:ext cx="7193313" cy="1034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27" tIns="109527" rIns="109527" bIns="109527" numCol="1" spcCol="1270" anchor="ctr" anchorCtr="0">
          <a:noAutofit/>
        </a:bodyPr>
        <a:lstStyle/>
        <a:p>
          <a:pPr marL="0" lvl="0" indent="0" algn="l" defTabSz="889000">
            <a:lnSpc>
              <a:spcPct val="100000"/>
            </a:lnSpc>
            <a:spcBef>
              <a:spcPct val="0"/>
            </a:spcBef>
            <a:spcAft>
              <a:spcPct val="35000"/>
            </a:spcAft>
            <a:buNone/>
          </a:pPr>
          <a:r>
            <a:rPr lang="en-US" sz="2000" kern="1200" dirty="0"/>
            <a:t>Mixed methods- quasi experiment (Survey and elements of ethnography-direct observations in group work)</a:t>
          </a:r>
        </a:p>
      </dsp:txBody>
      <dsp:txXfrm>
        <a:off x="1195312" y="2041"/>
        <a:ext cx="7193313" cy="1034902"/>
      </dsp:txXfrm>
    </dsp:sp>
    <dsp:sp modelId="{0827C493-B3C4-41D1-92F0-C5BA013133A5}">
      <dsp:nvSpPr>
        <dsp:cNvPr id="0" name=""/>
        <dsp:cNvSpPr/>
      </dsp:nvSpPr>
      <dsp:spPr>
        <a:xfrm>
          <a:off x="0" y="1295669"/>
          <a:ext cx="8388626" cy="103490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7917F6-3104-46F7-8A6C-958F27460860}">
      <dsp:nvSpPr>
        <dsp:cNvPr id="0" name=""/>
        <dsp:cNvSpPr/>
      </dsp:nvSpPr>
      <dsp:spPr>
        <a:xfrm>
          <a:off x="313057" y="1528522"/>
          <a:ext cx="569196" cy="56919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8EA0E90-D510-4609-A4B1-6CF79BDEA88B}">
      <dsp:nvSpPr>
        <dsp:cNvPr id="0" name=""/>
        <dsp:cNvSpPr/>
      </dsp:nvSpPr>
      <dsp:spPr>
        <a:xfrm>
          <a:off x="1195312" y="1295669"/>
          <a:ext cx="7193313" cy="1034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27" tIns="109527" rIns="109527" bIns="109527" numCol="1" spcCol="1270" anchor="ctr" anchorCtr="0">
          <a:noAutofit/>
        </a:bodyPr>
        <a:lstStyle/>
        <a:p>
          <a:pPr marL="0" lvl="0" indent="0" algn="l" defTabSz="889000">
            <a:lnSpc>
              <a:spcPct val="100000"/>
            </a:lnSpc>
            <a:spcBef>
              <a:spcPct val="0"/>
            </a:spcBef>
            <a:spcAft>
              <a:spcPct val="35000"/>
            </a:spcAft>
            <a:buNone/>
          </a:pPr>
          <a:r>
            <a:rPr lang="en-US" sz="2000" kern="1200" dirty="0"/>
            <a:t>Survey-848 participants-IBM SPSS v25-assess the relationship between DV exposure and psychosocial functioning</a:t>
          </a:r>
        </a:p>
      </dsp:txBody>
      <dsp:txXfrm>
        <a:off x="1195312" y="1295669"/>
        <a:ext cx="7193313" cy="1034902"/>
      </dsp:txXfrm>
    </dsp:sp>
    <dsp:sp modelId="{EB08D2A9-2FC8-40FD-92F0-78A84CBE326F}">
      <dsp:nvSpPr>
        <dsp:cNvPr id="0" name=""/>
        <dsp:cNvSpPr/>
      </dsp:nvSpPr>
      <dsp:spPr>
        <a:xfrm>
          <a:off x="0" y="2589297"/>
          <a:ext cx="8388626" cy="103490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1A78DD-0BAE-4044-BB88-2889BC53E9CB}">
      <dsp:nvSpPr>
        <dsp:cNvPr id="0" name=""/>
        <dsp:cNvSpPr/>
      </dsp:nvSpPr>
      <dsp:spPr>
        <a:xfrm>
          <a:off x="313057" y="2822150"/>
          <a:ext cx="569196" cy="56919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171E74E-0374-4F00-B88E-122E4D2817D1}">
      <dsp:nvSpPr>
        <dsp:cNvPr id="0" name=""/>
        <dsp:cNvSpPr/>
      </dsp:nvSpPr>
      <dsp:spPr>
        <a:xfrm>
          <a:off x="1195312" y="2589297"/>
          <a:ext cx="7193313" cy="1034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27" tIns="109527" rIns="109527" bIns="109527" numCol="1" spcCol="1270" anchor="ctr" anchorCtr="0">
          <a:noAutofit/>
        </a:bodyPr>
        <a:lstStyle/>
        <a:p>
          <a:pPr marL="0" lvl="0" indent="0" algn="l" defTabSz="889000">
            <a:lnSpc>
              <a:spcPct val="100000"/>
            </a:lnSpc>
            <a:spcBef>
              <a:spcPct val="0"/>
            </a:spcBef>
            <a:spcAft>
              <a:spcPct val="35000"/>
            </a:spcAft>
            <a:buNone/>
          </a:pPr>
          <a:r>
            <a:rPr lang="en-US" sz="2000" kern="1200"/>
            <a:t>H1: Exposure to DV is associated with poor psychosocial functioning of adolescents</a:t>
          </a:r>
        </a:p>
      </dsp:txBody>
      <dsp:txXfrm>
        <a:off x="1195312" y="2589297"/>
        <a:ext cx="7193313" cy="1034902"/>
      </dsp:txXfrm>
    </dsp:sp>
    <dsp:sp modelId="{89852B88-6DF2-4681-A0B0-D3826E25B16B}">
      <dsp:nvSpPr>
        <dsp:cNvPr id="0" name=""/>
        <dsp:cNvSpPr/>
      </dsp:nvSpPr>
      <dsp:spPr>
        <a:xfrm>
          <a:off x="0" y="3882925"/>
          <a:ext cx="8388626" cy="103490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5EFAD62-997A-4160-A3CD-DEC087BE0FC4}">
      <dsp:nvSpPr>
        <dsp:cNvPr id="0" name=""/>
        <dsp:cNvSpPr/>
      </dsp:nvSpPr>
      <dsp:spPr>
        <a:xfrm>
          <a:off x="313057" y="4115778"/>
          <a:ext cx="569196" cy="56919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E878188-C75C-4C68-A95D-2185F8DBF274}">
      <dsp:nvSpPr>
        <dsp:cNvPr id="0" name=""/>
        <dsp:cNvSpPr/>
      </dsp:nvSpPr>
      <dsp:spPr>
        <a:xfrm>
          <a:off x="1195312" y="3882925"/>
          <a:ext cx="7193313" cy="1034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27" tIns="109527" rIns="109527" bIns="109527" numCol="1" spcCol="1270" anchor="ctr" anchorCtr="0">
          <a:noAutofit/>
        </a:bodyPr>
        <a:lstStyle/>
        <a:p>
          <a:pPr marL="0" lvl="0" indent="0" algn="l" defTabSz="889000">
            <a:lnSpc>
              <a:spcPct val="100000"/>
            </a:lnSpc>
            <a:spcBef>
              <a:spcPct val="0"/>
            </a:spcBef>
            <a:spcAft>
              <a:spcPct val="35000"/>
            </a:spcAft>
            <a:buNone/>
          </a:pPr>
          <a:r>
            <a:rPr lang="en-US" sz="2000" kern="1200" dirty="0"/>
            <a:t>H0: Exposure to DV is not associated with poor psychosocial functioning</a:t>
          </a:r>
        </a:p>
      </dsp:txBody>
      <dsp:txXfrm>
        <a:off x="1195312" y="3882925"/>
        <a:ext cx="7193313" cy="10349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D4C5C1-FA4C-43C2-874D-AACE88FB3D11}">
      <dsp:nvSpPr>
        <dsp:cNvPr id="0" name=""/>
        <dsp:cNvSpPr/>
      </dsp:nvSpPr>
      <dsp:spPr>
        <a:xfrm>
          <a:off x="0" y="105959"/>
          <a:ext cx="8382000" cy="5276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FREC</a:t>
          </a:r>
        </a:p>
      </dsp:txBody>
      <dsp:txXfrm>
        <a:off x="25759" y="131718"/>
        <a:ext cx="8330482" cy="476152"/>
      </dsp:txXfrm>
    </dsp:sp>
    <dsp:sp modelId="{B412BF95-02D7-4E09-906E-117548F11EC2}">
      <dsp:nvSpPr>
        <dsp:cNvPr id="0" name=""/>
        <dsp:cNvSpPr/>
      </dsp:nvSpPr>
      <dsp:spPr>
        <a:xfrm>
          <a:off x="0" y="696989"/>
          <a:ext cx="8382000" cy="5276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Department of Basic Education</a:t>
          </a:r>
        </a:p>
      </dsp:txBody>
      <dsp:txXfrm>
        <a:off x="25759" y="722748"/>
        <a:ext cx="8330482" cy="476152"/>
      </dsp:txXfrm>
    </dsp:sp>
    <dsp:sp modelId="{A0BB0FE3-9834-4901-B863-C86C91BE74CB}">
      <dsp:nvSpPr>
        <dsp:cNvPr id="0" name=""/>
        <dsp:cNvSpPr/>
      </dsp:nvSpPr>
      <dsp:spPr>
        <a:xfrm>
          <a:off x="0" y="1288019"/>
          <a:ext cx="8382000" cy="5276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School permission (Principal and SGB)</a:t>
          </a:r>
        </a:p>
      </dsp:txBody>
      <dsp:txXfrm>
        <a:off x="25759" y="1313778"/>
        <a:ext cx="8330482" cy="476152"/>
      </dsp:txXfrm>
    </dsp:sp>
    <dsp:sp modelId="{607EFEE1-CE01-4C0F-87B0-F6FD257103E9}">
      <dsp:nvSpPr>
        <dsp:cNvPr id="0" name=""/>
        <dsp:cNvSpPr/>
      </dsp:nvSpPr>
      <dsp:spPr>
        <a:xfrm>
          <a:off x="0" y="1879049"/>
          <a:ext cx="8382000" cy="5276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Parental consent</a:t>
          </a:r>
        </a:p>
      </dsp:txBody>
      <dsp:txXfrm>
        <a:off x="25759" y="1904808"/>
        <a:ext cx="8330482" cy="476152"/>
      </dsp:txXfrm>
    </dsp:sp>
    <dsp:sp modelId="{E0DB1CDA-8440-4E66-B217-1734503EA672}">
      <dsp:nvSpPr>
        <dsp:cNvPr id="0" name=""/>
        <dsp:cNvSpPr/>
      </dsp:nvSpPr>
      <dsp:spPr>
        <a:xfrm>
          <a:off x="0" y="2470080"/>
          <a:ext cx="8382000" cy="5276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Child assent</a:t>
          </a:r>
        </a:p>
      </dsp:txBody>
      <dsp:txXfrm>
        <a:off x="25759" y="2495839"/>
        <a:ext cx="8330482" cy="476152"/>
      </dsp:txXfrm>
    </dsp:sp>
    <dsp:sp modelId="{3B0664B7-9D2C-499E-9196-9C40E7609550}">
      <dsp:nvSpPr>
        <dsp:cNvPr id="0" name=""/>
        <dsp:cNvSpPr/>
      </dsp:nvSpPr>
      <dsp:spPr>
        <a:xfrm>
          <a:off x="0" y="3061110"/>
          <a:ext cx="8382000" cy="5276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Confidentiality </a:t>
          </a:r>
        </a:p>
      </dsp:txBody>
      <dsp:txXfrm>
        <a:off x="25759" y="3086869"/>
        <a:ext cx="8330482" cy="476152"/>
      </dsp:txXfrm>
    </dsp:sp>
    <dsp:sp modelId="{EE4A6E71-3E90-4BD1-9028-A68EE4A30668}">
      <dsp:nvSpPr>
        <dsp:cNvPr id="0" name=""/>
        <dsp:cNvSpPr/>
      </dsp:nvSpPr>
      <dsp:spPr>
        <a:xfrm>
          <a:off x="0" y="3652140"/>
          <a:ext cx="8382000" cy="5276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Debriefing</a:t>
          </a:r>
        </a:p>
      </dsp:txBody>
      <dsp:txXfrm>
        <a:off x="25759" y="3677899"/>
        <a:ext cx="8330482" cy="476152"/>
      </dsp:txXfrm>
    </dsp:sp>
    <dsp:sp modelId="{C7B9159F-C263-4D5C-880B-E87F20028B7D}">
      <dsp:nvSpPr>
        <dsp:cNvPr id="0" name=""/>
        <dsp:cNvSpPr/>
      </dsp:nvSpPr>
      <dsp:spPr>
        <a:xfrm>
          <a:off x="0" y="4243170"/>
          <a:ext cx="8382000" cy="5276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Avoidance of Harm</a:t>
          </a:r>
        </a:p>
      </dsp:txBody>
      <dsp:txXfrm>
        <a:off x="25759" y="4268929"/>
        <a:ext cx="8330482" cy="4761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464473-8810-476A-9AE5-EE502A734A7C}">
      <dsp:nvSpPr>
        <dsp:cNvPr id="0" name=""/>
        <dsp:cNvSpPr/>
      </dsp:nvSpPr>
      <dsp:spPr>
        <a:xfrm>
          <a:off x="0" y="0"/>
          <a:ext cx="8382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01668F-00B1-46C9-9690-D73E67633569}">
      <dsp:nvSpPr>
        <dsp:cNvPr id="0" name=""/>
        <dsp:cNvSpPr/>
      </dsp:nvSpPr>
      <dsp:spPr>
        <a:xfrm>
          <a:off x="0" y="0"/>
          <a:ext cx="1676400" cy="487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a:t>Psychosocial Functioning</a:t>
          </a:r>
          <a:endParaRPr lang="en-US" sz="1800" kern="1200"/>
        </a:p>
      </dsp:txBody>
      <dsp:txXfrm>
        <a:off x="0" y="0"/>
        <a:ext cx="1676400" cy="4876800"/>
      </dsp:txXfrm>
    </dsp:sp>
    <dsp:sp modelId="{869CC71D-CB82-474E-A06B-8D376EE008A1}">
      <dsp:nvSpPr>
        <dsp:cNvPr id="0" name=""/>
        <dsp:cNvSpPr/>
      </dsp:nvSpPr>
      <dsp:spPr>
        <a:xfrm>
          <a:off x="1802130" y="76200"/>
          <a:ext cx="6579870" cy="1523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kern="1200" dirty="0"/>
            <a:t>The results from the composite variables show that there is a positive and strong correlation between the independent variable of DV exposure and psychosocial functioning (all variables combined-depression, anxiety, conduct problems and somatization analysis). </a:t>
          </a:r>
          <a:endParaRPr lang="en-US" sz="1900" kern="1200" dirty="0"/>
        </a:p>
      </dsp:txBody>
      <dsp:txXfrm>
        <a:off x="1802130" y="76200"/>
        <a:ext cx="6579870" cy="1523999"/>
      </dsp:txXfrm>
    </dsp:sp>
    <dsp:sp modelId="{A864A771-8921-4292-9320-1A85A39F845A}">
      <dsp:nvSpPr>
        <dsp:cNvPr id="0" name=""/>
        <dsp:cNvSpPr/>
      </dsp:nvSpPr>
      <dsp:spPr>
        <a:xfrm>
          <a:off x="1676400" y="1600199"/>
          <a:ext cx="67056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D45A84-297E-4655-8B75-EC5AC5DDED1A}">
      <dsp:nvSpPr>
        <dsp:cNvPr id="0" name=""/>
        <dsp:cNvSpPr/>
      </dsp:nvSpPr>
      <dsp:spPr>
        <a:xfrm>
          <a:off x="1802130" y="1676399"/>
          <a:ext cx="6579870" cy="1523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kern="1200" dirty="0"/>
            <a:t>In line with  hypothesis 1, the adolescents who were exposed to DV were more likely to also have poor psychosocial functioning. </a:t>
          </a:r>
          <a:endParaRPr lang="en-US" sz="1900" kern="1200" dirty="0"/>
        </a:p>
      </dsp:txBody>
      <dsp:txXfrm>
        <a:off x="1802130" y="1676399"/>
        <a:ext cx="6579870" cy="1523999"/>
      </dsp:txXfrm>
    </dsp:sp>
    <dsp:sp modelId="{9BA29178-EF29-4BB1-AFDF-D69C54FF5191}">
      <dsp:nvSpPr>
        <dsp:cNvPr id="0" name=""/>
        <dsp:cNvSpPr/>
      </dsp:nvSpPr>
      <dsp:spPr>
        <a:xfrm>
          <a:off x="1676400" y="3200399"/>
          <a:ext cx="67056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FCFD9C2-1E1D-45B9-ABEF-952DC840D110}">
      <dsp:nvSpPr>
        <dsp:cNvPr id="0" name=""/>
        <dsp:cNvSpPr/>
      </dsp:nvSpPr>
      <dsp:spPr>
        <a:xfrm>
          <a:off x="1802130" y="3276599"/>
          <a:ext cx="6579870" cy="1523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kern="1200" dirty="0"/>
            <a:t>These results confirm findings from other studies, such as that of Kaminer et al. (2013) and Harding et al. (2010), who found that adolescents exposed to DV struggle with anxiety, behavioural problems, somatization problems, sleeping disorders and depression. </a:t>
          </a:r>
          <a:r>
            <a:rPr lang="en-US" sz="1900" kern="1200" dirty="0"/>
            <a:t> </a:t>
          </a:r>
        </a:p>
      </dsp:txBody>
      <dsp:txXfrm>
        <a:off x="1802130" y="3276599"/>
        <a:ext cx="6579870" cy="1523999"/>
      </dsp:txXfrm>
    </dsp:sp>
    <dsp:sp modelId="{8A3B67D2-A8C7-4E12-A2BC-7B1DAEEBFD36}">
      <dsp:nvSpPr>
        <dsp:cNvPr id="0" name=""/>
        <dsp:cNvSpPr/>
      </dsp:nvSpPr>
      <dsp:spPr>
        <a:xfrm>
          <a:off x="1676400" y="4800599"/>
          <a:ext cx="67056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44B5F9-9AF2-4723-AEE6-25AC2486CB19}">
      <dsp:nvSpPr>
        <dsp:cNvPr id="0" name=""/>
        <dsp:cNvSpPr/>
      </dsp:nvSpPr>
      <dsp:spPr>
        <a:xfrm>
          <a:off x="469500" y="1358400"/>
          <a:ext cx="1098000" cy="109800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107D57-2401-44B3-BC3E-CE3320CA6E13}">
      <dsp:nvSpPr>
        <dsp:cNvPr id="0" name=""/>
        <dsp:cNvSpPr/>
      </dsp:nvSpPr>
      <dsp:spPr>
        <a:xfrm>
          <a:off x="703500" y="1592400"/>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6926CDB-48D7-4243-A541-90BDB6C56D36}">
      <dsp:nvSpPr>
        <dsp:cNvPr id="0" name=""/>
        <dsp:cNvSpPr/>
      </dsp:nvSpPr>
      <dsp:spPr>
        <a:xfrm>
          <a:off x="118500" y="279840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dirty="0"/>
            <a:t>Academic Challenges</a:t>
          </a:r>
        </a:p>
      </dsp:txBody>
      <dsp:txXfrm>
        <a:off x="118500" y="2798400"/>
        <a:ext cx="1800000" cy="720000"/>
      </dsp:txXfrm>
    </dsp:sp>
    <dsp:sp modelId="{D18C316B-7474-47D6-AD9D-41BE88F4B39D}">
      <dsp:nvSpPr>
        <dsp:cNvPr id="0" name=""/>
        <dsp:cNvSpPr/>
      </dsp:nvSpPr>
      <dsp:spPr>
        <a:xfrm>
          <a:off x="2584500" y="1358400"/>
          <a:ext cx="1098000" cy="109800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63AEAE-D19A-40A9-A94F-6BA847F0A794}">
      <dsp:nvSpPr>
        <dsp:cNvPr id="0" name=""/>
        <dsp:cNvSpPr/>
      </dsp:nvSpPr>
      <dsp:spPr>
        <a:xfrm>
          <a:off x="2818500" y="1592400"/>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C1F44D2-AF98-4AD0-9707-B1B5BB90130A}">
      <dsp:nvSpPr>
        <dsp:cNvPr id="0" name=""/>
        <dsp:cNvSpPr/>
      </dsp:nvSpPr>
      <dsp:spPr>
        <a:xfrm>
          <a:off x="2233500" y="279840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dirty="0"/>
            <a:t>Poor conflict resolution skills</a:t>
          </a:r>
        </a:p>
      </dsp:txBody>
      <dsp:txXfrm>
        <a:off x="2233500" y="2798400"/>
        <a:ext cx="1800000" cy="720000"/>
      </dsp:txXfrm>
    </dsp:sp>
    <dsp:sp modelId="{8DD62C69-03E3-4FD1-AFF3-BA4F50A65BC4}">
      <dsp:nvSpPr>
        <dsp:cNvPr id="0" name=""/>
        <dsp:cNvSpPr/>
      </dsp:nvSpPr>
      <dsp:spPr>
        <a:xfrm>
          <a:off x="4699500" y="1358400"/>
          <a:ext cx="1098000" cy="109800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FAC405-1195-46BC-99D3-01AA2244C6D3}">
      <dsp:nvSpPr>
        <dsp:cNvPr id="0" name=""/>
        <dsp:cNvSpPr/>
      </dsp:nvSpPr>
      <dsp:spPr>
        <a:xfrm>
          <a:off x="4933500" y="1592400"/>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5F07121-7584-4625-9E97-21B9AA7C459C}">
      <dsp:nvSpPr>
        <dsp:cNvPr id="0" name=""/>
        <dsp:cNvSpPr/>
      </dsp:nvSpPr>
      <dsp:spPr>
        <a:xfrm>
          <a:off x="4348500" y="279840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dirty="0"/>
            <a:t>Poor regulation of emotions</a:t>
          </a:r>
        </a:p>
      </dsp:txBody>
      <dsp:txXfrm>
        <a:off x="4348500" y="2798400"/>
        <a:ext cx="1800000" cy="720000"/>
      </dsp:txXfrm>
    </dsp:sp>
    <dsp:sp modelId="{C4C1FEE2-E10A-4F22-8568-54F8A8D06F12}">
      <dsp:nvSpPr>
        <dsp:cNvPr id="0" name=""/>
        <dsp:cNvSpPr/>
      </dsp:nvSpPr>
      <dsp:spPr>
        <a:xfrm>
          <a:off x="6814500" y="1358400"/>
          <a:ext cx="1098000" cy="109800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09BD62-AC61-4A59-A3B2-09E4DDAF8091}">
      <dsp:nvSpPr>
        <dsp:cNvPr id="0" name=""/>
        <dsp:cNvSpPr/>
      </dsp:nvSpPr>
      <dsp:spPr>
        <a:xfrm>
          <a:off x="7048500" y="1592400"/>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7602B9F-7F37-446A-8BD6-012F9DD5B047}">
      <dsp:nvSpPr>
        <dsp:cNvPr id="0" name=""/>
        <dsp:cNvSpPr/>
      </dsp:nvSpPr>
      <dsp:spPr>
        <a:xfrm>
          <a:off x="6463500" y="279840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dirty="0"/>
            <a:t>Post-Traumatic Stress Disorder </a:t>
          </a:r>
        </a:p>
      </dsp:txBody>
      <dsp:txXfrm>
        <a:off x="6463500" y="2798400"/>
        <a:ext cx="1800000" cy="720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77AFD3-6894-4289-92EC-B302EE4FC46B}">
      <dsp:nvSpPr>
        <dsp:cNvPr id="0" name=""/>
        <dsp:cNvSpPr/>
      </dsp:nvSpPr>
      <dsp:spPr>
        <a:xfrm>
          <a:off x="0" y="2024"/>
          <a:ext cx="8382000" cy="10258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A4B246-9BDD-40E3-9598-FAC662C93FBF}">
      <dsp:nvSpPr>
        <dsp:cNvPr id="0" name=""/>
        <dsp:cNvSpPr/>
      </dsp:nvSpPr>
      <dsp:spPr>
        <a:xfrm>
          <a:off x="310317" y="232838"/>
          <a:ext cx="564213" cy="5642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63FA7CC-F2DB-4CB7-B6EE-D045C755698B}">
      <dsp:nvSpPr>
        <dsp:cNvPr id="0" name=""/>
        <dsp:cNvSpPr/>
      </dsp:nvSpPr>
      <dsp:spPr>
        <a:xfrm>
          <a:off x="1184848" y="2024"/>
          <a:ext cx="7197151" cy="1025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568" tIns="108568" rIns="108568" bIns="108568" numCol="1" spcCol="1270" anchor="ctr" anchorCtr="0">
          <a:noAutofit/>
        </a:bodyPr>
        <a:lstStyle/>
        <a:p>
          <a:pPr marL="0" lvl="0" indent="0" algn="l" defTabSz="622300">
            <a:lnSpc>
              <a:spcPct val="90000"/>
            </a:lnSpc>
            <a:spcBef>
              <a:spcPct val="0"/>
            </a:spcBef>
            <a:spcAft>
              <a:spcPct val="35000"/>
            </a:spcAft>
            <a:buNone/>
          </a:pPr>
          <a:r>
            <a:rPr lang="en-ZA" sz="1400" kern="1200" dirty="0"/>
            <a:t>The findings indicate a positive correlation between DV exposure and poorer psychosocial functioning. DV exposure has been shown to contribute significantly to adversely the psychosocial functioning and overall mental health of adolescents</a:t>
          </a:r>
          <a:endParaRPr lang="en-US" sz="1400" kern="1200" dirty="0"/>
        </a:p>
      </dsp:txBody>
      <dsp:txXfrm>
        <a:off x="1184848" y="2024"/>
        <a:ext cx="7197151" cy="1025842"/>
      </dsp:txXfrm>
    </dsp:sp>
    <dsp:sp modelId="{C499C242-5B44-4C4F-A346-2681454F7D0E}">
      <dsp:nvSpPr>
        <dsp:cNvPr id="0" name=""/>
        <dsp:cNvSpPr/>
      </dsp:nvSpPr>
      <dsp:spPr>
        <a:xfrm>
          <a:off x="0" y="1284327"/>
          <a:ext cx="8382000" cy="10258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54280D-E3BE-4024-8A58-799B568557CF}">
      <dsp:nvSpPr>
        <dsp:cNvPr id="0" name=""/>
        <dsp:cNvSpPr/>
      </dsp:nvSpPr>
      <dsp:spPr>
        <a:xfrm>
          <a:off x="310317" y="1515141"/>
          <a:ext cx="564213" cy="5642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0D06BDC-29D2-4074-828A-2940AD9ACF83}">
      <dsp:nvSpPr>
        <dsp:cNvPr id="0" name=""/>
        <dsp:cNvSpPr/>
      </dsp:nvSpPr>
      <dsp:spPr>
        <a:xfrm>
          <a:off x="1184848" y="1284327"/>
          <a:ext cx="7197151" cy="1025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568" tIns="108568" rIns="108568" bIns="108568" numCol="1" spcCol="1270" anchor="ctr" anchorCtr="0">
          <a:noAutofit/>
        </a:bodyPr>
        <a:lstStyle/>
        <a:p>
          <a:pPr marL="0" lvl="0" indent="0" algn="l" defTabSz="622300">
            <a:lnSpc>
              <a:spcPct val="90000"/>
            </a:lnSpc>
            <a:spcBef>
              <a:spcPct val="0"/>
            </a:spcBef>
            <a:spcAft>
              <a:spcPct val="35000"/>
            </a:spcAft>
            <a:buNone/>
          </a:pPr>
          <a:r>
            <a:rPr lang="en-ZA" sz="1400" kern="1200"/>
            <a:t>The findings are consistent with the outcomes of a study done by Sui, Massar, Kessels, Reddy, Ruiter and Sanders-Phillips (2018) on exposure to violence in South Africa. The researchers found that DV exposure was a consistent predictor of adverse psychological functioning in affected individuals.</a:t>
          </a:r>
          <a:endParaRPr lang="en-US" sz="1400" kern="1200"/>
        </a:p>
      </dsp:txBody>
      <dsp:txXfrm>
        <a:off x="1184848" y="1284327"/>
        <a:ext cx="7197151" cy="1025842"/>
      </dsp:txXfrm>
    </dsp:sp>
    <dsp:sp modelId="{7E33DE2B-A7A4-4BDD-83D6-BCB8561E4709}">
      <dsp:nvSpPr>
        <dsp:cNvPr id="0" name=""/>
        <dsp:cNvSpPr/>
      </dsp:nvSpPr>
      <dsp:spPr>
        <a:xfrm>
          <a:off x="0" y="2566630"/>
          <a:ext cx="8382000" cy="10258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43E78B-1872-4AB7-A581-E50382044E49}">
      <dsp:nvSpPr>
        <dsp:cNvPr id="0" name=""/>
        <dsp:cNvSpPr/>
      </dsp:nvSpPr>
      <dsp:spPr>
        <a:xfrm>
          <a:off x="310317" y="2797444"/>
          <a:ext cx="564213" cy="5642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4747437-AB8A-4FB1-AC50-9C1B22F92506}">
      <dsp:nvSpPr>
        <dsp:cNvPr id="0" name=""/>
        <dsp:cNvSpPr/>
      </dsp:nvSpPr>
      <dsp:spPr>
        <a:xfrm>
          <a:off x="1184848" y="2566630"/>
          <a:ext cx="7197151" cy="1025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568" tIns="108568" rIns="108568" bIns="108568" numCol="1" spcCol="1270" anchor="ctr" anchorCtr="0">
          <a:noAutofit/>
        </a:bodyPr>
        <a:lstStyle/>
        <a:p>
          <a:pPr marL="0" lvl="0" indent="0" algn="l" defTabSz="622300">
            <a:lnSpc>
              <a:spcPct val="90000"/>
            </a:lnSpc>
            <a:spcBef>
              <a:spcPct val="0"/>
            </a:spcBef>
            <a:spcAft>
              <a:spcPct val="35000"/>
            </a:spcAft>
            <a:buNone/>
          </a:pPr>
          <a:r>
            <a:rPr lang="en-ZA" sz="1400" kern="1200"/>
            <a:t>Adolescents who were exposed to DV scored high on the anxiety, somatization, depression and conduct problems sub-scales, which suggests poorer psychosocial functioning. McTavish et al. (2016) add emotional, behavioural, physical, social and academic problems to the long list of harmful long-term consequences of DV exposure. </a:t>
          </a:r>
          <a:endParaRPr lang="en-US" sz="1400" kern="1200"/>
        </a:p>
      </dsp:txBody>
      <dsp:txXfrm>
        <a:off x="1184848" y="2566630"/>
        <a:ext cx="7197151" cy="1025842"/>
      </dsp:txXfrm>
    </dsp:sp>
    <dsp:sp modelId="{79250776-057F-40F7-A5DC-30F0858DDEC8}">
      <dsp:nvSpPr>
        <dsp:cNvPr id="0" name=""/>
        <dsp:cNvSpPr/>
      </dsp:nvSpPr>
      <dsp:spPr>
        <a:xfrm>
          <a:off x="0" y="3848933"/>
          <a:ext cx="8382000" cy="10258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36F6B1-A4EC-4AFC-943E-6C56F5B0D93B}">
      <dsp:nvSpPr>
        <dsp:cNvPr id="0" name=""/>
        <dsp:cNvSpPr/>
      </dsp:nvSpPr>
      <dsp:spPr>
        <a:xfrm>
          <a:off x="310317" y="4079748"/>
          <a:ext cx="564213" cy="5642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5777C4F-284A-49CF-B0DB-C923C99D883D}">
      <dsp:nvSpPr>
        <dsp:cNvPr id="0" name=""/>
        <dsp:cNvSpPr/>
      </dsp:nvSpPr>
      <dsp:spPr>
        <a:xfrm>
          <a:off x="1184848" y="3848933"/>
          <a:ext cx="7197151" cy="1025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568" tIns="108568" rIns="108568" bIns="108568" numCol="1" spcCol="1270" anchor="ctr" anchorCtr="0">
          <a:noAutofit/>
        </a:bodyPr>
        <a:lstStyle/>
        <a:p>
          <a:pPr marL="0" lvl="0" indent="0" algn="l" defTabSz="622300">
            <a:lnSpc>
              <a:spcPct val="90000"/>
            </a:lnSpc>
            <a:spcBef>
              <a:spcPct val="0"/>
            </a:spcBef>
            <a:spcAft>
              <a:spcPct val="35000"/>
            </a:spcAft>
            <a:buNone/>
          </a:pPr>
          <a:r>
            <a:rPr lang="en-ZA" sz="1400" kern="1200"/>
            <a:t>Du Plessis et al.</a:t>
          </a:r>
          <a:r>
            <a:rPr lang="en-ZA" sz="1400" i="1" kern="1200"/>
            <a:t> </a:t>
          </a:r>
          <a:r>
            <a:rPr lang="en-ZA" sz="1400" kern="1200"/>
            <a:t>(2015) argue that untreated depression, aggression and behaviour problems in young adolescents may lead to failure at school, unemployment, criminality, violence being perpetrated and imprisonment for these young people. Therefore, their future seems bleak, and interventions are needed to address the risks.  </a:t>
          </a:r>
          <a:endParaRPr lang="en-US" sz="1400" kern="1200"/>
        </a:p>
      </dsp:txBody>
      <dsp:txXfrm>
        <a:off x="1184848" y="3848933"/>
        <a:ext cx="7197151" cy="102584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67E95-EE71-4875-B11B-5205F2C9E85C}">
      <dsp:nvSpPr>
        <dsp:cNvPr id="0" name=""/>
        <dsp:cNvSpPr/>
      </dsp:nvSpPr>
      <dsp:spPr>
        <a:xfrm>
          <a:off x="0" y="0"/>
          <a:ext cx="8382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29694FFD-C5CD-4B26-A83B-24EA5F0A1AD0}">
      <dsp:nvSpPr>
        <dsp:cNvPr id="0" name=""/>
        <dsp:cNvSpPr/>
      </dsp:nvSpPr>
      <dsp:spPr>
        <a:xfrm>
          <a:off x="0" y="0"/>
          <a:ext cx="8382000" cy="121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just" defTabSz="844550">
            <a:lnSpc>
              <a:spcPct val="90000"/>
            </a:lnSpc>
            <a:spcBef>
              <a:spcPct val="0"/>
            </a:spcBef>
            <a:spcAft>
              <a:spcPct val="35000"/>
            </a:spcAft>
            <a:buNone/>
          </a:pPr>
          <a:r>
            <a:rPr lang="en-GB" sz="1900" kern="1200" dirty="0"/>
            <a:t> Findings present evidence that CEDV is a safety threat –causes psychological and emotional harm. Fits into definition of what the Children’s Act classifies as child abuse and must be treated as such.</a:t>
          </a:r>
          <a:endParaRPr lang="en-US" sz="1900" kern="1200" dirty="0"/>
        </a:p>
      </dsp:txBody>
      <dsp:txXfrm>
        <a:off x="0" y="0"/>
        <a:ext cx="8382000" cy="1219200"/>
      </dsp:txXfrm>
    </dsp:sp>
    <dsp:sp modelId="{3F6BD4B5-B596-47B7-94C7-414680C97765}">
      <dsp:nvSpPr>
        <dsp:cNvPr id="0" name=""/>
        <dsp:cNvSpPr/>
      </dsp:nvSpPr>
      <dsp:spPr>
        <a:xfrm>
          <a:off x="0" y="1219200"/>
          <a:ext cx="8382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720638FC-D115-4284-A345-6F6E54BA59AB}">
      <dsp:nvSpPr>
        <dsp:cNvPr id="0" name=""/>
        <dsp:cNvSpPr/>
      </dsp:nvSpPr>
      <dsp:spPr>
        <a:xfrm>
          <a:off x="0" y="1219200"/>
          <a:ext cx="8382000" cy="121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just" defTabSz="844550">
            <a:lnSpc>
              <a:spcPct val="90000"/>
            </a:lnSpc>
            <a:spcBef>
              <a:spcPct val="0"/>
            </a:spcBef>
            <a:spcAft>
              <a:spcPct val="35000"/>
            </a:spcAft>
            <a:buNone/>
          </a:pPr>
          <a:r>
            <a:rPr lang="en-US" sz="1900" kern="1200" dirty="0"/>
            <a:t>There is an urgent need for adherence to the Children’s Act 38 of 2005 guidelines on mandatory reporting on any disclosures made on exposure to domestic violence-deemed as child abuse  </a:t>
          </a:r>
        </a:p>
      </dsp:txBody>
      <dsp:txXfrm>
        <a:off x="0" y="1219200"/>
        <a:ext cx="8382000" cy="1219200"/>
      </dsp:txXfrm>
    </dsp:sp>
    <dsp:sp modelId="{A228EDFD-830D-49B3-A445-313DFD648C18}">
      <dsp:nvSpPr>
        <dsp:cNvPr id="0" name=""/>
        <dsp:cNvSpPr/>
      </dsp:nvSpPr>
      <dsp:spPr>
        <a:xfrm>
          <a:off x="0" y="2438400"/>
          <a:ext cx="8382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697F4DF8-C569-4F17-8906-860B5E189911}">
      <dsp:nvSpPr>
        <dsp:cNvPr id="0" name=""/>
        <dsp:cNvSpPr/>
      </dsp:nvSpPr>
      <dsp:spPr>
        <a:xfrm>
          <a:off x="0" y="2438400"/>
          <a:ext cx="8382000" cy="121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just" defTabSz="844550">
            <a:lnSpc>
              <a:spcPct val="90000"/>
            </a:lnSpc>
            <a:spcBef>
              <a:spcPct val="0"/>
            </a:spcBef>
            <a:spcAft>
              <a:spcPct val="35000"/>
            </a:spcAft>
            <a:buNone/>
          </a:pPr>
          <a:r>
            <a:rPr lang="en-GB" sz="1900" kern="1200" dirty="0"/>
            <a:t>This would also necessitate development and implementation of interventions addressing risk factors whilst -developing emotional competencies, bolstering resilience of adolescents and equipping them with necessary skills </a:t>
          </a:r>
          <a:r>
            <a:rPr lang="en-GB" sz="1900" kern="1200"/>
            <a:t>and provide </a:t>
          </a:r>
          <a:r>
            <a:rPr lang="en-GB" sz="1900" kern="1200" dirty="0"/>
            <a:t>psychosocial support</a:t>
          </a:r>
          <a:endParaRPr lang="en-US" sz="1900" kern="1200" dirty="0"/>
        </a:p>
      </dsp:txBody>
      <dsp:txXfrm>
        <a:off x="0" y="2438400"/>
        <a:ext cx="8382000" cy="1219200"/>
      </dsp:txXfrm>
    </dsp:sp>
    <dsp:sp modelId="{BE81FCDC-8DEE-46A2-8666-B3B1A596CEEE}">
      <dsp:nvSpPr>
        <dsp:cNvPr id="0" name=""/>
        <dsp:cNvSpPr/>
      </dsp:nvSpPr>
      <dsp:spPr>
        <a:xfrm>
          <a:off x="0" y="3657600"/>
          <a:ext cx="8382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10EB65D8-BBF5-4691-8DBA-43125348698B}">
      <dsp:nvSpPr>
        <dsp:cNvPr id="0" name=""/>
        <dsp:cNvSpPr/>
      </dsp:nvSpPr>
      <dsp:spPr>
        <a:xfrm>
          <a:off x="0" y="3657600"/>
          <a:ext cx="8382000" cy="121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just" defTabSz="844550">
            <a:lnSpc>
              <a:spcPct val="90000"/>
            </a:lnSpc>
            <a:spcBef>
              <a:spcPct val="0"/>
            </a:spcBef>
            <a:spcAft>
              <a:spcPct val="35000"/>
            </a:spcAft>
            <a:buNone/>
          </a:pPr>
          <a:r>
            <a:rPr lang="en-US" sz="1900" kern="1200" dirty="0"/>
            <a:t>Such interventions are alignment with SDG 16-which seeks to end abuse and end all forms of violence against children </a:t>
          </a:r>
        </a:p>
      </dsp:txBody>
      <dsp:txXfrm>
        <a:off x="0" y="3657600"/>
        <a:ext cx="8382000" cy="12192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D327A164-E5E3-AC8E-D948-B67F75B46C87}"/>
              </a:ext>
            </a:extLst>
          </p:cNvPr>
          <p:cNvSpPr>
            <a:spLocks noGrp="1" noChangeArrowheads="1"/>
          </p:cNvSpPr>
          <p:nvPr>
            <p:ph type="hdr" sz="quarter"/>
          </p:nvPr>
        </p:nvSpPr>
        <p:spPr bwMode="auto">
          <a:xfrm>
            <a:off x="0"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atin typeface="Times" charset="0"/>
              </a:defRPr>
            </a:lvl1pPr>
          </a:lstStyle>
          <a:p>
            <a:pPr>
              <a:defRPr/>
            </a:pPr>
            <a:endParaRPr lang="en-GB"/>
          </a:p>
        </p:txBody>
      </p:sp>
      <p:sp>
        <p:nvSpPr>
          <p:cNvPr id="28675" name="Rectangle 3">
            <a:extLst>
              <a:ext uri="{FF2B5EF4-FFF2-40B4-BE49-F238E27FC236}">
                <a16:creationId xmlns:a16="http://schemas.microsoft.com/office/drawing/2014/main" id="{A1BC2507-1019-5DCA-C30C-76258D523DCD}"/>
              </a:ext>
            </a:extLst>
          </p:cNvPr>
          <p:cNvSpPr>
            <a:spLocks noGrp="1" noChangeArrowheads="1"/>
          </p:cNvSpPr>
          <p:nvPr>
            <p:ph type="dt" sz="quarter" idx="1"/>
          </p:nvPr>
        </p:nvSpPr>
        <p:spPr bwMode="auto">
          <a:xfrm>
            <a:off x="3849688"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atin typeface="Times" charset="0"/>
              </a:defRPr>
            </a:lvl1pPr>
          </a:lstStyle>
          <a:p>
            <a:pPr>
              <a:defRPr/>
            </a:pPr>
            <a:endParaRPr lang="en-GB"/>
          </a:p>
        </p:txBody>
      </p:sp>
      <p:sp>
        <p:nvSpPr>
          <p:cNvPr id="28676" name="Rectangle 4">
            <a:extLst>
              <a:ext uri="{FF2B5EF4-FFF2-40B4-BE49-F238E27FC236}">
                <a16:creationId xmlns:a16="http://schemas.microsoft.com/office/drawing/2014/main" id="{9415CFEF-8EE6-6A40-D1D9-B74F8B3CD821}"/>
              </a:ext>
            </a:extLst>
          </p:cNvPr>
          <p:cNvSpPr>
            <a:spLocks noGrp="1" noChangeArrowheads="1"/>
          </p:cNvSpPr>
          <p:nvPr>
            <p:ph type="ftr" sz="quarter" idx="2"/>
          </p:nvPr>
        </p:nvSpPr>
        <p:spPr bwMode="auto">
          <a:xfrm>
            <a:off x="0" y="9428163"/>
            <a:ext cx="29464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atin typeface="Times" charset="0"/>
              </a:defRPr>
            </a:lvl1pPr>
          </a:lstStyle>
          <a:p>
            <a:pPr>
              <a:defRPr/>
            </a:pPr>
            <a:endParaRPr lang="en-GB"/>
          </a:p>
        </p:txBody>
      </p:sp>
      <p:sp>
        <p:nvSpPr>
          <p:cNvPr id="28677" name="Rectangle 5">
            <a:extLst>
              <a:ext uri="{FF2B5EF4-FFF2-40B4-BE49-F238E27FC236}">
                <a16:creationId xmlns:a16="http://schemas.microsoft.com/office/drawing/2014/main" id="{5EFC751E-4187-CB55-133F-0C97238391F4}"/>
              </a:ext>
            </a:extLst>
          </p:cNvPr>
          <p:cNvSpPr>
            <a:spLocks noGrp="1" noChangeArrowheads="1"/>
          </p:cNvSpPr>
          <p:nvPr>
            <p:ph type="sldNum" sz="quarter" idx="3"/>
          </p:nvPr>
        </p:nvSpPr>
        <p:spPr bwMode="auto">
          <a:xfrm>
            <a:off x="3849688" y="9428163"/>
            <a:ext cx="29464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pPr>
              <a:defRPr/>
            </a:pPr>
            <a:fld id="{DDD11B41-B600-4305-97B8-075F75621D65}"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7657831-48B3-18DC-7902-D9191D5DAA3D}"/>
              </a:ext>
            </a:extLst>
          </p:cNvPr>
          <p:cNvSpPr>
            <a:spLocks noGrp="1" noChangeArrowheads="1"/>
          </p:cNvSpPr>
          <p:nvPr>
            <p:ph type="hdr" sz="quarter"/>
          </p:nvPr>
        </p:nvSpPr>
        <p:spPr bwMode="auto">
          <a:xfrm>
            <a:off x="0"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atin typeface="Times" charset="0"/>
              </a:defRPr>
            </a:lvl1pPr>
          </a:lstStyle>
          <a:p>
            <a:pPr>
              <a:defRPr/>
            </a:pPr>
            <a:endParaRPr lang="en-GB"/>
          </a:p>
        </p:txBody>
      </p:sp>
      <p:sp>
        <p:nvSpPr>
          <p:cNvPr id="3075" name="Rectangle 3">
            <a:extLst>
              <a:ext uri="{FF2B5EF4-FFF2-40B4-BE49-F238E27FC236}">
                <a16:creationId xmlns:a16="http://schemas.microsoft.com/office/drawing/2014/main" id="{415D4CF6-54E3-AD57-9893-9C4A13F26A6F}"/>
              </a:ext>
            </a:extLst>
          </p:cNvPr>
          <p:cNvSpPr>
            <a:spLocks noGrp="1" noChangeArrowheads="1"/>
          </p:cNvSpPr>
          <p:nvPr>
            <p:ph type="dt" idx="1"/>
          </p:nvPr>
        </p:nvSpPr>
        <p:spPr bwMode="auto">
          <a:xfrm>
            <a:off x="3851275"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atin typeface="Times" charset="0"/>
              </a:defRPr>
            </a:lvl1pPr>
          </a:lstStyle>
          <a:p>
            <a:pPr>
              <a:defRPr/>
            </a:pPr>
            <a:endParaRPr lang="en-GB"/>
          </a:p>
        </p:txBody>
      </p:sp>
      <p:sp>
        <p:nvSpPr>
          <p:cNvPr id="3076" name="Rectangle 4">
            <a:extLst>
              <a:ext uri="{FF2B5EF4-FFF2-40B4-BE49-F238E27FC236}">
                <a16:creationId xmlns:a16="http://schemas.microsoft.com/office/drawing/2014/main" id="{AA2DF5FB-C21D-F41B-50BE-B0924DE7A3D4}"/>
              </a:ext>
            </a:extLst>
          </p:cNvPr>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BDF1359A-7F4C-BBB7-B1D5-0B1C4F2D5E97}"/>
              </a:ext>
            </a:extLst>
          </p:cNvPr>
          <p:cNvSpPr>
            <a:spLocks noGrp="1" noChangeArrowheads="1"/>
          </p:cNvSpPr>
          <p:nvPr>
            <p:ph type="body" sz="quarter" idx="3"/>
          </p:nvPr>
        </p:nvSpPr>
        <p:spPr bwMode="auto">
          <a:xfrm>
            <a:off x="906463" y="4714875"/>
            <a:ext cx="4984750" cy="4467225"/>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8" name="Rectangle 6">
            <a:extLst>
              <a:ext uri="{FF2B5EF4-FFF2-40B4-BE49-F238E27FC236}">
                <a16:creationId xmlns:a16="http://schemas.microsoft.com/office/drawing/2014/main" id="{BBE1EF9E-F6DC-D5DC-8D2C-3FBD5B9BADB2}"/>
              </a:ext>
            </a:extLst>
          </p:cNvPr>
          <p:cNvSpPr>
            <a:spLocks noGrp="1" noChangeArrowheads="1"/>
          </p:cNvSpPr>
          <p:nvPr>
            <p:ph type="ftr" sz="quarter" idx="4"/>
          </p:nvPr>
        </p:nvSpPr>
        <p:spPr bwMode="auto">
          <a:xfrm>
            <a:off x="0" y="9429750"/>
            <a:ext cx="2946400" cy="496888"/>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atin typeface="Times" charset="0"/>
              </a:defRPr>
            </a:lvl1pPr>
          </a:lstStyle>
          <a:p>
            <a:pPr>
              <a:defRPr/>
            </a:pPr>
            <a:endParaRPr lang="en-GB"/>
          </a:p>
        </p:txBody>
      </p:sp>
      <p:sp>
        <p:nvSpPr>
          <p:cNvPr id="3079" name="Rectangle 7">
            <a:extLst>
              <a:ext uri="{FF2B5EF4-FFF2-40B4-BE49-F238E27FC236}">
                <a16:creationId xmlns:a16="http://schemas.microsoft.com/office/drawing/2014/main" id="{7CA9664E-3493-9EC1-7FB7-BCBBBB17D1E7}"/>
              </a:ext>
            </a:extLst>
          </p:cNvPr>
          <p:cNvSpPr>
            <a:spLocks noGrp="1" noChangeArrowheads="1"/>
          </p:cNvSpPr>
          <p:nvPr>
            <p:ph type="sldNum" sz="quarter" idx="5"/>
          </p:nvPr>
        </p:nvSpPr>
        <p:spPr bwMode="auto">
          <a:xfrm>
            <a:off x="3851275" y="9429750"/>
            <a:ext cx="2946400" cy="496888"/>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pPr>
              <a:defRPr/>
            </a:pPr>
            <a:fld id="{219A1E56-9FE8-4CBE-ACDD-EB51B226AD19}"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mn-ea"/>
        <a:cs typeface="+mn-cs"/>
      </a:defRPr>
    </a:lvl2pPr>
    <a:lvl3pPr marL="914400" algn="l" rtl="0" eaLnBrk="0" fontAlgn="base" hangingPunct="0">
      <a:spcBef>
        <a:spcPct val="30000"/>
      </a:spcBef>
      <a:spcAft>
        <a:spcPct val="0"/>
      </a:spcAft>
      <a:defRPr sz="1200" kern="1200">
        <a:solidFill>
          <a:schemeClr val="tx1"/>
        </a:solidFill>
        <a:latin typeface="Times" charset="0"/>
        <a:ea typeface="+mn-ea"/>
        <a:cs typeface="+mn-cs"/>
      </a:defRPr>
    </a:lvl3pPr>
    <a:lvl4pPr marL="1371600" algn="l" rtl="0" eaLnBrk="0" fontAlgn="base" hangingPunct="0">
      <a:spcBef>
        <a:spcPct val="30000"/>
      </a:spcBef>
      <a:spcAft>
        <a:spcPct val="0"/>
      </a:spcAft>
      <a:defRPr sz="1200" kern="1200">
        <a:solidFill>
          <a:schemeClr val="tx1"/>
        </a:solidFill>
        <a:latin typeface="Times" charset="0"/>
        <a:ea typeface="+mn-ea"/>
        <a:cs typeface="+mn-cs"/>
      </a:defRPr>
    </a:lvl4pPr>
    <a:lvl5pPr marL="1828800" algn="l" rtl="0" eaLnBrk="0" fontAlgn="base" hangingPunct="0">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E29B450B-9EF9-DB82-DB7A-9BF1941D1C6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fld id="{587299BF-1FE1-4411-81C4-0421CE3EE3DF}" type="slidenum">
              <a:rPr lang="en-GB" altLang="en-US" sz="1200" smtClean="0">
                <a:latin typeface="Times" panose="02020603050405020304" pitchFamily="18" charset="0"/>
              </a:rPr>
              <a:pPr/>
              <a:t>1</a:t>
            </a:fld>
            <a:endParaRPr lang="en-GB" altLang="en-US" sz="1200">
              <a:latin typeface="Times" panose="02020603050405020304" pitchFamily="18" charset="0"/>
            </a:endParaRPr>
          </a:p>
        </p:txBody>
      </p:sp>
      <p:sp>
        <p:nvSpPr>
          <p:cNvPr id="6147" name="Rectangle 2">
            <a:extLst>
              <a:ext uri="{FF2B5EF4-FFF2-40B4-BE49-F238E27FC236}">
                <a16:creationId xmlns:a16="http://schemas.microsoft.com/office/drawing/2014/main" id="{C2D7A6E2-8C37-0BFE-39D9-F53F09DC219F}"/>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A9D9AEFB-9876-EF2A-AA27-FD660183D9B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52B238EE-E6AE-5726-C8BD-C6C3FF76C13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fld id="{10157A2A-0151-4B50-9F16-152BB04E0DE6}" type="slidenum">
              <a:rPr lang="en-GB" altLang="en-US" sz="1200" smtClean="0">
                <a:latin typeface="Times" panose="02020603050405020304" pitchFamily="18" charset="0"/>
              </a:rPr>
              <a:pPr/>
              <a:t>13</a:t>
            </a:fld>
            <a:endParaRPr lang="en-GB" altLang="en-US" sz="1200">
              <a:latin typeface="Times" panose="02020603050405020304" pitchFamily="18" charset="0"/>
            </a:endParaRPr>
          </a:p>
        </p:txBody>
      </p:sp>
      <p:sp>
        <p:nvSpPr>
          <p:cNvPr id="29699" name="Rectangle 2">
            <a:extLst>
              <a:ext uri="{FF2B5EF4-FFF2-40B4-BE49-F238E27FC236}">
                <a16:creationId xmlns:a16="http://schemas.microsoft.com/office/drawing/2014/main" id="{FD4CCF5B-5482-858B-316C-7872FF5EE8DC}"/>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CD896A3F-F6E0-BCE8-444F-D91B5529C9A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0">
            <a:extLst>
              <a:ext uri="{FF2B5EF4-FFF2-40B4-BE49-F238E27FC236}">
                <a16:creationId xmlns:a16="http://schemas.microsoft.com/office/drawing/2014/main" id="{FECB6BB3-602A-D26A-9EDF-D33ABEEE43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90525"/>
            <a:ext cx="6243638" cy="609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9">
            <a:extLst>
              <a:ext uri="{FF2B5EF4-FFF2-40B4-BE49-F238E27FC236}">
                <a16:creationId xmlns:a16="http://schemas.microsoft.com/office/drawing/2014/main" id="{9D825662-A06C-A39C-B37E-508E4E025C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08813" y="401638"/>
            <a:ext cx="1744662"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925513" y="838200"/>
            <a:ext cx="5475287" cy="1219200"/>
          </a:xfrm>
        </p:spPr>
        <p:txBody>
          <a:bodyPr/>
          <a:lstStyle>
            <a:lvl1pPr>
              <a:defRPr>
                <a:solidFill>
                  <a:srgbClr val="FDFDFD"/>
                </a:solidFill>
              </a:defRPr>
            </a:lvl1pPr>
          </a:lstStyle>
          <a:p>
            <a:pPr lvl="0"/>
            <a:r>
              <a:rPr lang="en-GB" noProof="0"/>
              <a:t>Click to edit Master title style</a:t>
            </a:r>
          </a:p>
        </p:txBody>
      </p:sp>
      <p:sp>
        <p:nvSpPr>
          <p:cNvPr id="5123" name="Rectangle 3"/>
          <p:cNvSpPr>
            <a:spLocks noGrp="1" noChangeArrowheads="1"/>
          </p:cNvSpPr>
          <p:nvPr>
            <p:ph type="subTitle" idx="1"/>
          </p:nvPr>
        </p:nvSpPr>
        <p:spPr>
          <a:xfrm>
            <a:off x="925513" y="2830513"/>
            <a:ext cx="5475287" cy="903287"/>
          </a:xfrm>
        </p:spPr>
        <p:txBody>
          <a:bodyPr lIns="0" tIns="0" rIns="0" bIns="0"/>
          <a:lstStyle>
            <a:lvl1pPr marL="0" indent="0">
              <a:defRPr sz="3200">
                <a:solidFill>
                  <a:srgbClr val="FDFDFD"/>
                </a:solidFill>
              </a:defRPr>
            </a:lvl1pPr>
          </a:lstStyle>
          <a:p>
            <a:pPr lvl="0"/>
            <a:r>
              <a:rPr lang="en-GB" noProof="0"/>
              <a:t>Click to edit Master subtitle style</a:t>
            </a:r>
          </a:p>
        </p:txBody>
      </p:sp>
    </p:spTree>
    <p:extLst>
      <p:ext uri="{BB962C8B-B14F-4D97-AF65-F5344CB8AC3E}">
        <p14:creationId xmlns:p14="http://schemas.microsoft.com/office/powerpoint/2010/main" val="3679015935"/>
      </p:ext>
    </p:extLst>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5">
            <a:extLst>
              <a:ext uri="{FF2B5EF4-FFF2-40B4-BE49-F238E27FC236}">
                <a16:creationId xmlns:a16="http://schemas.microsoft.com/office/drawing/2014/main" id="{BF4F5DDE-C5A1-B2BA-24A7-CCB49107F991}"/>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5" name="Rectangle 6">
            <a:extLst>
              <a:ext uri="{FF2B5EF4-FFF2-40B4-BE49-F238E27FC236}">
                <a16:creationId xmlns:a16="http://schemas.microsoft.com/office/drawing/2014/main" id="{6FA1F76A-23E3-03E9-5C5C-6EBB25316455}"/>
              </a:ext>
            </a:extLst>
          </p:cNvPr>
          <p:cNvSpPr>
            <a:spLocks noGrp="1" noChangeArrowheads="1"/>
          </p:cNvSpPr>
          <p:nvPr>
            <p:ph type="sldNum" sz="quarter" idx="11"/>
          </p:nvPr>
        </p:nvSpPr>
        <p:spPr>
          <a:ln/>
        </p:spPr>
        <p:txBody>
          <a:bodyPr/>
          <a:lstStyle>
            <a:lvl1pPr>
              <a:defRPr/>
            </a:lvl1pPr>
          </a:lstStyle>
          <a:p>
            <a:pPr>
              <a:defRPr/>
            </a:pPr>
            <a:fld id="{754C9F8F-0A8E-4CEA-9FF6-37BCC1A21EBB}" type="slidenum">
              <a:rPr lang="en-GB" altLang="en-US"/>
              <a:pPr>
                <a:defRPr/>
              </a:pPr>
              <a:t>‹#›</a:t>
            </a:fld>
            <a:endParaRPr lang="en-GB" altLang="en-US"/>
          </a:p>
        </p:txBody>
      </p:sp>
    </p:spTree>
    <p:extLst>
      <p:ext uri="{BB962C8B-B14F-4D97-AF65-F5344CB8AC3E}">
        <p14:creationId xmlns:p14="http://schemas.microsoft.com/office/powerpoint/2010/main" val="1947586542"/>
      </p:ext>
    </p:extLst>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152400"/>
            <a:ext cx="2095500" cy="6324600"/>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381000" y="152400"/>
            <a:ext cx="6134100" cy="6324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5">
            <a:extLst>
              <a:ext uri="{FF2B5EF4-FFF2-40B4-BE49-F238E27FC236}">
                <a16:creationId xmlns:a16="http://schemas.microsoft.com/office/drawing/2014/main" id="{1D4C9F3A-6963-BC9F-2DD7-C15789A029EA}"/>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5" name="Rectangle 6">
            <a:extLst>
              <a:ext uri="{FF2B5EF4-FFF2-40B4-BE49-F238E27FC236}">
                <a16:creationId xmlns:a16="http://schemas.microsoft.com/office/drawing/2014/main" id="{FE3DABBB-05C6-924E-91BB-79A5F2F8E7A5}"/>
              </a:ext>
            </a:extLst>
          </p:cNvPr>
          <p:cNvSpPr>
            <a:spLocks noGrp="1" noChangeArrowheads="1"/>
          </p:cNvSpPr>
          <p:nvPr>
            <p:ph type="sldNum" sz="quarter" idx="11"/>
          </p:nvPr>
        </p:nvSpPr>
        <p:spPr>
          <a:ln/>
        </p:spPr>
        <p:txBody>
          <a:bodyPr/>
          <a:lstStyle>
            <a:lvl1pPr>
              <a:defRPr/>
            </a:lvl1pPr>
          </a:lstStyle>
          <a:p>
            <a:pPr>
              <a:defRPr/>
            </a:pPr>
            <a:fld id="{8C0922BE-BCE7-4C69-B67B-04D32578F1AB}" type="slidenum">
              <a:rPr lang="en-GB" altLang="en-US"/>
              <a:pPr>
                <a:defRPr/>
              </a:pPr>
              <a:t>‹#›</a:t>
            </a:fld>
            <a:endParaRPr lang="en-GB" altLang="en-US"/>
          </a:p>
        </p:txBody>
      </p:sp>
    </p:spTree>
    <p:extLst>
      <p:ext uri="{BB962C8B-B14F-4D97-AF65-F5344CB8AC3E}">
        <p14:creationId xmlns:p14="http://schemas.microsoft.com/office/powerpoint/2010/main" val="2168440497"/>
      </p:ext>
    </p:extLst>
  </p:cSld>
  <p:clrMapOvr>
    <a:masterClrMapping/>
  </p:clrMapOvr>
  <p:transition spd="med">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239000" cy="1143000"/>
          </a:xfrm>
        </p:spPr>
        <p:txBody>
          <a:bodyPr/>
          <a:lstStyle/>
          <a:p>
            <a:r>
              <a:rPr lang="en-US"/>
              <a:t>Click to edit Master title style</a:t>
            </a:r>
            <a:endParaRPr lang="en-ZA"/>
          </a:p>
        </p:txBody>
      </p:sp>
      <p:sp>
        <p:nvSpPr>
          <p:cNvPr id="3" name="Table Placeholder 2"/>
          <p:cNvSpPr>
            <a:spLocks noGrp="1"/>
          </p:cNvSpPr>
          <p:nvPr>
            <p:ph type="tbl" idx="1"/>
          </p:nvPr>
        </p:nvSpPr>
        <p:spPr>
          <a:xfrm>
            <a:off x="381000" y="1600200"/>
            <a:ext cx="8382000" cy="4876800"/>
          </a:xfrm>
        </p:spPr>
        <p:txBody>
          <a:bodyPr/>
          <a:lstStyle/>
          <a:p>
            <a:pPr lvl="0"/>
            <a:endParaRPr lang="en-ZA" noProof="0"/>
          </a:p>
        </p:txBody>
      </p:sp>
      <p:sp>
        <p:nvSpPr>
          <p:cNvPr id="4" name="Rectangle 5">
            <a:extLst>
              <a:ext uri="{FF2B5EF4-FFF2-40B4-BE49-F238E27FC236}">
                <a16:creationId xmlns:a16="http://schemas.microsoft.com/office/drawing/2014/main" id="{CD561C08-1A64-8D03-E008-E6595EBD6533}"/>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5" name="Rectangle 6">
            <a:extLst>
              <a:ext uri="{FF2B5EF4-FFF2-40B4-BE49-F238E27FC236}">
                <a16:creationId xmlns:a16="http://schemas.microsoft.com/office/drawing/2014/main" id="{AC86F5CD-8667-C953-FC4F-634C2C28D2F0}"/>
              </a:ext>
            </a:extLst>
          </p:cNvPr>
          <p:cNvSpPr>
            <a:spLocks noGrp="1" noChangeArrowheads="1"/>
          </p:cNvSpPr>
          <p:nvPr>
            <p:ph type="sldNum" sz="quarter" idx="11"/>
          </p:nvPr>
        </p:nvSpPr>
        <p:spPr>
          <a:ln/>
        </p:spPr>
        <p:txBody>
          <a:bodyPr/>
          <a:lstStyle>
            <a:lvl1pPr>
              <a:defRPr/>
            </a:lvl1pPr>
          </a:lstStyle>
          <a:p>
            <a:pPr>
              <a:defRPr/>
            </a:pPr>
            <a:fld id="{09A01BE0-8E16-42A1-8A4E-C043B972323A}" type="slidenum">
              <a:rPr lang="en-GB" altLang="en-US"/>
              <a:pPr>
                <a:defRPr/>
              </a:pPr>
              <a:t>‹#›</a:t>
            </a:fld>
            <a:endParaRPr lang="en-GB" altLang="en-US"/>
          </a:p>
        </p:txBody>
      </p:sp>
    </p:spTree>
    <p:extLst>
      <p:ext uri="{BB962C8B-B14F-4D97-AF65-F5344CB8AC3E}">
        <p14:creationId xmlns:p14="http://schemas.microsoft.com/office/powerpoint/2010/main" val="2386264532"/>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5">
            <a:extLst>
              <a:ext uri="{FF2B5EF4-FFF2-40B4-BE49-F238E27FC236}">
                <a16:creationId xmlns:a16="http://schemas.microsoft.com/office/drawing/2014/main" id="{C502B904-001F-3656-2D57-E954958A35C7}"/>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5" name="Rectangle 6">
            <a:extLst>
              <a:ext uri="{FF2B5EF4-FFF2-40B4-BE49-F238E27FC236}">
                <a16:creationId xmlns:a16="http://schemas.microsoft.com/office/drawing/2014/main" id="{CBB2616F-295D-F54C-734A-8A4C1266CCFF}"/>
              </a:ext>
            </a:extLst>
          </p:cNvPr>
          <p:cNvSpPr>
            <a:spLocks noGrp="1" noChangeArrowheads="1"/>
          </p:cNvSpPr>
          <p:nvPr>
            <p:ph type="sldNum" sz="quarter" idx="11"/>
          </p:nvPr>
        </p:nvSpPr>
        <p:spPr>
          <a:ln/>
        </p:spPr>
        <p:txBody>
          <a:bodyPr/>
          <a:lstStyle>
            <a:lvl1pPr>
              <a:defRPr/>
            </a:lvl1pPr>
          </a:lstStyle>
          <a:p>
            <a:pPr>
              <a:defRPr/>
            </a:pPr>
            <a:fld id="{3EA3F416-F480-4CA5-895E-C8268E80D6CF}" type="slidenum">
              <a:rPr lang="en-GB" altLang="en-US"/>
              <a:pPr>
                <a:defRPr/>
              </a:pPr>
              <a:t>‹#›</a:t>
            </a:fld>
            <a:endParaRPr lang="en-GB" altLang="en-US"/>
          </a:p>
        </p:txBody>
      </p:sp>
    </p:spTree>
    <p:extLst>
      <p:ext uri="{BB962C8B-B14F-4D97-AF65-F5344CB8AC3E}">
        <p14:creationId xmlns:p14="http://schemas.microsoft.com/office/powerpoint/2010/main" val="2411777708"/>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4E55D733-A7B0-1E5E-A4CF-159C44DD6C9E}"/>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5" name="Rectangle 6">
            <a:extLst>
              <a:ext uri="{FF2B5EF4-FFF2-40B4-BE49-F238E27FC236}">
                <a16:creationId xmlns:a16="http://schemas.microsoft.com/office/drawing/2014/main" id="{0FBECEAE-2912-CF21-A446-D99E244BF6F6}"/>
              </a:ext>
            </a:extLst>
          </p:cNvPr>
          <p:cNvSpPr>
            <a:spLocks noGrp="1" noChangeArrowheads="1"/>
          </p:cNvSpPr>
          <p:nvPr>
            <p:ph type="sldNum" sz="quarter" idx="11"/>
          </p:nvPr>
        </p:nvSpPr>
        <p:spPr>
          <a:ln/>
        </p:spPr>
        <p:txBody>
          <a:bodyPr/>
          <a:lstStyle>
            <a:lvl1pPr>
              <a:defRPr/>
            </a:lvl1pPr>
          </a:lstStyle>
          <a:p>
            <a:pPr>
              <a:defRPr/>
            </a:pPr>
            <a:fld id="{9B652B0C-7871-4B72-A478-9C8D5930BB66}" type="slidenum">
              <a:rPr lang="en-GB" altLang="en-US"/>
              <a:pPr>
                <a:defRPr/>
              </a:pPr>
              <a:t>‹#›</a:t>
            </a:fld>
            <a:endParaRPr lang="en-GB" altLang="en-US"/>
          </a:p>
        </p:txBody>
      </p:sp>
    </p:spTree>
    <p:extLst>
      <p:ext uri="{BB962C8B-B14F-4D97-AF65-F5344CB8AC3E}">
        <p14:creationId xmlns:p14="http://schemas.microsoft.com/office/powerpoint/2010/main" val="1689720066"/>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381000" y="1600200"/>
            <a:ext cx="411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600200"/>
            <a:ext cx="411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5">
            <a:extLst>
              <a:ext uri="{FF2B5EF4-FFF2-40B4-BE49-F238E27FC236}">
                <a16:creationId xmlns:a16="http://schemas.microsoft.com/office/drawing/2014/main" id="{A3FDCF61-CE39-45F0-9C1D-396134D29212}"/>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6" name="Rectangle 6">
            <a:extLst>
              <a:ext uri="{FF2B5EF4-FFF2-40B4-BE49-F238E27FC236}">
                <a16:creationId xmlns:a16="http://schemas.microsoft.com/office/drawing/2014/main" id="{905CBDDA-3E0C-78C8-3DFB-A16BDA0DCFD7}"/>
              </a:ext>
            </a:extLst>
          </p:cNvPr>
          <p:cNvSpPr>
            <a:spLocks noGrp="1" noChangeArrowheads="1"/>
          </p:cNvSpPr>
          <p:nvPr>
            <p:ph type="sldNum" sz="quarter" idx="11"/>
          </p:nvPr>
        </p:nvSpPr>
        <p:spPr>
          <a:ln/>
        </p:spPr>
        <p:txBody>
          <a:bodyPr/>
          <a:lstStyle>
            <a:lvl1pPr>
              <a:defRPr/>
            </a:lvl1pPr>
          </a:lstStyle>
          <a:p>
            <a:pPr>
              <a:defRPr/>
            </a:pPr>
            <a:fld id="{3391A5FA-E3E8-41D6-A7E8-E21E420483D8}" type="slidenum">
              <a:rPr lang="en-GB" altLang="en-US"/>
              <a:pPr>
                <a:defRPr/>
              </a:pPr>
              <a:t>‹#›</a:t>
            </a:fld>
            <a:endParaRPr lang="en-GB" altLang="en-US"/>
          </a:p>
        </p:txBody>
      </p:sp>
    </p:spTree>
    <p:extLst>
      <p:ext uri="{BB962C8B-B14F-4D97-AF65-F5344CB8AC3E}">
        <p14:creationId xmlns:p14="http://schemas.microsoft.com/office/powerpoint/2010/main" val="517304069"/>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5">
            <a:extLst>
              <a:ext uri="{FF2B5EF4-FFF2-40B4-BE49-F238E27FC236}">
                <a16:creationId xmlns:a16="http://schemas.microsoft.com/office/drawing/2014/main" id="{AC377727-F784-2C17-45F8-C8A5CFBD5C6A}"/>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8" name="Rectangle 6">
            <a:extLst>
              <a:ext uri="{FF2B5EF4-FFF2-40B4-BE49-F238E27FC236}">
                <a16:creationId xmlns:a16="http://schemas.microsoft.com/office/drawing/2014/main" id="{FBF666EF-EC02-1514-F855-7279A4424213}"/>
              </a:ext>
            </a:extLst>
          </p:cNvPr>
          <p:cNvSpPr>
            <a:spLocks noGrp="1" noChangeArrowheads="1"/>
          </p:cNvSpPr>
          <p:nvPr>
            <p:ph type="sldNum" sz="quarter" idx="11"/>
          </p:nvPr>
        </p:nvSpPr>
        <p:spPr>
          <a:ln/>
        </p:spPr>
        <p:txBody>
          <a:bodyPr/>
          <a:lstStyle>
            <a:lvl1pPr>
              <a:defRPr/>
            </a:lvl1pPr>
          </a:lstStyle>
          <a:p>
            <a:pPr>
              <a:defRPr/>
            </a:pPr>
            <a:fld id="{ED617BB6-08A4-4B62-B429-A2AD0D8E9D5A}" type="slidenum">
              <a:rPr lang="en-GB" altLang="en-US"/>
              <a:pPr>
                <a:defRPr/>
              </a:pPr>
              <a:t>‹#›</a:t>
            </a:fld>
            <a:endParaRPr lang="en-GB" altLang="en-US"/>
          </a:p>
        </p:txBody>
      </p:sp>
    </p:spTree>
    <p:extLst>
      <p:ext uri="{BB962C8B-B14F-4D97-AF65-F5344CB8AC3E}">
        <p14:creationId xmlns:p14="http://schemas.microsoft.com/office/powerpoint/2010/main" val="17419914"/>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5">
            <a:extLst>
              <a:ext uri="{FF2B5EF4-FFF2-40B4-BE49-F238E27FC236}">
                <a16:creationId xmlns:a16="http://schemas.microsoft.com/office/drawing/2014/main" id="{981520F5-566A-F1D6-0D32-37529DBBA573}"/>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4" name="Rectangle 6">
            <a:extLst>
              <a:ext uri="{FF2B5EF4-FFF2-40B4-BE49-F238E27FC236}">
                <a16:creationId xmlns:a16="http://schemas.microsoft.com/office/drawing/2014/main" id="{FDE92A69-B8A0-9F8D-7617-A934F680A1AE}"/>
              </a:ext>
            </a:extLst>
          </p:cNvPr>
          <p:cNvSpPr>
            <a:spLocks noGrp="1" noChangeArrowheads="1"/>
          </p:cNvSpPr>
          <p:nvPr>
            <p:ph type="sldNum" sz="quarter" idx="11"/>
          </p:nvPr>
        </p:nvSpPr>
        <p:spPr>
          <a:ln/>
        </p:spPr>
        <p:txBody>
          <a:bodyPr/>
          <a:lstStyle>
            <a:lvl1pPr>
              <a:defRPr/>
            </a:lvl1pPr>
          </a:lstStyle>
          <a:p>
            <a:pPr>
              <a:defRPr/>
            </a:pPr>
            <a:fld id="{FC02E9AA-D603-4670-8642-819CD7F144A1}" type="slidenum">
              <a:rPr lang="en-GB" altLang="en-US"/>
              <a:pPr>
                <a:defRPr/>
              </a:pPr>
              <a:t>‹#›</a:t>
            </a:fld>
            <a:endParaRPr lang="en-GB" altLang="en-US"/>
          </a:p>
        </p:txBody>
      </p:sp>
    </p:spTree>
    <p:extLst>
      <p:ext uri="{BB962C8B-B14F-4D97-AF65-F5344CB8AC3E}">
        <p14:creationId xmlns:p14="http://schemas.microsoft.com/office/powerpoint/2010/main" val="1564214328"/>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70AC46DD-9DDB-15BC-00AB-81612EC9D8FE}"/>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3" name="Rectangle 6">
            <a:extLst>
              <a:ext uri="{FF2B5EF4-FFF2-40B4-BE49-F238E27FC236}">
                <a16:creationId xmlns:a16="http://schemas.microsoft.com/office/drawing/2014/main" id="{6F83B4F7-33A6-ACB0-D31D-9A8A466C5BF1}"/>
              </a:ext>
            </a:extLst>
          </p:cNvPr>
          <p:cNvSpPr>
            <a:spLocks noGrp="1" noChangeArrowheads="1"/>
          </p:cNvSpPr>
          <p:nvPr>
            <p:ph type="sldNum" sz="quarter" idx="11"/>
          </p:nvPr>
        </p:nvSpPr>
        <p:spPr>
          <a:ln/>
        </p:spPr>
        <p:txBody>
          <a:bodyPr/>
          <a:lstStyle>
            <a:lvl1pPr>
              <a:defRPr/>
            </a:lvl1pPr>
          </a:lstStyle>
          <a:p>
            <a:pPr>
              <a:defRPr/>
            </a:pPr>
            <a:fld id="{9850B40B-3BE7-4337-87B5-63CECA4DA1CD}" type="slidenum">
              <a:rPr lang="en-GB" altLang="en-US"/>
              <a:pPr>
                <a:defRPr/>
              </a:pPr>
              <a:t>‹#›</a:t>
            </a:fld>
            <a:endParaRPr lang="en-GB" altLang="en-US"/>
          </a:p>
        </p:txBody>
      </p:sp>
    </p:spTree>
    <p:extLst>
      <p:ext uri="{BB962C8B-B14F-4D97-AF65-F5344CB8AC3E}">
        <p14:creationId xmlns:p14="http://schemas.microsoft.com/office/powerpoint/2010/main" val="1342155316"/>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A9719C45-E9D4-1AC0-5DFC-E5B340718140}"/>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6" name="Rectangle 6">
            <a:extLst>
              <a:ext uri="{FF2B5EF4-FFF2-40B4-BE49-F238E27FC236}">
                <a16:creationId xmlns:a16="http://schemas.microsoft.com/office/drawing/2014/main" id="{D29A1C22-3491-8E2D-6BC4-03F3EEECD51D}"/>
              </a:ext>
            </a:extLst>
          </p:cNvPr>
          <p:cNvSpPr>
            <a:spLocks noGrp="1" noChangeArrowheads="1"/>
          </p:cNvSpPr>
          <p:nvPr>
            <p:ph type="sldNum" sz="quarter" idx="11"/>
          </p:nvPr>
        </p:nvSpPr>
        <p:spPr>
          <a:ln/>
        </p:spPr>
        <p:txBody>
          <a:bodyPr/>
          <a:lstStyle>
            <a:lvl1pPr>
              <a:defRPr/>
            </a:lvl1pPr>
          </a:lstStyle>
          <a:p>
            <a:pPr>
              <a:defRPr/>
            </a:pPr>
            <a:fld id="{37A409E3-B16D-4FE0-B411-A82716B6FB70}" type="slidenum">
              <a:rPr lang="en-GB" altLang="en-US"/>
              <a:pPr>
                <a:defRPr/>
              </a:pPr>
              <a:t>‹#›</a:t>
            </a:fld>
            <a:endParaRPr lang="en-GB" altLang="en-US"/>
          </a:p>
        </p:txBody>
      </p:sp>
    </p:spTree>
    <p:extLst>
      <p:ext uri="{BB962C8B-B14F-4D97-AF65-F5344CB8AC3E}">
        <p14:creationId xmlns:p14="http://schemas.microsoft.com/office/powerpoint/2010/main" val="993717361"/>
      </p:ext>
    </p:extLst>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0353151C-925B-FBDD-F6F2-7EBCF9E612CD}"/>
              </a:ext>
            </a:extLst>
          </p:cNvPr>
          <p:cNvSpPr>
            <a:spLocks noGrp="1" noChangeArrowheads="1"/>
          </p:cNvSpPr>
          <p:nvPr>
            <p:ph type="ftr" sz="quarter" idx="10"/>
          </p:nvPr>
        </p:nvSpPr>
        <p:spPr>
          <a:ln/>
        </p:spPr>
        <p:txBody>
          <a:bodyPr/>
          <a:lstStyle>
            <a:lvl1pPr>
              <a:defRPr/>
            </a:lvl1pPr>
          </a:lstStyle>
          <a:p>
            <a:pPr>
              <a:defRPr/>
            </a:pPr>
            <a:r>
              <a:rPr lang="en-ZA"/>
              <a:t>SWSD Conference 2024</a:t>
            </a:r>
            <a:endParaRPr lang="en-GB"/>
          </a:p>
        </p:txBody>
      </p:sp>
      <p:sp>
        <p:nvSpPr>
          <p:cNvPr id="6" name="Rectangle 6">
            <a:extLst>
              <a:ext uri="{FF2B5EF4-FFF2-40B4-BE49-F238E27FC236}">
                <a16:creationId xmlns:a16="http://schemas.microsoft.com/office/drawing/2014/main" id="{12A2BAE3-63BD-B035-10F4-9EA3D5CB40DD}"/>
              </a:ext>
            </a:extLst>
          </p:cNvPr>
          <p:cNvSpPr>
            <a:spLocks noGrp="1" noChangeArrowheads="1"/>
          </p:cNvSpPr>
          <p:nvPr>
            <p:ph type="sldNum" sz="quarter" idx="11"/>
          </p:nvPr>
        </p:nvSpPr>
        <p:spPr>
          <a:ln/>
        </p:spPr>
        <p:txBody>
          <a:bodyPr/>
          <a:lstStyle>
            <a:lvl1pPr>
              <a:defRPr/>
            </a:lvl1pPr>
          </a:lstStyle>
          <a:p>
            <a:pPr>
              <a:defRPr/>
            </a:pPr>
            <a:fld id="{8DD92380-6528-4CEE-861E-2B46742A12B2}" type="slidenum">
              <a:rPr lang="en-GB" altLang="en-US"/>
              <a:pPr>
                <a:defRPr/>
              </a:pPr>
              <a:t>‹#›</a:t>
            </a:fld>
            <a:endParaRPr lang="en-GB" altLang="en-US"/>
          </a:p>
        </p:txBody>
      </p:sp>
    </p:spTree>
    <p:extLst>
      <p:ext uri="{BB962C8B-B14F-4D97-AF65-F5344CB8AC3E}">
        <p14:creationId xmlns:p14="http://schemas.microsoft.com/office/powerpoint/2010/main" val="2821716096"/>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1">
            <a:extLst>
              <a:ext uri="{FF2B5EF4-FFF2-40B4-BE49-F238E27FC236}">
                <a16:creationId xmlns:a16="http://schemas.microsoft.com/office/drawing/2014/main" id="{CD584B28-9C33-F5D9-00AF-880C95ED5CC0}"/>
              </a:ext>
            </a:extLst>
          </p:cNvPr>
          <p:cNvSpPr>
            <a:spLocks noChangeArrowheads="1"/>
          </p:cNvSpPr>
          <p:nvPr userDrawn="1"/>
        </p:nvSpPr>
        <p:spPr bwMode="auto">
          <a:xfrm>
            <a:off x="0" y="6553200"/>
            <a:ext cx="9144000" cy="304800"/>
          </a:xfrm>
          <a:prstGeom prst="rect">
            <a:avLst/>
          </a:prstGeom>
          <a:solidFill>
            <a:srgbClr val="B93C00"/>
          </a:solidFill>
          <a:ln>
            <a:noFill/>
          </a:ln>
          <a:effectLst/>
        </p:spPr>
        <p:txBody>
          <a:bodyPr wrap="none" anchor="ct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defRPr/>
            </a:pPr>
            <a:endParaRPr lang="en-ZA" altLang="en-US"/>
          </a:p>
        </p:txBody>
      </p:sp>
      <p:sp>
        <p:nvSpPr>
          <p:cNvPr id="1027" name="Rectangle 2">
            <a:extLst>
              <a:ext uri="{FF2B5EF4-FFF2-40B4-BE49-F238E27FC236}">
                <a16:creationId xmlns:a16="http://schemas.microsoft.com/office/drawing/2014/main" id="{B31F4AF9-3E2C-C448-DF1C-1A9ED283BC5C}"/>
              </a:ext>
            </a:extLst>
          </p:cNvPr>
          <p:cNvSpPr>
            <a:spLocks noGrp="1" noChangeArrowheads="1"/>
          </p:cNvSpPr>
          <p:nvPr>
            <p:ph type="title"/>
          </p:nvPr>
        </p:nvSpPr>
        <p:spPr bwMode="auto">
          <a:xfrm>
            <a:off x="381000" y="152400"/>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8" name="Rectangle 3">
            <a:extLst>
              <a:ext uri="{FF2B5EF4-FFF2-40B4-BE49-F238E27FC236}">
                <a16:creationId xmlns:a16="http://schemas.microsoft.com/office/drawing/2014/main" id="{8190B551-3682-8EF2-4BD6-DC82A41976D6}"/>
              </a:ext>
            </a:extLst>
          </p:cNvPr>
          <p:cNvSpPr>
            <a:spLocks noGrp="1" noChangeArrowheads="1"/>
          </p:cNvSpPr>
          <p:nvPr>
            <p:ph type="body" idx="1"/>
          </p:nvPr>
        </p:nvSpPr>
        <p:spPr bwMode="auto">
          <a:xfrm>
            <a:off x="381000" y="1600200"/>
            <a:ext cx="8382000" cy="4876800"/>
          </a:xfrm>
          <a:prstGeom prst="rect">
            <a:avLst/>
          </a:prstGeom>
          <a:noFill/>
          <a:ln>
            <a:noFill/>
          </a:ln>
          <a:effectLst/>
          <a:extLst>
            <a:ext uri="{909E8E84-426E-40DD-AFC4-6F175D3DCCD1}">
              <a14:hiddenFill xmlns:a14="http://schemas.microsoft.com/office/drawing/2010/main">
                <a:solidFill>
                  <a:srgbClr val="DCB91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9" name="Rectangle 5">
            <a:extLst>
              <a:ext uri="{FF2B5EF4-FFF2-40B4-BE49-F238E27FC236}">
                <a16:creationId xmlns:a16="http://schemas.microsoft.com/office/drawing/2014/main" id="{A3A7E8C3-1B54-9CD1-024B-0299A8FE7B5D}"/>
              </a:ext>
            </a:extLst>
          </p:cNvPr>
          <p:cNvSpPr>
            <a:spLocks noGrp="1" noChangeArrowheads="1"/>
          </p:cNvSpPr>
          <p:nvPr>
            <p:ph type="ftr" sz="quarter" idx="3"/>
          </p:nvPr>
        </p:nvSpPr>
        <p:spPr bwMode="auto">
          <a:xfrm>
            <a:off x="381000" y="6605588"/>
            <a:ext cx="3810000" cy="252412"/>
          </a:xfrm>
          <a:prstGeom prst="rect">
            <a:avLst/>
          </a:prstGeom>
          <a:noFill/>
          <a:ln>
            <a:noFill/>
          </a:ln>
          <a:effectLst/>
        </p:spPr>
        <p:txBody>
          <a:bodyPr vert="horz" wrap="square" lIns="0" tIns="0" rIns="0" bIns="0" numCol="1" anchor="t" anchorCtr="0" compatLnSpc="1">
            <a:prstTxWarp prst="textNoShape">
              <a:avLst/>
            </a:prstTxWarp>
          </a:bodyPr>
          <a:lstStyle>
            <a:lvl1pPr>
              <a:defRPr sz="1000">
                <a:solidFill>
                  <a:schemeClr val="bg1"/>
                </a:solidFill>
                <a:latin typeface="Arial" charset="0"/>
              </a:defRPr>
            </a:lvl1pPr>
          </a:lstStyle>
          <a:p>
            <a:pPr>
              <a:defRPr/>
            </a:pPr>
            <a:r>
              <a:rPr lang="en-ZA"/>
              <a:t>SWSD Conference 2024</a:t>
            </a:r>
            <a:endParaRPr lang="en-GB"/>
          </a:p>
        </p:txBody>
      </p:sp>
      <p:sp>
        <p:nvSpPr>
          <p:cNvPr id="1030" name="Rectangle 6">
            <a:extLst>
              <a:ext uri="{FF2B5EF4-FFF2-40B4-BE49-F238E27FC236}">
                <a16:creationId xmlns:a16="http://schemas.microsoft.com/office/drawing/2014/main" id="{FF3765FF-430E-D766-6C50-9C03BE71619C}"/>
              </a:ext>
            </a:extLst>
          </p:cNvPr>
          <p:cNvSpPr>
            <a:spLocks noGrp="1" noChangeArrowheads="1"/>
          </p:cNvSpPr>
          <p:nvPr>
            <p:ph type="sldNum" sz="quarter" idx="4"/>
          </p:nvPr>
        </p:nvSpPr>
        <p:spPr bwMode="auto">
          <a:xfrm>
            <a:off x="6858000" y="6610350"/>
            <a:ext cx="1905000" cy="214313"/>
          </a:xfrm>
          <a:prstGeom prst="rect">
            <a:avLst/>
          </a:prstGeom>
          <a:noFill/>
          <a:ln>
            <a:noFill/>
          </a:ln>
          <a:effectLst/>
        </p:spPr>
        <p:txBody>
          <a:bodyPr vert="horz" wrap="square" lIns="0" tIns="0" rIns="0" bIns="0" numCol="1" anchor="t" anchorCtr="0" compatLnSpc="1">
            <a:prstTxWarp prst="textNoShape">
              <a:avLst/>
            </a:prstTxWarp>
          </a:bodyPr>
          <a:lstStyle>
            <a:lvl1pPr algn="r">
              <a:defRPr sz="1000">
                <a:solidFill>
                  <a:schemeClr val="bg1"/>
                </a:solidFill>
                <a:latin typeface="Arial" panose="020B0604020202020204" pitchFamily="34" charset="0"/>
              </a:defRPr>
            </a:lvl1pPr>
          </a:lstStyle>
          <a:p>
            <a:pPr>
              <a:defRPr/>
            </a:pPr>
            <a:fld id="{A1CC35FC-9519-4670-A22C-71AFEF5B55CF}" type="slidenum">
              <a:rPr lang="en-GB" altLang="en-US"/>
              <a:pPr>
                <a:defRPr/>
              </a:pPr>
              <a:t>‹#›</a:t>
            </a:fld>
            <a:endParaRPr lang="en-GB" altLang="en-US"/>
          </a:p>
        </p:txBody>
      </p:sp>
      <p:pic>
        <p:nvPicPr>
          <p:cNvPr id="1031" name="Picture 8">
            <a:extLst>
              <a:ext uri="{FF2B5EF4-FFF2-40B4-BE49-F238E27FC236}">
                <a16:creationId xmlns:a16="http://schemas.microsoft.com/office/drawing/2014/main" id="{7ACB4ABE-01C4-CC64-DC71-7A453A0666D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781925" y="58738"/>
            <a:ext cx="1209675"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9">
            <a:extLst>
              <a:ext uri="{FF2B5EF4-FFF2-40B4-BE49-F238E27FC236}">
                <a16:creationId xmlns:a16="http://schemas.microsoft.com/office/drawing/2014/main" id="{5F9B1789-35BD-730F-7A0D-C56C4F5D218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4175" y="1420813"/>
            <a:ext cx="8378825" cy="10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611" r:id="rId1"/>
    <p:sldLayoutId id="2147484600" r:id="rId2"/>
    <p:sldLayoutId id="2147484601" r:id="rId3"/>
    <p:sldLayoutId id="2147484602" r:id="rId4"/>
    <p:sldLayoutId id="2147484603" r:id="rId5"/>
    <p:sldLayoutId id="2147484604" r:id="rId6"/>
    <p:sldLayoutId id="2147484605" r:id="rId7"/>
    <p:sldLayoutId id="2147484606" r:id="rId8"/>
    <p:sldLayoutId id="2147484607" r:id="rId9"/>
    <p:sldLayoutId id="2147484608" r:id="rId10"/>
    <p:sldLayoutId id="2147484609" r:id="rId11"/>
    <p:sldLayoutId id="2147484610" r:id="rId12"/>
  </p:sldLayoutIdLst>
  <p:transition spd="med">
    <p:wipe dir="r"/>
  </p:transition>
  <p:hf hd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Tahoma" pitchFamily="34" charset="0"/>
        </a:defRPr>
      </a:lvl2pPr>
      <a:lvl3pPr algn="l" rtl="0" eaLnBrk="0" fontAlgn="base" hangingPunct="0">
        <a:spcBef>
          <a:spcPct val="0"/>
        </a:spcBef>
        <a:spcAft>
          <a:spcPct val="0"/>
        </a:spcAft>
        <a:defRPr sz="3600" b="1">
          <a:solidFill>
            <a:schemeClr val="tx2"/>
          </a:solidFill>
          <a:latin typeface="Tahoma" pitchFamily="34" charset="0"/>
        </a:defRPr>
      </a:lvl3pPr>
      <a:lvl4pPr algn="l" rtl="0" eaLnBrk="0" fontAlgn="base" hangingPunct="0">
        <a:spcBef>
          <a:spcPct val="0"/>
        </a:spcBef>
        <a:spcAft>
          <a:spcPct val="0"/>
        </a:spcAft>
        <a:defRPr sz="3600" b="1">
          <a:solidFill>
            <a:schemeClr val="tx2"/>
          </a:solidFill>
          <a:latin typeface="Tahoma" pitchFamily="34" charset="0"/>
        </a:defRPr>
      </a:lvl4pPr>
      <a:lvl5pPr algn="l" rtl="0" eaLnBrk="0" fontAlgn="base" hangingPunct="0">
        <a:spcBef>
          <a:spcPct val="0"/>
        </a:spcBef>
        <a:spcAft>
          <a:spcPct val="0"/>
        </a:spcAft>
        <a:defRPr sz="3600" b="1">
          <a:solidFill>
            <a:schemeClr val="tx2"/>
          </a:solidFill>
          <a:latin typeface="Tahoma" pitchFamily="34" charset="0"/>
        </a:defRPr>
      </a:lvl5pPr>
      <a:lvl6pPr marL="457200" algn="l" rtl="0" fontAlgn="base">
        <a:spcBef>
          <a:spcPct val="0"/>
        </a:spcBef>
        <a:spcAft>
          <a:spcPct val="0"/>
        </a:spcAft>
        <a:defRPr sz="3600" b="1">
          <a:solidFill>
            <a:schemeClr val="tx2"/>
          </a:solidFill>
          <a:latin typeface="Tahoma" pitchFamily="34" charset="0"/>
        </a:defRPr>
      </a:lvl6pPr>
      <a:lvl7pPr marL="914400" algn="l" rtl="0" fontAlgn="base">
        <a:spcBef>
          <a:spcPct val="0"/>
        </a:spcBef>
        <a:spcAft>
          <a:spcPct val="0"/>
        </a:spcAft>
        <a:defRPr sz="3600" b="1">
          <a:solidFill>
            <a:schemeClr val="tx2"/>
          </a:solidFill>
          <a:latin typeface="Tahoma" pitchFamily="34" charset="0"/>
        </a:defRPr>
      </a:lvl7pPr>
      <a:lvl8pPr marL="1371600" algn="l" rtl="0" fontAlgn="base">
        <a:spcBef>
          <a:spcPct val="0"/>
        </a:spcBef>
        <a:spcAft>
          <a:spcPct val="0"/>
        </a:spcAft>
        <a:defRPr sz="3600" b="1">
          <a:solidFill>
            <a:schemeClr val="tx2"/>
          </a:solidFill>
          <a:latin typeface="Tahoma" pitchFamily="34" charset="0"/>
        </a:defRPr>
      </a:lvl8pPr>
      <a:lvl9pPr marL="1828800" algn="l" rtl="0" fontAlgn="base">
        <a:spcBef>
          <a:spcPct val="0"/>
        </a:spcBef>
        <a:spcAft>
          <a:spcPct val="0"/>
        </a:spcAft>
        <a:defRPr sz="3600" b="1">
          <a:solidFill>
            <a:schemeClr val="tx2"/>
          </a:solidFill>
          <a:latin typeface="Tahoma" pitchFamily="34" charset="0"/>
        </a:defRPr>
      </a:lvl9pPr>
    </p:titleStyle>
    <p:bodyStyle>
      <a:lvl1pPr marL="400050" indent="-400050" algn="l" rtl="0" eaLnBrk="0" fontAlgn="base" hangingPunct="0">
        <a:spcBef>
          <a:spcPct val="20000"/>
        </a:spcBef>
        <a:spcAft>
          <a:spcPct val="0"/>
        </a:spcAft>
        <a:buClr>
          <a:srgbClr val="B93C00"/>
        </a:buClr>
        <a:buFont typeface="Wingdings" panose="05000000000000000000" pitchFamily="2" charset="2"/>
        <a:buChar char="v"/>
        <a:defRPr sz="2800">
          <a:solidFill>
            <a:schemeClr val="tx1"/>
          </a:solidFill>
          <a:latin typeface="+mn-lt"/>
          <a:ea typeface="+mn-ea"/>
          <a:cs typeface="+mn-cs"/>
        </a:defRPr>
      </a:lvl1pPr>
      <a:lvl2pPr marL="914400" indent="-400050" algn="l" rtl="0" eaLnBrk="0" fontAlgn="base" hangingPunct="0">
        <a:spcBef>
          <a:spcPct val="20000"/>
        </a:spcBef>
        <a:spcAft>
          <a:spcPct val="0"/>
        </a:spcAft>
        <a:buClr>
          <a:srgbClr val="B93C00"/>
        </a:buClr>
        <a:buFont typeface="Wingdings" panose="05000000000000000000" pitchFamily="2" charset="2"/>
        <a:buChar char="Ø"/>
        <a:defRPr sz="2800">
          <a:solidFill>
            <a:schemeClr val="tx1"/>
          </a:solidFill>
          <a:latin typeface="+mn-lt"/>
        </a:defRPr>
      </a:lvl2pPr>
      <a:lvl3pPr marL="1257300" indent="-228600" algn="l" rtl="0" eaLnBrk="0" fontAlgn="base" hangingPunct="0">
        <a:spcBef>
          <a:spcPct val="20000"/>
        </a:spcBef>
        <a:spcAft>
          <a:spcPct val="0"/>
        </a:spcAft>
        <a:buFont typeface="Wingdings" panose="05000000000000000000" pitchFamily="2" charset="2"/>
        <a:buChar char="©"/>
        <a:defRPr sz="2800">
          <a:solidFill>
            <a:schemeClr val="tx1"/>
          </a:solidFill>
          <a:latin typeface="+mn-lt"/>
        </a:defRPr>
      </a:lvl3pPr>
      <a:lvl4pPr marL="1714500" indent="-228600" algn="l" rtl="0" eaLnBrk="0" fontAlgn="base" hangingPunct="0">
        <a:spcBef>
          <a:spcPct val="20000"/>
        </a:spcBef>
        <a:spcAft>
          <a:spcPct val="0"/>
        </a:spcAft>
        <a:buFont typeface="Times" panose="02020603050405020304" pitchFamily="18" charset="0"/>
        <a:buChar char="»"/>
        <a:defRPr sz="2800">
          <a:solidFill>
            <a:schemeClr val="tx1"/>
          </a:solidFill>
          <a:latin typeface="+mn-lt"/>
        </a:defRPr>
      </a:lvl4pPr>
      <a:lvl5pPr marL="2057400" indent="-228600" algn="l" rtl="0" eaLnBrk="0" fontAlgn="base" hangingPunct="0">
        <a:spcBef>
          <a:spcPct val="20000"/>
        </a:spcBef>
        <a:spcAft>
          <a:spcPct val="0"/>
        </a:spcAft>
        <a:buChar char="•"/>
        <a:defRPr sz="2800">
          <a:solidFill>
            <a:schemeClr val="tx1"/>
          </a:solidFill>
          <a:latin typeface="+mn-lt"/>
        </a:defRPr>
      </a:lvl5pPr>
      <a:lvl6pPr marL="2514600" indent="-228600" algn="l" rtl="0" fontAlgn="base">
        <a:spcBef>
          <a:spcPct val="20000"/>
        </a:spcBef>
        <a:spcAft>
          <a:spcPct val="0"/>
        </a:spcAft>
        <a:buChar char="•"/>
        <a:defRPr sz="2800">
          <a:solidFill>
            <a:schemeClr val="tx1"/>
          </a:solidFill>
          <a:latin typeface="+mn-lt"/>
        </a:defRPr>
      </a:lvl6pPr>
      <a:lvl7pPr marL="2971800" indent="-228600" algn="l" rtl="0" fontAlgn="base">
        <a:spcBef>
          <a:spcPct val="20000"/>
        </a:spcBef>
        <a:spcAft>
          <a:spcPct val="0"/>
        </a:spcAft>
        <a:buChar char="•"/>
        <a:defRPr sz="2800">
          <a:solidFill>
            <a:schemeClr val="tx1"/>
          </a:solidFill>
          <a:latin typeface="+mn-lt"/>
        </a:defRPr>
      </a:lvl7pPr>
      <a:lvl8pPr marL="3429000" indent="-228600" algn="l" rtl="0" fontAlgn="base">
        <a:spcBef>
          <a:spcPct val="20000"/>
        </a:spcBef>
        <a:spcAft>
          <a:spcPct val="0"/>
        </a:spcAft>
        <a:buChar char="•"/>
        <a:defRPr sz="2800">
          <a:solidFill>
            <a:schemeClr val="tx1"/>
          </a:solidFill>
          <a:latin typeface="+mn-lt"/>
        </a:defRPr>
      </a:lvl8pPr>
      <a:lvl9pPr marL="3886200" indent="-228600" algn="l" rtl="0" fontAlgn="base">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3EC0A42-80BC-750C-DAD7-2697A94B499A}"/>
              </a:ext>
            </a:extLst>
          </p:cNvPr>
          <p:cNvSpPr>
            <a:spLocks noGrp="1" noChangeArrowheads="1"/>
          </p:cNvSpPr>
          <p:nvPr>
            <p:ph type="ctrTitle"/>
          </p:nvPr>
        </p:nvSpPr>
        <p:spPr>
          <a:xfrm>
            <a:off x="609600" y="533400"/>
            <a:ext cx="5791200" cy="1752600"/>
          </a:xfrm>
        </p:spPr>
        <p:txBody>
          <a:bodyPr/>
          <a:lstStyle/>
          <a:p>
            <a:pPr algn="ctr" eaLnBrk="1" hangingPunct="1"/>
            <a:r>
              <a:rPr lang="en-US" altLang="en-US" sz="3200" dirty="0"/>
              <a:t> ASASWEI CONFERENCE 2025</a:t>
            </a:r>
            <a:br>
              <a:rPr lang="en-US" altLang="en-US" sz="3200" dirty="0"/>
            </a:br>
            <a:r>
              <a:rPr lang="en-US" altLang="en-US" sz="3200" dirty="0"/>
              <a:t>UFS, BLOEMFONTEIN</a:t>
            </a:r>
            <a:br>
              <a:rPr lang="en-US" altLang="en-US" sz="3200" dirty="0"/>
            </a:br>
            <a:endParaRPr lang="en-US" altLang="en-US" sz="3200" dirty="0"/>
          </a:p>
        </p:txBody>
      </p:sp>
      <p:sp>
        <p:nvSpPr>
          <p:cNvPr id="5123" name="Rectangle 5">
            <a:extLst>
              <a:ext uri="{FF2B5EF4-FFF2-40B4-BE49-F238E27FC236}">
                <a16:creationId xmlns:a16="http://schemas.microsoft.com/office/drawing/2014/main" id="{D0D7E3C5-43F1-0422-C6F9-8BD3EA1DE2B0}"/>
              </a:ext>
            </a:extLst>
          </p:cNvPr>
          <p:cNvSpPr>
            <a:spLocks noChangeArrowheads="1"/>
          </p:cNvSpPr>
          <p:nvPr/>
        </p:nvSpPr>
        <p:spPr bwMode="auto">
          <a:xfrm>
            <a:off x="925513" y="3811588"/>
            <a:ext cx="5475287" cy="777875"/>
          </a:xfrm>
          <a:prstGeom prst="rect">
            <a:avLst/>
          </a:prstGeom>
          <a:noFill/>
          <a:ln>
            <a:noFill/>
          </a:ln>
          <a:effectLst/>
          <a:extLst>
            <a:ext uri="{909E8E84-426E-40DD-AFC4-6F175D3DCCD1}">
              <a14:hiddenFill xmlns:a14="http://schemas.microsoft.com/office/drawing/2010/main">
                <a:solidFill>
                  <a:srgbClr val="DCB91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eaLnBrk="1" hangingPunct="1"/>
            <a:endParaRPr lang="en-US" altLang="en-US" sz="3200">
              <a:solidFill>
                <a:srgbClr val="FDFDFD"/>
              </a:solidFill>
            </a:endParaRPr>
          </a:p>
        </p:txBody>
      </p:sp>
      <p:sp>
        <p:nvSpPr>
          <p:cNvPr id="5124" name="Subtitle 1">
            <a:extLst>
              <a:ext uri="{FF2B5EF4-FFF2-40B4-BE49-F238E27FC236}">
                <a16:creationId xmlns:a16="http://schemas.microsoft.com/office/drawing/2014/main" id="{591B0EB0-ACA7-2542-1A97-D82B65DE3694}"/>
              </a:ext>
            </a:extLst>
          </p:cNvPr>
          <p:cNvSpPr>
            <a:spLocks noGrp="1" noChangeArrowheads="1"/>
          </p:cNvSpPr>
          <p:nvPr>
            <p:ph type="subTitle" idx="1"/>
          </p:nvPr>
        </p:nvSpPr>
        <p:spPr/>
        <p:txBody>
          <a:bodyPr/>
          <a:lstStyle/>
          <a:p>
            <a:pPr>
              <a:buFont typeface="Wingdings" panose="05000000000000000000" pitchFamily="2" charset="2"/>
              <a:buNone/>
            </a:pPr>
            <a:r>
              <a:rPr lang="en-GB" altLang="en-US" dirty="0">
                <a:cs typeface="Times New Roman" panose="02020603050405020304" pitchFamily="18" charset="0"/>
              </a:rPr>
              <a:t>Domestic Violence Exposure as Child Abuse: The case of South African Adolescents  </a:t>
            </a:r>
          </a:p>
          <a:p>
            <a:pPr>
              <a:buFont typeface="Wingdings" panose="05000000000000000000" pitchFamily="2" charset="2"/>
              <a:buNone/>
            </a:pPr>
            <a:endParaRPr lang="en-GB" altLang="en-US" dirty="0">
              <a:cs typeface="Times New Roman" panose="02020603050405020304" pitchFamily="18" charset="0"/>
            </a:endParaRPr>
          </a:p>
          <a:p>
            <a:pPr>
              <a:buFont typeface="Wingdings" panose="05000000000000000000" pitchFamily="2" charset="2"/>
              <a:buNone/>
            </a:pPr>
            <a:r>
              <a:rPr lang="en-GB" altLang="en-US" dirty="0">
                <a:cs typeface="Times New Roman" panose="02020603050405020304" pitchFamily="18" charset="0"/>
              </a:rPr>
              <a:t>By</a:t>
            </a:r>
          </a:p>
          <a:p>
            <a:pPr>
              <a:buFont typeface="Wingdings" panose="05000000000000000000" pitchFamily="2" charset="2"/>
              <a:buNone/>
            </a:pPr>
            <a:r>
              <a:rPr lang="en-GB" altLang="en-US" dirty="0">
                <a:cs typeface="Times New Roman" panose="02020603050405020304" pitchFamily="18" charset="0"/>
              </a:rPr>
              <a:t>Dr Ntandoyenkosi Maphosa</a:t>
            </a:r>
          </a:p>
        </p:txBody>
      </p:sp>
    </p:spTree>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8DFD8BC-76ED-8CA8-C8B8-1F6F712D09A6}"/>
              </a:ext>
            </a:extLst>
          </p:cNvPr>
          <p:cNvSpPr>
            <a:spLocks noGrp="1" noChangeArrowheads="1"/>
          </p:cNvSpPr>
          <p:nvPr>
            <p:ph type="title"/>
          </p:nvPr>
        </p:nvSpPr>
        <p:spPr>
          <a:xfrm>
            <a:off x="381000" y="152400"/>
            <a:ext cx="7239000" cy="1143000"/>
          </a:xfrm>
        </p:spPr>
        <p:txBody>
          <a:bodyPr wrap="square" anchor="t">
            <a:normAutofit/>
          </a:bodyPr>
          <a:lstStyle/>
          <a:p>
            <a:r>
              <a:rPr lang="en-US" altLang="en-US"/>
              <a:t>DISCUSSIONS</a:t>
            </a:r>
          </a:p>
        </p:txBody>
      </p:sp>
      <p:sp>
        <p:nvSpPr>
          <p:cNvPr id="24580" name="Footer Placeholder 3">
            <a:extLst>
              <a:ext uri="{FF2B5EF4-FFF2-40B4-BE49-F238E27FC236}">
                <a16:creationId xmlns:a16="http://schemas.microsoft.com/office/drawing/2014/main" id="{95085319-A27B-1BA6-374A-39609F2CA9C6}"/>
              </a:ext>
            </a:extLst>
          </p:cNvPr>
          <p:cNvSpPr>
            <a:spLocks noGrp="1" noChangeArrowheads="1"/>
          </p:cNvSpPr>
          <p:nvPr>
            <p:ph type="ftr" sz="quarter" idx="10"/>
          </p:nvPr>
        </p:nvSpPr>
        <p:spPr>
          <a:xfrm>
            <a:off x="381000" y="6605588"/>
            <a:ext cx="3810000" cy="25241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Aft>
                <a:spcPts val="600"/>
              </a:spcAft>
            </a:pPr>
            <a:r>
              <a:rPr lang="en-ZA" altLang="en-US" sz="1000" dirty="0">
                <a:solidFill>
                  <a:schemeClr val="bg1"/>
                </a:solidFill>
              </a:rPr>
              <a:t>ASASWEI Conference 2025</a:t>
            </a:r>
            <a:endParaRPr lang="en-GB" altLang="en-US" sz="1000" dirty="0">
              <a:solidFill>
                <a:schemeClr val="bg1"/>
              </a:solidFill>
            </a:endParaRPr>
          </a:p>
        </p:txBody>
      </p:sp>
      <p:sp>
        <p:nvSpPr>
          <p:cNvPr id="24581" name="Slide Number Placeholder 4">
            <a:extLst>
              <a:ext uri="{FF2B5EF4-FFF2-40B4-BE49-F238E27FC236}">
                <a16:creationId xmlns:a16="http://schemas.microsoft.com/office/drawing/2014/main" id="{A63E7A37-1522-5431-DA41-C82152A8EF13}"/>
              </a:ext>
            </a:extLst>
          </p:cNvPr>
          <p:cNvSpPr>
            <a:spLocks noGrp="1" noChangeArrowheads="1"/>
          </p:cNvSpPr>
          <p:nvPr>
            <p:ph type="sldNum" sz="quarter" idx="11"/>
          </p:nvPr>
        </p:nvSpPr>
        <p:spPr>
          <a:xfrm>
            <a:off x="6858000" y="6610350"/>
            <a:ext cx="1905000" cy="2143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Aft>
                <a:spcPts val="600"/>
              </a:spcAft>
            </a:pPr>
            <a:fld id="{AA7CED16-BC67-4D34-BC85-9F8BF61924C1}" type="slidenum">
              <a:rPr lang="en-GB" altLang="en-US" sz="1000" smtClean="0">
                <a:solidFill>
                  <a:schemeClr val="bg1"/>
                </a:solidFill>
              </a:rPr>
              <a:pPr>
                <a:spcAft>
                  <a:spcPts val="600"/>
                </a:spcAft>
              </a:pPr>
              <a:t>10</a:t>
            </a:fld>
            <a:endParaRPr lang="en-GB" altLang="en-US" sz="1000">
              <a:solidFill>
                <a:schemeClr val="bg1"/>
              </a:solidFill>
            </a:endParaRPr>
          </a:p>
        </p:txBody>
      </p:sp>
      <p:graphicFrame>
        <p:nvGraphicFramePr>
          <p:cNvPr id="24583" name="Content Placeholder 2">
            <a:extLst>
              <a:ext uri="{FF2B5EF4-FFF2-40B4-BE49-F238E27FC236}">
                <a16:creationId xmlns:a16="http://schemas.microsoft.com/office/drawing/2014/main" id="{CB5CD13F-85EC-384C-576D-3414BED766D0}"/>
              </a:ext>
            </a:extLst>
          </p:cNvPr>
          <p:cNvGraphicFramePr>
            <a:graphicFrameLocks noGrp="1"/>
          </p:cNvGraphicFramePr>
          <p:nvPr>
            <p:ph idx="1"/>
            <p:extLst>
              <p:ext uri="{D42A27DB-BD31-4B8C-83A1-F6EECF244321}">
                <p14:modId xmlns:p14="http://schemas.microsoft.com/office/powerpoint/2010/main" val="3824476981"/>
              </p:ext>
            </p:extLst>
          </p:nvPr>
        </p:nvGraphicFramePr>
        <p:xfrm>
          <a:off x="381000" y="1600200"/>
          <a:ext cx="8382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BF6BA2C-F455-42B4-E5B3-DFCBB3790406}"/>
              </a:ext>
            </a:extLst>
          </p:cNvPr>
          <p:cNvSpPr>
            <a:spLocks noGrp="1" noChangeArrowheads="1"/>
          </p:cNvSpPr>
          <p:nvPr>
            <p:ph type="title"/>
          </p:nvPr>
        </p:nvSpPr>
        <p:spPr>
          <a:xfrm>
            <a:off x="381000" y="152400"/>
            <a:ext cx="7239000" cy="1143000"/>
          </a:xfrm>
        </p:spPr>
        <p:txBody>
          <a:bodyPr wrap="square" anchor="t">
            <a:normAutofit/>
          </a:bodyPr>
          <a:lstStyle/>
          <a:p>
            <a:r>
              <a:rPr lang="en-ZA" altLang="en-US" dirty="0"/>
              <a:t>SOCIAL WORK PRACTICE IMPLICATIONS</a:t>
            </a:r>
          </a:p>
        </p:txBody>
      </p:sp>
      <p:sp>
        <p:nvSpPr>
          <p:cNvPr id="10244" name="Footer Placeholder 3">
            <a:extLst>
              <a:ext uri="{FF2B5EF4-FFF2-40B4-BE49-F238E27FC236}">
                <a16:creationId xmlns:a16="http://schemas.microsoft.com/office/drawing/2014/main" id="{780F4A9E-447E-6832-A6A9-B0D4A24678A6}"/>
              </a:ext>
            </a:extLst>
          </p:cNvPr>
          <p:cNvSpPr>
            <a:spLocks noGrp="1"/>
          </p:cNvSpPr>
          <p:nvPr>
            <p:ph type="ftr" sz="quarter" idx="10"/>
          </p:nvPr>
        </p:nvSpPr>
        <p:spPr>
          <a:xfrm>
            <a:off x="381000" y="6605588"/>
            <a:ext cx="3810000" cy="25241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t">
            <a:normAutofit/>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spcAft>
                <a:spcPts val="600"/>
              </a:spcAft>
              <a:buClrTx/>
              <a:buFontTx/>
              <a:buNone/>
            </a:pPr>
            <a:r>
              <a:rPr lang="en-ZA" altLang="en-US" sz="1000" dirty="0">
                <a:solidFill>
                  <a:schemeClr val="bg1"/>
                </a:solidFill>
              </a:rPr>
              <a:t>ASASWEI Conference 2025</a:t>
            </a:r>
            <a:endParaRPr lang="en-GB" altLang="en-US" sz="1000" dirty="0">
              <a:solidFill>
                <a:schemeClr val="bg1"/>
              </a:solidFill>
            </a:endParaRPr>
          </a:p>
        </p:txBody>
      </p:sp>
      <p:sp>
        <p:nvSpPr>
          <p:cNvPr id="10245" name="Slide Number Placeholder 4">
            <a:extLst>
              <a:ext uri="{FF2B5EF4-FFF2-40B4-BE49-F238E27FC236}">
                <a16:creationId xmlns:a16="http://schemas.microsoft.com/office/drawing/2014/main" id="{34D27227-1D88-1C73-67D6-A6A025D75328}"/>
              </a:ext>
            </a:extLst>
          </p:cNvPr>
          <p:cNvSpPr>
            <a:spLocks noGrp="1"/>
          </p:cNvSpPr>
          <p:nvPr>
            <p:ph type="sldNum" sz="quarter" idx="11"/>
          </p:nvPr>
        </p:nvSpPr>
        <p:spPr>
          <a:xfrm>
            <a:off x="6858000" y="6610350"/>
            <a:ext cx="1905000" cy="214313"/>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t">
            <a:normAutofit/>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spcAft>
                <a:spcPts val="600"/>
              </a:spcAft>
              <a:buClrTx/>
              <a:buFontTx/>
              <a:buNone/>
            </a:pPr>
            <a:fld id="{FC035C28-C5B8-4921-A6FC-600A067B0AFD}" type="slidenum">
              <a:rPr lang="en-GB" altLang="en-US" sz="1000" smtClean="0">
                <a:solidFill>
                  <a:schemeClr val="bg1"/>
                </a:solidFill>
              </a:rPr>
              <a:pPr>
                <a:spcBef>
                  <a:spcPct val="0"/>
                </a:spcBef>
                <a:spcAft>
                  <a:spcPts val="600"/>
                </a:spcAft>
                <a:buClrTx/>
                <a:buFontTx/>
                <a:buNone/>
              </a:pPr>
              <a:t>11</a:t>
            </a:fld>
            <a:endParaRPr lang="en-GB" altLang="en-US" sz="1000">
              <a:solidFill>
                <a:schemeClr val="bg1"/>
              </a:solidFill>
            </a:endParaRPr>
          </a:p>
        </p:txBody>
      </p:sp>
      <p:graphicFrame>
        <p:nvGraphicFramePr>
          <p:cNvPr id="10247" name="Content Placeholder 2">
            <a:extLst>
              <a:ext uri="{FF2B5EF4-FFF2-40B4-BE49-F238E27FC236}">
                <a16:creationId xmlns:a16="http://schemas.microsoft.com/office/drawing/2014/main" id="{89A0FE07-2064-92B7-922C-709D7E1F52AF}"/>
              </a:ext>
            </a:extLst>
          </p:cNvPr>
          <p:cNvGraphicFramePr>
            <a:graphicFrameLocks noGrp="1"/>
          </p:cNvGraphicFramePr>
          <p:nvPr>
            <p:ph idx="1"/>
            <p:extLst>
              <p:ext uri="{D42A27DB-BD31-4B8C-83A1-F6EECF244321}">
                <p14:modId xmlns:p14="http://schemas.microsoft.com/office/powerpoint/2010/main" val="190705192"/>
              </p:ext>
            </p:extLst>
          </p:nvPr>
        </p:nvGraphicFramePr>
        <p:xfrm>
          <a:off x="381000" y="1600200"/>
          <a:ext cx="8382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6792665"/>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C220CBE6-A5BE-A714-EF3A-CB869EB46E26}"/>
              </a:ext>
            </a:extLst>
          </p:cNvPr>
          <p:cNvSpPr>
            <a:spLocks noGrp="1" noChangeArrowheads="1"/>
          </p:cNvSpPr>
          <p:nvPr>
            <p:ph type="title"/>
          </p:nvPr>
        </p:nvSpPr>
        <p:spPr/>
        <p:txBody>
          <a:bodyPr/>
          <a:lstStyle/>
          <a:p>
            <a:pPr algn="ctr"/>
            <a:r>
              <a:rPr lang="en-GB" altLang="en-US" sz="3200" dirty="0"/>
              <a:t>CONCLUSIONS</a:t>
            </a:r>
          </a:p>
        </p:txBody>
      </p:sp>
      <p:sp>
        <p:nvSpPr>
          <p:cNvPr id="12291" name="Content Placeholder 2">
            <a:extLst>
              <a:ext uri="{FF2B5EF4-FFF2-40B4-BE49-F238E27FC236}">
                <a16:creationId xmlns:a16="http://schemas.microsoft.com/office/drawing/2014/main" id="{9BFCC229-FB58-7E56-3847-4E377942BBE3}"/>
              </a:ext>
            </a:extLst>
          </p:cNvPr>
          <p:cNvSpPr>
            <a:spLocks noGrp="1" noChangeArrowheads="1"/>
          </p:cNvSpPr>
          <p:nvPr>
            <p:ph idx="1"/>
          </p:nvPr>
        </p:nvSpPr>
        <p:spPr>
          <a:xfrm>
            <a:off x="381000" y="1600200"/>
            <a:ext cx="8632825" cy="4876800"/>
          </a:xfrm>
        </p:spPr>
        <p:txBody>
          <a:bodyPr/>
          <a:lstStyle/>
          <a:p>
            <a:pPr marL="857250" lvl="2" indent="0">
              <a:buFont typeface="Wingdings" panose="05000000000000000000" pitchFamily="2" charset="2"/>
              <a:buNone/>
            </a:pPr>
            <a:endParaRPr lang="en-US" altLang="en-US" sz="2400"/>
          </a:p>
          <a:p>
            <a:pPr marL="857250" lvl="2" indent="0">
              <a:buFont typeface="Wingdings" panose="05000000000000000000" pitchFamily="2" charset="2"/>
              <a:buNone/>
            </a:pPr>
            <a:endParaRPr lang="en-ZA" altLang="en-US" sz="2400"/>
          </a:p>
          <a:p>
            <a:pPr lvl="1"/>
            <a:endParaRPr lang="en-GB" altLang="en-US" sz="2400"/>
          </a:p>
        </p:txBody>
      </p:sp>
      <p:sp>
        <p:nvSpPr>
          <p:cNvPr id="12292" name="Footer Placeholder 3">
            <a:extLst>
              <a:ext uri="{FF2B5EF4-FFF2-40B4-BE49-F238E27FC236}">
                <a16:creationId xmlns:a16="http://schemas.microsoft.com/office/drawing/2014/main" id="{20453E0D-1275-FAC6-0378-9C5E2E592AD9}"/>
              </a:ext>
            </a:extLst>
          </p:cNvPr>
          <p:cNvSpPr>
            <a:spLocks noGrp="1"/>
          </p:cNvSpPr>
          <p:nvPr>
            <p:ph type="ftr"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buClrTx/>
              <a:buFontTx/>
              <a:buNone/>
            </a:pPr>
            <a:r>
              <a:rPr lang="en-ZA" altLang="en-US" sz="1000" dirty="0">
                <a:solidFill>
                  <a:schemeClr val="bg1"/>
                </a:solidFill>
                <a:latin typeface="Arial" panose="020B0604020202020204" pitchFamily="34" charset="0"/>
              </a:rPr>
              <a:t>ASASWEI Conference 2025</a:t>
            </a:r>
            <a:endParaRPr lang="en-GB" altLang="en-US" sz="1000" dirty="0">
              <a:solidFill>
                <a:schemeClr val="bg1"/>
              </a:solidFill>
              <a:latin typeface="Arial" panose="020B0604020202020204" pitchFamily="34" charset="0"/>
            </a:endParaRPr>
          </a:p>
        </p:txBody>
      </p:sp>
      <p:sp>
        <p:nvSpPr>
          <p:cNvPr id="12293" name="Slide Number Placeholder 4">
            <a:extLst>
              <a:ext uri="{FF2B5EF4-FFF2-40B4-BE49-F238E27FC236}">
                <a16:creationId xmlns:a16="http://schemas.microsoft.com/office/drawing/2014/main" id="{88AAC949-C200-7D14-3ED7-E5F4BB589B9F}"/>
              </a:ext>
            </a:extLst>
          </p:cNvPr>
          <p:cNvSpPr>
            <a:spLocks noGrp="1"/>
          </p:cNvSpPr>
          <p:nvPr>
            <p:ph type="sldNum"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buClrTx/>
              <a:buFontTx/>
              <a:buNone/>
            </a:pPr>
            <a:fld id="{F7FBFE11-3CB1-48DC-8326-F753564A08D5}" type="slidenum">
              <a:rPr lang="en-GB" altLang="en-US" sz="1000" smtClean="0">
                <a:solidFill>
                  <a:schemeClr val="bg1"/>
                </a:solidFill>
                <a:latin typeface="Arial" panose="020B0604020202020204" pitchFamily="34" charset="0"/>
              </a:rPr>
              <a:pPr>
                <a:spcBef>
                  <a:spcPct val="0"/>
                </a:spcBef>
                <a:buClrTx/>
                <a:buFontTx/>
                <a:buNone/>
              </a:pPr>
              <a:t>12</a:t>
            </a:fld>
            <a:endParaRPr lang="en-GB" altLang="en-US" sz="1000">
              <a:solidFill>
                <a:schemeClr val="bg1"/>
              </a:solidFill>
              <a:latin typeface="Arial" panose="020B0604020202020204" pitchFamily="34" charset="0"/>
            </a:endParaRPr>
          </a:p>
        </p:txBody>
      </p:sp>
      <p:graphicFrame>
        <p:nvGraphicFramePr>
          <p:cNvPr id="2" name="Diagram 1">
            <a:extLst>
              <a:ext uri="{FF2B5EF4-FFF2-40B4-BE49-F238E27FC236}">
                <a16:creationId xmlns:a16="http://schemas.microsoft.com/office/drawing/2014/main" id="{9FA9D96C-8F0D-06BF-10E1-480F11BEB599}"/>
              </a:ext>
            </a:extLst>
          </p:cNvPr>
          <p:cNvGraphicFramePr/>
          <p:nvPr>
            <p:extLst>
              <p:ext uri="{D42A27DB-BD31-4B8C-83A1-F6EECF244321}">
                <p14:modId xmlns:p14="http://schemas.microsoft.com/office/powerpoint/2010/main" val="2666093210"/>
              </p:ext>
            </p:extLst>
          </p:nvPr>
        </p:nvGraphicFramePr>
        <p:xfrm>
          <a:off x="586409" y="1600200"/>
          <a:ext cx="7732643"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0140780"/>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a:extLst>
              <a:ext uri="{FF2B5EF4-FFF2-40B4-BE49-F238E27FC236}">
                <a16:creationId xmlns:a16="http://schemas.microsoft.com/office/drawing/2014/main" id="{54062DCD-83F4-4E24-2FB7-D3F9E219B1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025" y="1892300"/>
            <a:ext cx="8378825" cy="410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3">
            <a:extLst>
              <a:ext uri="{FF2B5EF4-FFF2-40B4-BE49-F238E27FC236}">
                <a16:creationId xmlns:a16="http://schemas.microsoft.com/office/drawing/2014/main" id="{FFED30CC-8C86-6EE9-E7CC-1EF05ED1DDB9}"/>
              </a:ext>
            </a:extLst>
          </p:cNvPr>
          <p:cNvSpPr>
            <a:spLocks noGrp="1" noChangeArrowheads="1"/>
          </p:cNvSpPr>
          <p:nvPr>
            <p:ph type="title"/>
          </p:nvPr>
        </p:nvSpPr>
        <p:spPr>
          <a:xfrm>
            <a:off x="925513" y="3144838"/>
            <a:ext cx="7456487" cy="2265362"/>
          </a:xfrm>
        </p:spPr>
        <p:txBody>
          <a:bodyPr/>
          <a:lstStyle/>
          <a:p>
            <a:pPr eaLnBrk="1" hangingPunct="1"/>
            <a:r>
              <a:rPr lang="en-GB" altLang="en-US">
                <a:solidFill>
                  <a:srgbClr val="FDFDFD"/>
                </a:solidFill>
              </a:rPr>
              <a:t>Questions and conclusions</a:t>
            </a:r>
            <a:endParaRPr lang="en-GB" altLang="en-US" b="0">
              <a:solidFill>
                <a:srgbClr val="FDFDFD"/>
              </a:solidFill>
            </a:endParaRPr>
          </a:p>
        </p:txBody>
      </p:sp>
      <p:sp>
        <p:nvSpPr>
          <p:cNvPr id="28676" name="Footer Placeholder 3">
            <a:extLst>
              <a:ext uri="{FF2B5EF4-FFF2-40B4-BE49-F238E27FC236}">
                <a16:creationId xmlns:a16="http://schemas.microsoft.com/office/drawing/2014/main" id="{63210A5D-BF26-0F35-60B3-546401BBC3C4}"/>
              </a:ext>
            </a:extLst>
          </p:cNvPr>
          <p:cNvSpPr>
            <a:spLocks noGrp="1"/>
          </p:cNvSpPr>
          <p:nvPr>
            <p:ph type="ftr"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buClrTx/>
              <a:buFontTx/>
              <a:buNone/>
            </a:pPr>
            <a:r>
              <a:rPr lang="en-ZA" altLang="en-US" sz="1000" dirty="0">
                <a:solidFill>
                  <a:schemeClr val="bg1"/>
                </a:solidFill>
                <a:latin typeface="Arial" panose="020B0604020202020204" pitchFamily="34" charset="0"/>
              </a:rPr>
              <a:t>ASASWEI Conference 2025</a:t>
            </a:r>
            <a:endParaRPr lang="en-GB" altLang="en-US" sz="1000" dirty="0">
              <a:solidFill>
                <a:schemeClr val="bg1"/>
              </a:solidFill>
              <a:latin typeface="Arial" panose="020B0604020202020204" pitchFamily="34" charset="0"/>
            </a:endParaRPr>
          </a:p>
        </p:txBody>
      </p:sp>
      <p:sp>
        <p:nvSpPr>
          <p:cNvPr id="28677" name="Slide Number Placeholder 4">
            <a:extLst>
              <a:ext uri="{FF2B5EF4-FFF2-40B4-BE49-F238E27FC236}">
                <a16:creationId xmlns:a16="http://schemas.microsoft.com/office/drawing/2014/main" id="{B760D425-1C26-50E5-06E6-999241813C77}"/>
              </a:ext>
            </a:extLst>
          </p:cNvPr>
          <p:cNvSpPr>
            <a:spLocks noGrp="1"/>
          </p:cNvSpPr>
          <p:nvPr>
            <p:ph type="sldNum"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buClrTx/>
              <a:buFontTx/>
              <a:buNone/>
            </a:pPr>
            <a:fld id="{693EEE15-48E2-4DEB-B1BB-94F3B5A58B48}" type="slidenum">
              <a:rPr lang="en-GB" altLang="en-US" sz="1000" smtClean="0">
                <a:solidFill>
                  <a:schemeClr val="bg1"/>
                </a:solidFill>
                <a:latin typeface="Arial" panose="020B0604020202020204" pitchFamily="34" charset="0"/>
              </a:rPr>
              <a:pPr>
                <a:spcBef>
                  <a:spcPct val="0"/>
                </a:spcBef>
                <a:buClrTx/>
                <a:buFontTx/>
                <a:buNone/>
              </a:pPr>
              <a:t>13</a:t>
            </a:fld>
            <a:endParaRPr lang="en-GB" altLang="en-US" sz="1000">
              <a:solidFill>
                <a:schemeClr val="bg1"/>
              </a:solidFill>
              <a:latin typeface="Arial" panose="020B0604020202020204" pitchFamily="34" charset="0"/>
            </a:endParaRPr>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036BB-2566-73F1-58D8-DDDFDC300B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588DA8-209A-035A-AC07-7BE8D0890FD3}"/>
              </a:ext>
            </a:extLst>
          </p:cNvPr>
          <p:cNvSpPr>
            <a:spLocks noGrp="1"/>
          </p:cNvSpPr>
          <p:nvPr>
            <p:ph type="title"/>
          </p:nvPr>
        </p:nvSpPr>
        <p:spPr>
          <a:xfrm>
            <a:off x="381000" y="152400"/>
            <a:ext cx="7239000" cy="1143000"/>
          </a:xfrm>
        </p:spPr>
        <p:txBody>
          <a:bodyPr wrap="square" anchor="t">
            <a:normAutofit/>
          </a:bodyPr>
          <a:lstStyle/>
          <a:p>
            <a:r>
              <a:rPr lang="en-US" dirty="0"/>
              <a:t>PRESENTATION AIMS</a:t>
            </a:r>
          </a:p>
        </p:txBody>
      </p:sp>
      <p:sp>
        <p:nvSpPr>
          <p:cNvPr id="4" name="Footer Placeholder 3">
            <a:extLst>
              <a:ext uri="{FF2B5EF4-FFF2-40B4-BE49-F238E27FC236}">
                <a16:creationId xmlns:a16="http://schemas.microsoft.com/office/drawing/2014/main" id="{44E33727-2039-DC6E-5006-5602B0FF5F72}"/>
              </a:ext>
            </a:extLst>
          </p:cNvPr>
          <p:cNvSpPr>
            <a:spLocks noGrp="1"/>
          </p:cNvSpPr>
          <p:nvPr>
            <p:ph type="ftr" sz="quarter" idx="10"/>
          </p:nvPr>
        </p:nvSpPr>
        <p:spPr>
          <a:xfrm>
            <a:off x="381000" y="6605588"/>
            <a:ext cx="3810000" cy="252412"/>
          </a:xfrm>
        </p:spPr>
        <p:txBody>
          <a:bodyPr wrap="square" anchor="t">
            <a:normAutofit/>
          </a:bodyPr>
          <a:lstStyle/>
          <a:p>
            <a:pPr marL="0" marR="0" lvl="0" indent="0" algn="l" defTabSz="914400" rtl="0" eaLnBrk="0" fontAlgn="base" latinLnBrk="0" hangingPunct="0">
              <a:lnSpc>
                <a:spcPct val="100000"/>
              </a:lnSpc>
              <a:spcBef>
                <a:spcPct val="0"/>
              </a:spcBef>
              <a:spcAft>
                <a:spcPts val="600"/>
              </a:spcAft>
              <a:buClrTx/>
              <a:buSzTx/>
              <a:buFontTx/>
              <a:buNone/>
              <a:tabLst/>
              <a:defRPr/>
            </a:pPr>
            <a:r>
              <a:rPr kumimoji="0" lang="en-ZA" sz="1000" b="0" i="0" u="none" strike="noStrike" kern="1200" cap="none" spc="0" normalizeH="0" baseline="0" noProof="0">
                <a:ln>
                  <a:noFill/>
                </a:ln>
                <a:solidFill>
                  <a:srgbClr val="FFFFFF"/>
                </a:solidFill>
                <a:effectLst/>
                <a:uLnTx/>
                <a:uFillTx/>
                <a:latin typeface="Arial" charset="0"/>
                <a:ea typeface="+mn-ea"/>
                <a:cs typeface="+mn-cs"/>
              </a:rPr>
              <a:t>SWSD Conference 2024</a:t>
            </a:r>
            <a:endParaRPr kumimoji="0" lang="en-GB" sz="1000" b="0" i="0" u="none" strike="noStrike" kern="1200" cap="none" spc="0" normalizeH="0" baseline="0" noProof="0">
              <a:ln>
                <a:noFill/>
              </a:ln>
              <a:solidFill>
                <a:srgbClr val="FFFFFF"/>
              </a:solidFill>
              <a:effectLst/>
              <a:uLnTx/>
              <a:uFillTx/>
              <a:latin typeface="Arial" charset="0"/>
              <a:ea typeface="+mn-ea"/>
              <a:cs typeface="+mn-cs"/>
            </a:endParaRPr>
          </a:p>
        </p:txBody>
      </p:sp>
      <p:sp>
        <p:nvSpPr>
          <p:cNvPr id="5" name="Slide Number Placeholder 4">
            <a:extLst>
              <a:ext uri="{FF2B5EF4-FFF2-40B4-BE49-F238E27FC236}">
                <a16:creationId xmlns:a16="http://schemas.microsoft.com/office/drawing/2014/main" id="{7B5C01C8-EA55-089D-45C0-EED92AD402A8}"/>
              </a:ext>
            </a:extLst>
          </p:cNvPr>
          <p:cNvSpPr>
            <a:spLocks noGrp="1"/>
          </p:cNvSpPr>
          <p:nvPr>
            <p:ph type="sldNum" sz="quarter" idx="11"/>
          </p:nvPr>
        </p:nvSpPr>
        <p:spPr>
          <a:xfrm>
            <a:off x="6858000" y="6610350"/>
            <a:ext cx="1905000" cy="214313"/>
          </a:xfrm>
        </p:spPr>
        <p:txBody>
          <a:bodyPr wrap="square" anchor="t">
            <a:normAutofit/>
          </a:bodyPr>
          <a:lstStyle/>
          <a:p>
            <a:pPr marL="0" marR="0" lvl="0" indent="0" algn="r" defTabSz="914400" rtl="0" eaLnBrk="0" fontAlgn="base" latinLnBrk="0" hangingPunct="0">
              <a:lnSpc>
                <a:spcPct val="100000"/>
              </a:lnSpc>
              <a:spcBef>
                <a:spcPct val="0"/>
              </a:spcBef>
              <a:spcAft>
                <a:spcPts val="600"/>
              </a:spcAft>
              <a:buClrTx/>
              <a:buSzTx/>
              <a:buFontTx/>
              <a:buNone/>
              <a:tabLst/>
              <a:defRPr/>
            </a:pPr>
            <a:fld id="{09A01BE0-8E16-42A1-8A4E-C043B972323A}" type="slidenum">
              <a:rPr kumimoji="0" lang="en-GB" altLang="en-US" sz="1000" b="0" i="0" u="none" strike="noStrike" kern="1200" cap="none" spc="0" normalizeH="0" baseline="0" noProof="0" smtClean="0">
                <a:ln>
                  <a:noFill/>
                </a:ln>
                <a:solidFill>
                  <a:srgbClr val="FFFFFF"/>
                </a:solidFill>
                <a:effectLst/>
                <a:uLnTx/>
                <a:uFillTx/>
                <a:latin typeface="Arial" panose="020B0604020202020204" pitchFamily="34" charset="0"/>
                <a:ea typeface="+mn-ea"/>
                <a:cs typeface="+mn-cs"/>
              </a:rPr>
              <a:pPr marL="0" marR="0" lvl="0" indent="0" algn="r" defTabSz="914400" rtl="0" eaLnBrk="0" fontAlgn="base" latinLnBrk="0" hangingPunct="0">
                <a:lnSpc>
                  <a:spcPct val="100000"/>
                </a:lnSpc>
                <a:spcBef>
                  <a:spcPct val="0"/>
                </a:spcBef>
                <a:spcAft>
                  <a:spcPts val="600"/>
                </a:spcAft>
                <a:buClrTx/>
                <a:buSzTx/>
                <a:buFontTx/>
                <a:buNone/>
                <a:tabLst/>
                <a:defRPr/>
              </a:pPr>
              <a:t>2</a:t>
            </a:fld>
            <a:endParaRPr kumimoji="0" lang="en-GB" altLang="en-US" sz="10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aphicFrame>
        <p:nvGraphicFramePr>
          <p:cNvPr id="7" name="Table Placeholder 2">
            <a:extLst>
              <a:ext uri="{FF2B5EF4-FFF2-40B4-BE49-F238E27FC236}">
                <a16:creationId xmlns:a16="http://schemas.microsoft.com/office/drawing/2014/main" id="{4BF01016-8854-70D4-21FE-7746C11E5EC1}"/>
              </a:ext>
            </a:extLst>
          </p:cNvPr>
          <p:cNvGraphicFramePr/>
          <p:nvPr/>
        </p:nvGraphicFramePr>
        <p:xfrm>
          <a:off x="381000" y="1600200"/>
          <a:ext cx="8382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2418952"/>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D95BC00F-826D-62A0-98E5-5220E95512DE}"/>
              </a:ext>
            </a:extLst>
          </p:cNvPr>
          <p:cNvSpPr>
            <a:spLocks noGrp="1" noChangeArrowheads="1"/>
          </p:cNvSpPr>
          <p:nvPr>
            <p:ph type="title"/>
          </p:nvPr>
        </p:nvSpPr>
        <p:spPr>
          <a:xfrm>
            <a:off x="381000" y="152400"/>
            <a:ext cx="7239000" cy="1143000"/>
          </a:xfrm>
        </p:spPr>
        <p:txBody>
          <a:bodyPr wrap="square" anchor="t">
            <a:normAutofit/>
          </a:bodyPr>
          <a:lstStyle/>
          <a:p>
            <a:r>
              <a:rPr lang="en-US" altLang="en-US" dirty="0"/>
              <a:t>INTRODUCTION</a:t>
            </a:r>
          </a:p>
        </p:txBody>
      </p:sp>
      <p:sp>
        <p:nvSpPr>
          <p:cNvPr id="7172" name="Footer Placeholder 3">
            <a:extLst>
              <a:ext uri="{FF2B5EF4-FFF2-40B4-BE49-F238E27FC236}">
                <a16:creationId xmlns:a16="http://schemas.microsoft.com/office/drawing/2014/main" id="{364870B1-93A1-EDB2-E350-E4EDFC714935}"/>
              </a:ext>
            </a:extLst>
          </p:cNvPr>
          <p:cNvSpPr>
            <a:spLocks noGrp="1" noChangeArrowheads="1"/>
          </p:cNvSpPr>
          <p:nvPr>
            <p:ph type="ftr" sz="quarter" idx="10"/>
          </p:nvPr>
        </p:nvSpPr>
        <p:spPr>
          <a:xfrm>
            <a:off x="381000" y="6605588"/>
            <a:ext cx="3810000" cy="25241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Aft>
                <a:spcPts val="600"/>
              </a:spcAft>
            </a:pPr>
            <a:r>
              <a:rPr lang="en-ZA" altLang="en-US" sz="1000" dirty="0">
                <a:solidFill>
                  <a:schemeClr val="bg1"/>
                </a:solidFill>
              </a:rPr>
              <a:t>ASASWEI Conference 2025</a:t>
            </a:r>
            <a:endParaRPr lang="en-GB" altLang="en-US" sz="1000" dirty="0">
              <a:solidFill>
                <a:schemeClr val="bg1"/>
              </a:solidFill>
            </a:endParaRPr>
          </a:p>
        </p:txBody>
      </p:sp>
      <p:sp>
        <p:nvSpPr>
          <p:cNvPr id="7173" name="Slide Number Placeholder 4">
            <a:extLst>
              <a:ext uri="{FF2B5EF4-FFF2-40B4-BE49-F238E27FC236}">
                <a16:creationId xmlns:a16="http://schemas.microsoft.com/office/drawing/2014/main" id="{CFCF1DE2-B4EE-663C-93D2-EFEFCCE1052E}"/>
              </a:ext>
            </a:extLst>
          </p:cNvPr>
          <p:cNvSpPr>
            <a:spLocks noGrp="1" noChangeArrowheads="1"/>
          </p:cNvSpPr>
          <p:nvPr>
            <p:ph type="sldNum" sz="quarter" idx="11"/>
          </p:nvPr>
        </p:nvSpPr>
        <p:spPr>
          <a:xfrm>
            <a:off x="6858000" y="6610350"/>
            <a:ext cx="1905000" cy="2143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Aft>
                <a:spcPts val="600"/>
              </a:spcAft>
            </a:pPr>
            <a:fld id="{7B338308-1B94-41A3-8E1E-D14D9A9BC66E}" type="slidenum">
              <a:rPr lang="en-GB" altLang="en-US" sz="1000" smtClean="0">
                <a:solidFill>
                  <a:schemeClr val="bg1"/>
                </a:solidFill>
              </a:rPr>
              <a:pPr>
                <a:spcAft>
                  <a:spcPts val="600"/>
                </a:spcAft>
              </a:pPr>
              <a:t>3</a:t>
            </a:fld>
            <a:endParaRPr lang="en-GB" altLang="en-US" sz="1000">
              <a:solidFill>
                <a:schemeClr val="bg1"/>
              </a:solidFill>
            </a:endParaRPr>
          </a:p>
        </p:txBody>
      </p:sp>
      <p:graphicFrame>
        <p:nvGraphicFramePr>
          <p:cNvPr id="7175" name="Content Placeholder 2">
            <a:extLst>
              <a:ext uri="{FF2B5EF4-FFF2-40B4-BE49-F238E27FC236}">
                <a16:creationId xmlns:a16="http://schemas.microsoft.com/office/drawing/2014/main" id="{C45DFA56-1C52-672E-371C-A5884DC6BBD8}"/>
              </a:ext>
            </a:extLst>
          </p:cNvPr>
          <p:cNvGraphicFramePr>
            <a:graphicFrameLocks noGrp="1"/>
          </p:cNvGraphicFramePr>
          <p:nvPr>
            <p:ph sz="half" idx="2"/>
            <p:extLst>
              <p:ext uri="{D42A27DB-BD31-4B8C-83A1-F6EECF244321}">
                <p14:modId xmlns:p14="http://schemas.microsoft.com/office/powerpoint/2010/main" val="2414485223"/>
              </p:ext>
            </p:extLst>
          </p:nvPr>
        </p:nvGraphicFramePr>
        <p:xfrm>
          <a:off x="308113" y="1530626"/>
          <a:ext cx="8454887" cy="49463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7169E04-212F-C160-4DBE-9A3DE0349B15}"/>
              </a:ext>
            </a:extLst>
          </p:cNvPr>
          <p:cNvSpPr>
            <a:spLocks noGrp="1" noChangeArrowheads="1"/>
          </p:cNvSpPr>
          <p:nvPr>
            <p:ph type="title"/>
          </p:nvPr>
        </p:nvSpPr>
        <p:spPr/>
        <p:txBody>
          <a:bodyPr/>
          <a:lstStyle/>
          <a:p>
            <a:r>
              <a:rPr lang="en-US" altLang="en-US"/>
              <a:t>SOUTH AFRICAN CONTEXT</a:t>
            </a:r>
            <a:endParaRPr lang="en-ZA" altLang="en-US"/>
          </a:p>
        </p:txBody>
      </p:sp>
      <p:sp>
        <p:nvSpPr>
          <p:cNvPr id="8195" name="Content Placeholder 2">
            <a:extLst>
              <a:ext uri="{FF2B5EF4-FFF2-40B4-BE49-F238E27FC236}">
                <a16:creationId xmlns:a16="http://schemas.microsoft.com/office/drawing/2014/main" id="{E4B54615-6000-7885-1AF4-EF910428EC56}"/>
              </a:ext>
            </a:extLst>
          </p:cNvPr>
          <p:cNvSpPr>
            <a:spLocks noGrp="1" noChangeArrowheads="1"/>
          </p:cNvSpPr>
          <p:nvPr>
            <p:ph idx="1"/>
          </p:nvPr>
        </p:nvSpPr>
        <p:spPr/>
        <p:txBody>
          <a:bodyPr/>
          <a:lstStyle/>
          <a:p>
            <a:pPr eaLnBrk="1" hangingPunct="1"/>
            <a:endParaRPr lang="en-ZA" altLang="en-US" sz="4400"/>
          </a:p>
          <a:p>
            <a:pPr eaLnBrk="1" hangingPunct="1"/>
            <a:endParaRPr lang="en-GB" altLang="en-US" sz="4400"/>
          </a:p>
          <a:p>
            <a:endParaRPr lang="en-ZA" altLang="en-US"/>
          </a:p>
          <a:p>
            <a:endParaRPr lang="en-ZA" altLang="en-US"/>
          </a:p>
        </p:txBody>
      </p:sp>
      <p:sp>
        <p:nvSpPr>
          <p:cNvPr id="8196" name="Footer Placeholder 3">
            <a:extLst>
              <a:ext uri="{FF2B5EF4-FFF2-40B4-BE49-F238E27FC236}">
                <a16:creationId xmlns:a16="http://schemas.microsoft.com/office/drawing/2014/main" id="{675181F8-2612-2ACB-3757-284D17630CBF}"/>
              </a:ext>
            </a:extLst>
          </p:cNvPr>
          <p:cNvSpPr>
            <a:spLocks noGrp="1"/>
          </p:cNvSpPr>
          <p:nvPr>
            <p:ph type="ftr"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buClrTx/>
              <a:buFontTx/>
              <a:buNone/>
            </a:pPr>
            <a:r>
              <a:rPr lang="en-ZA" altLang="en-US" sz="1000" dirty="0">
                <a:solidFill>
                  <a:schemeClr val="bg1"/>
                </a:solidFill>
                <a:latin typeface="Arial" panose="020B0604020202020204" pitchFamily="34" charset="0"/>
              </a:rPr>
              <a:t>ASASWEI Conference 2025</a:t>
            </a:r>
            <a:endParaRPr lang="en-GB" altLang="en-US" sz="1000" dirty="0">
              <a:solidFill>
                <a:schemeClr val="bg1"/>
              </a:solidFill>
              <a:latin typeface="Arial" panose="020B0604020202020204" pitchFamily="34" charset="0"/>
            </a:endParaRPr>
          </a:p>
        </p:txBody>
      </p:sp>
      <p:sp>
        <p:nvSpPr>
          <p:cNvPr id="8197" name="Slide Number Placeholder 4">
            <a:extLst>
              <a:ext uri="{FF2B5EF4-FFF2-40B4-BE49-F238E27FC236}">
                <a16:creationId xmlns:a16="http://schemas.microsoft.com/office/drawing/2014/main" id="{421BBF4B-5485-A30C-189F-9D9F5F1F2815}"/>
              </a:ext>
            </a:extLst>
          </p:cNvPr>
          <p:cNvSpPr>
            <a:spLocks noGrp="1"/>
          </p:cNvSpPr>
          <p:nvPr>
            <p:ph type="sldNum"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buClrTx/>
              <a:buFontTx/>
              <a:buNone/>
            </a:pPr>
            <a:fld id="{64887872-3932-4C61-9EE8-041C0AA24BFC}" type="slidenum">
              <a:rPr lang="en-GB" altLang="en-US" sz="1000" smtClean="0">
                <a:solidFill>
                  <a:schemeClr val="bg1"/>
                </a:solidFill>
                <a:latin typeface="Arial" panose="020B0604020202020204" pitchFamily="34" charset="0"/>
              </a:rPr>
              <a:pPr>
                <a:spcBef>
                  <a:spcPct val="0"/>
                </a:spcBef>
                <a:buClrTx/>
                <a:buFontTx/>
                <a:buNone/>
              </a:pPr>
              <a:t>4</a:t>
            </a:fld>
            <a:endParaRPr lang="en-GB" altLang="en-US" sz="1000">
              <a:solidFill>
                <a:schemeClr val="bg1"/>
              </a:solidFill>
              <a:latin typeface="Arial" panose="020B0604020202020204" pitchFamily="34" charset="0"/>
            </a:endParaRPr>
          </a:p>
        </p:txBody>
      </p:sp>
      <p:graphicFrame>
        <p:nvGraphicFramePr>
          <p:cNvPr id="3" name="Diagram 2">
            <a:extLst>
              <a:ext uri="{FF2B5EF4-FFF2-40B4-BE49-F238E27FC236}">
                <a16:creationId xmlns:a16="http://schemas.microsoft.com/office/drawing/2014/main" id="{C3D38EB2-65B2-79DE-9D2B-E3A5E6CF48F7}"/>
              </a:ext>
            </a:extLst>
          </p:cNvPr>
          <p:cNvGraphicFramePr/>
          <p:nvPr>
            <p:extLst>
              <p:ext uri="{D42A27DB-BD31-4B8C-83A1-F6EECF244321}">
                <p14:modId xmlns:p14="http://schemas.microsoft.com/office/powerpoint/2010/main" val="266024991"/>
              </p:ext>
            </p:extLst>
          </p:nvPr>
        </p:nvGraphicFramePr>
        <p:xfrm>
          <a:off x="487017" y="1500808"/>
          <a:ext cx="8080513" cy="49761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C331F-E8F0-F8AC-DC23-6621F2B565BD}"/>
              </a:ext>
            </a:extLst>
          </p:cNvPr>
          <p:cNvSpPr>
            <a:spLocks noGrp="1"/>
          </p:cNvSpPr>
          <p:nvPr>
            <p:ph type="title"/>
          </p:nvPr>
        </p:nvSpPr>
        <p:spPr>
          <a:xfrm>
            <a:off x="457200" y="273050"/>
            <a:ext cx="6609522" cy="1162050"/>
          </a:xfrm>
        </p:spPr>
        <p:txBody>
          <a:bodyPr wrap="square" anchor="b">
            <a:normAutofit/>
          </a:bodyPr>
          <a:lstStyle/>
          <a:p>
            <a:r>
              <a:rPr lang="en-US" dirty="0"/>
              <a:t>METHODOLOGY </a:t>
            </a:r>
          </a:p>
        </p:txBody>
      </p:sp>
      <p:sp>
        <p:nvSpPr>
          <p:cNvPr id="4" name="Footer Placeholder 3">
            <a:extLst>
              <a:ext uri="{FF2B5EF4-FFF2-40B4-BE49-F238E27FC236}">
                <a16:creationId xmlns:a16="http://schemas.microsoft.com/office/drawing/2014/main" id="{287812B2-5886-593E-B19A-48AE4C7EBE9F}"/>
              </a:ext>
            </a:extLst>
          </p:cNvPr>
          <p:cNvSpPr>
            <a:spLocks noGrp="1"/>
          </p:cNvSpPr>
          <p:nvPr>
            <p:ph type="ftr" sz="quarter" idx="10"/>
          </p:nvPr>
        </p:nvSpPr>
        <p:spPr>
          <a:xfrm>
            <a:off x="381000" y="6605588"/>
            <a:ext cx="3810000" cy="252412"/>
          </a:xfrm>
        </p:spPr>
        <p:txBody>
          <a:bodyPr wrap="square" anchor="t">
            <a:normAutofit/>
          </a:bodyPr>
          <a:lstStyle/>
          <a:p>
            <a:pPr>
              <a:spcAft>
                <a:spcPts val="600"/>
              </a:spcAft>
              <a:defRPr/>
            </a:pPr>
            <a:r>
              <a:rPr lang="en-ZA" dirty="0"/>
              <a:t>ASASWEI Conference 2025</a:t>
            </a:r>
            <a:endParaRPr lang="en-GB" dirty="0"/>
          </a:p>
        </p:txBody>
      </p:sp>
      <p:sp>
        <p:nvSpPr>
          <p:cNvPr id="5" name="Slide Number Placeholder 4">
            <a:extLst>
              <a:ext uri="{FF2B5EF4-FFF2-40B4-BE49-F238E27FC236}">
                <a16:creationId xmlns:a16="http://schemas.microsoft.com/office/drawing/2014/main" id="{7C8BA63D-86AE-6144-ECD4-2AE000EEB7F0}"/>
              </a:ext>
            </a:extLst>
          </p:cNvPr>
          <p:cNvSpPr>
            <a:spLocks noGrp="1"/>
          </p:cNvSpPr>
          <p:nvPr>
            <p:ph type="sldNum" sz="quarter" idx="11"/>
          </p:nvPr>
        </p:nvSpPr>
        <p:spPr>
          <a:xfrm>
            <a:off x="6858000" y="6610350"/>
            <a:ext cx="1905000" cy="214313"/>
          </a:xfrm>
        </p:spPr>
        <p:txBody>
          <a:bodyPr wrap="square" anchor="t">
            <a:normAutofit/>
          </a:bodyPr>
          <a:lstStyle/>
          <a:p>
            <a:pPr>
              <a:spcAft>
                <a:spcPts val="600"/>
              </a:spcAft>
              <a:defRPr/>
            </a:pPr>
            <a:fld id="{3EA3F416-F480-4CA5-895E-C8268E80D6CF}" type="slidenum">
              <a:rPr lang="en-GB" altLang="en-US" smtClean="0"/>
              <a:pPr>
                <a:spcAft>
                  <a:spcPts val="600"/>
                </a:spcAft>
                <a:defRPr/>
              </a:pPr>
              <a:t>5</a:t>
            </a:fld>
            <a:endParaRPr lang="en-GB" altLang="en-US"/>
          </a:p>
        </p:txBody>
      </p:sp>
      <p:graphicFrame>
        <p:nvGraphicFramePr>
          <p:cNvPr id="8" name="Content Placeholder 2">
            <a:extLst>
              <a:ext uri="{FF2B5EF4-FFF2-40B4-BE49-F238E27FC236}">
                <a16:creationId xmlns:a16="http://schemas.microsoft.com/office/drawing/2014/main" id="{B762E4C5-9387-018A-CB0A-164FE1A9DF2F}"/>
              </a:ext>
            </a:extLst>
          </p:cNvPr>
          <p:cNvGraphicFramePr>
            <a:graphicFrameLocks noGrp="1"/>
          </p:cNvGraphicFramePr>
          <p:nvPr>
            <p:ph idx="1"/>
            <p:extLst>
              <p:ext uri="{D42A27DB-BD31-4B8C-83A1-F6EECF244321}">
                <p14:modId xmlns:p14="http://schemas.microsoft.com/office/powerpoint/2010/main" val="4091149680"/>
              </p:ext>
            </p:extLst>
          </p:nvPr>
        </p:nvGraphicFramePr>
        <p:xfrm>
          <a:off x="298174" y="1560443"/>
          <a:ext cx="8388626" cy="49198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7990343"/>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F89E7021-B40C-4C8E-C42E-B304F8A892B3}"/>
              </a:ext>
            </a:extLst>
          </p:cNvPr>
          <p:cNvSpPr>
            <a:spLocks noGrp="1" noChangeArrowheads="1"/>
          </p:cNvSpPr>
          <p:nvPr>
            <p:ph type="title"/>
          </p:nvPr>
        </p:nvSpPr>
        <p:spPr>
          <a:xfrm>
            <a:off x="381000" y="152400"/>
            <a:ext cx="7239000" cy="1143000"/>
          </a:xfrm>
        </p:spPr>
        <p:txBody>
          <a:bodyPr wrap="square" anchor="t">
            <a:normAutofit/>
          </a:bodyPr>
          <a:lstStyle/>
          <a:p>
            <a:r>
              <a:rPr lang="en-US" altLang="en-US" dirty="0"/>
              <a:t>ETHICAL CONSIDERATIONS</a:t>
            </a:r>
          </a:p>
        </p:txBody>
      </p:sp>
      <p:sp>
        <p:nvSpPr>
          <p:cNvPr id="16388" name="Footer Placeholder 3">
            <a:extLst>
              <a:ext uri="{FF2B5EF4-FFF2-40B4-BE49-F238E27FC236}">
                <a16:creationId xmlns:a16="http://schemas.microsoft.com/office/drawing/2014/main" id="{4E48B578-D3B3-6963-7464-9F482794F9CA}"/>
              </a:ext>
            </a:extLst>
          </p:cNvPr>
          <p:cNvSpPr>
            <a:spLocks noGrp="1" noChangeArrowheads="1"/>
          </p:cNvSpPr>
          <p:nvPr>
            <p:ph type="ftr" sz="quarter" idx="10"/>
          </p:nvPr>
        </p:nvSpPr>
        <p:spPr>
          <a:xfrm>
            <a:off x="381000" y="6605588"/>
            <a:ext cx="3810000" cy="25241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Aft>
                <a:spcPts val="600"/>
              </a:spcAft>
            </a:pPr>
            <a:r>
              <a:rPr lang="en-ZA" altLang="en-US" sz="1000" dirty="0">
                <a:solidFill>
                  <a:schemeClr val="bg1"/>
                </a:solidFill>
              </a:rPr>
              <a:t>ASASWEI Conference 2025</a:t>
            </a:r>
            <a:endParaRPr lang="en-GB" altLang="en-US" sz="1000" dirty="0">
              <a:solidFill>
                <a:schemeClr val="bg1"/>
              </a:solidFill>
            </a:endParaRPr>
          </a:p>
        </p:txBody>
      </p:sp>
      <p:sp>
        <p:nvSpPr>
          <p:cNvPr id="16389" name="Slide Number Placeholder 4">
            <a:extLst>
              <a:ext uri="{FF2B5EF4-FFF2-40B4-BE49-F238E27FC236}">
                <a16:creationId xmlns:a16="http://schemas.microsoft.com/office/drawing/2014/main" id="{EE9B3E74-7982-03F6-A5E9-654162E6E0D3}"/>
              </a:ext>
            </a:extLst>
          </p:cNvPr>
          <p:cNvSpPr>
            <a:spLocks noGrp="1" noChangeArrowheads="1"/>
          </p:cNvSpPr>
          <p:nvPr>
            <p:ph type="sldNum" sz="quarter" idx="11"/>
          </p:nvPr>
        </p:nvSpPr>
        <p:spPr>
          <a:xfrm>
            <a:off x="6858000" y="6610350"/>
            <a:ext cx="1905000" cy="2143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Aft>
                <a:spcPts val="600"/>
              </a:spcAft>
            </a:pPr>
            <a:fld id="{598B8DEC-AA04-457E-B190-7007D7C2E214}" type="slidenum">
              <a:rPr lang="en-GB" altLang="en-US" sz="1000" smtClean="0">
                <a:solidFill>
                  <a:schemeClr val="bg1"/>
                </a:solidFill>
              </a:rPr>
              <a:pPr>
                <a:spcAft>
                  <a:spcPts val="600"/>
                </a:spcAft>
              </a:pPr>
              <a:t>6</a:t>
            </a:fld>
            <a:endParaRPr lang="en-GB" altLang="en-US" sz="1000">
              <a:solidFill>
                <a:schemeClr val="bg1"/>
              </a:solidFill>
            </a:endParaRPr>
          </a:p>
        </p:txBody>
      </p:sp>
      <p:graphicFrame>
        <p:nvGraphicFramePr>
          <p:cNvPr id="16391" name="Content Placeholder 2">
            <a:extLst>
              <a:ext uri="{FF2B5EF4-FFF2-40B4-BE49-F238E27FC236}">
                <a16:creationId xmlns:a16="http://schemas.microsoft.com/office/drawing/2014/main" id="{8EF07EEF-B57A-5C5E-A9BC-86523B68B207}"/>
              </a:ext>
            </a:extLst>
          </p:cNvPr>
          <p:cNvGraphicFramePr>
            <a:graphicFrameLocks noGrp="1"/>
          </p:cNvGraphicFramePr>
          <p:nvPr>
            <p:ph idx="1"/>
            <p:extLst>
              <p:ext uri="{D42A27DB-BD31-4B8C-83A1-F6EECF244321}">
                <p14:modId xmlns:p14="http://schemas.microsoft.com/office/powerpoint/2010/main" val="53099316"/>
              </p:ext>
            </p:extLst>
          </p:nvPr>
        </p:nvGraphicFramePr>
        <p:xfrm>
          <a:off x="381000" y="1600200"/>
          <a:ext cx="8382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a:extLst>
              <a:ext uri="{FF2B5EF4-FFF2-40B4-BE49-F238E27FC236}">
                <a16:creationId xmlns:a16="http://schemas.microsoft.com/office/drawing/2014/main" id="{D0D02E6A-DBA5-BCAF-0617-7594BBC2C7A5}"/>
              </a:ext>
            </a:extLst>
          </p:cNvPr>
          <p:cNvGraphicFramePr>
            <a:graphicFrameLocks noGrp="1"/>
          </p:cNvGraphicFramePr>
          <p:nvPr>
            <p:ph idx="1"/>
            <p:extLst>
              <p:ext uri="{D42A27DB-BD31-4B8C-83A1-F6EECF244321}">
                <p14:modId xmlns:p14="http://schemas.microsoft.com/office/powerpoint/2010/main" val="4214981876"/>
              </p:ext>
            </p:extLst>
          </p:nvPr>
        </p:nvGraphicFramePr>
        <p:xfrm>
          <a:off x="381000" y="1888443"/>
          <a:ext cx="7977809" cy="4473430"/>
        </p:xfrm>
        <a:graphic>
          <a:graphicData uri="http://schemas.openxmlformats.org/drawingml/2006/table">
            <a:tbl>
              <a:tblPr firstRow="1" firstCol="1" bandRow="1">
                <a:tableStyleId>{5C22544A-7EE6-4342-B048-85BDC9FD1C3A}</a:tableStyleId>
              </a:tblPr>
              <a:tblGrid>
                <a:gridCol w="1889617">
                  <a:extLst>
                    <a:ext uri="{9D8B030D-6E8A-4147-A177-3AD203B41FA5}">
                      <a16:colId xmlns:a16="http://schemas.microsoft.com/office/drawing/2014/main" val="133844083"/>
                    </a:ext>
                  </a:extLst>
                </a:gridCol>
                <a:gridCol w="1233169">
                  <a:extLst>
                    <a:ext uri="{9D8B030D-6E8A-4147-A177-3AD203B41FA5}">
                      <a16:colId xmlns:a16="http://schemas.microsoft.com/office/drawing/2014/main" val="2310091884"/>
                    </a:ext>
                  </a:extLst>
                </a:gridCol>
                <a:gridCol w="1503411">
                  <a:extLst>
                    <a:ext uri="{9D8B030D-6E8A-4147-A177-3AD203B41FA5}">
                      <a16:colId xmlns:a16="http://schemas.microsoft.com/office/drawing/2014/main" val="1024470662"/>
                    </a:ext>
                  </a:extLst>
                </a:gridCol>
                <a:gridCol w="1536544">
                  <a:extLst>
                    <a:ext uri="{9D8B030D-6E8A-4147-A177-3AD203B41FA5}">
                      <a16:colId xmlns:a16="http://schemas.microsoft.com/office/drawing/2014/main" val="2398977066"/>
                    </a:ext>
                  </a:extLst>
                </a:gridCol>
                <a:gridCol w="1815068">
                  <a:extLst>
                    <a:ext uri="{9D8B030D-6E8A-4147-A177-3AD203B41FA5}">
                      <a16:colId xmlns:a16="http://schemas.microsoft.com/office/drawing/2014/main" val="4188281044"/>
                    </a:ext>
                  </a:extLst>
                </a:gridCol>
              </a:tblGrid>
              <a:tr h="684032">
                <a:tc>
                  <a:txBody>
                    <a:bodyPr/>
                    <a:lstStyle/>
                    <a:p>
                      <a:pPr marL="0" marR="0" algn="r">
                        <a:lnSpc>
                          <a:spcPct val="107000"/>
                        </a:lnSpc>
                        <a:spcBef>
                          <a:spcPts val="0"/>
                        </a:spcBef>
                        <a:spcAft>
                          <a:spcPts val="0"/>
                        </a:spcAft>
                      </a:pPr>
                      <a:r>
                        <a:rPr lang="en-ZA" sz="1600" b="1">
                          <a:solidFill>
                            <a:schemeClr val="tx1"/>
                          </a:solidFill>
                          <a:effectLst/>
                        </a:rPr>
                        <a:t>Psychosocial </a:t>
                      </a:r>
                      <a:endParaRPr lang="en-US" sz="1600" b="1">
                        <a:solidFill>
                          <a:schemeClr val="tx1"/>
                        </a:solidFill>
                        <a:effectLst/>
                      </a:endParaRPr>
                    </a:p>
                    <a:p>
                      <a:pPr marL="0" marR="0" algn="r">
                        <a:lnSpc>
                          <a:spcPct val="107000"/>
                        </a:lnSpc>
                        <a:spcBef>
                          <a:spcPts val="0"/>
                        </a:spcBef>
                        <a:spcAft>
                          <a:spcPts val="0"/>
                        </a:spcAft>
                      </a:pPr>
                      <a:r>
                        <a:rPr lang="en-ZA" sz="1600" b="1">
                          <a:solidFill>
                            <a:schemeClr val="tx1"/>
                          </a:solidFill>
                          <a:effectLst/>
                        </a:rPr>
                        <a:t>Factors</a:t>
                      </a:r>
                      <a:endPar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1600" b="1">
                          <a:solidFill>
                            <a:schemeClr val="tx1"/>
                          </a:solidFill>
                          <a:effectLst/>
                        </a:rPr>
                        <a:t>Violence</a:t>
                      </a:r>
                      <a:endPar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1600" b="1">
                          <a:solidFill>
                            <a:schemeClr val="tx1"/>
                          </a:solidFill>
                          <a:effectLst/>
                        </a:rPr>
                        <a:t>Involvement </a:t>
                      </a:r>
                      <a:endPar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1600" b="1">
                          <a:solidFill>
                            <a:schemeClr val="tx1"/>
                          </a:solidFill>
                          <a:effectLst/>
                        </a:rPr>
                        <a:t>Victimization</a:t>
                      </a:r>
                      <a:endPar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1600" b="1" dirty="0">
                          <a:solidFill>
                            <a:schemeClr val="tx1"/>
                          </a:solidFill>
                          <a:effectLst/>
                        </a:rPr>
                        <a:t>Home exposure</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9644154"/>
                  </a:ext>
                </a:extLst>
              </a:tr>
              <a:tr h="1052357">
                <a:tc>
                  <a:txBody>
                    <a:bodyPr/>
                    <a:lstStyle/>
                    <a:p>
                      <a:pPr marL="0" marR="0" algn="r">
                        <a:lnSpc>
                          <a:spcPct val="107000"/>
                        </a:lnSpc>
                        <a:spcBef>
                          <a:spcPts val="0"/>
                        </a:spcBef>
                        <a:spcAft>
                          <a:spcPts val="0"/>
                        </a:spcAft>
                      </a:pPr>
                      <a:r>
                        <a:rPr lang="en-ZA" sz="1200" b="1">
                          <a:solidFill>
                            <a:schemeClr val="tx1"/>
                          </a:solidFill>
                          <a:effectLst/>
                        </a:rPr>
                        <a:t>Anxiety</a:t>
                      </a:r>
                      <a:endPar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0.052</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(p=0.131)</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0.099</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(p=0.004)</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0.084</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(p=0.015)</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0.034</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(p=0.327)</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9114841"/>
                  </a:ext>
                </a:extLst>
              </a:tr>
              <a:tr h="958071">
                <a:tc>
                  <a:txBody>
                    <a:bodyPr/>
                    <a:lstStyle/>
                    <a:p>
                      <a:pPr marL="0" marR="0" algn="r">
                        <a:lnSpc>
                          <a:spcPct val="107000"/>
                        </a:lnSpc>
                        <a:spcBef>
                          <a:spcPts val="0"/>
                        </a:spcBef>
                        <a:spcAft>
                          <a:spcPts val="0"/>
                        </a:spcAft>
                      </a:pPr>
                      <a:r>
                        <a:rPr lang="en-ZA" sz="1200" b="1" dirty="0">
                          <a:solidFill>
                            <a:schemeClr val="tx1"/>
                          </a:solidFill>
                          <a:effectLst/>
                        </a:rPr>
                        <a:t>Behaviour problems</a:t>
                      </a:r>
                      <a:endPar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0.083</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(p=0.016)</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0.067</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(p=0.051)</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0.169</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(p&lt;0.001)</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0.082</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(p=0.017)</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2807222"/>
                  </a:ext>
                </a:extLst>
              </a:tr>
              <a:tr h="1094938">
                <a:tc>
                  <a:txBody>
                    <a:bodyPr/>
                    <a:lstStyle/>
                    <a:p>
                      <a:pPr marL="0" marR="0" algn="r">
                        <a:lnSpc>
                          <a:spcPct val="107000"/>
                        </a:lnSpc>
                        <a:spcBef>
                          <a:spcPts val="0"/>
                        </a:spcBef>
                        <a:spcAft>
                          <a:spcPts val="0"/>
                        </a:spcAft>
                      </a:pPr>
                      <a:r>
                        <a:rPr lang="en-ZA" sz="1200" b="1">
                          <a:solidFill>
                            <a:schemeClr val="tx1"/>
                          </a:solidFill>
                          <a:effectLst/>
                        </a:rPr>
                        <a:t>Somatization</a:t>
                      </a:r>
                      <a:endPar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0.080</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(P=0.021)</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dirty="0">
                          <a:solidFill>
                            <a:schemeClr val="tx1"/>
                          </a:solidFill>
                          <a:effectLst/>
                        </a:rPr>
                        <a:t>0.116</a:t>
                      </a:r>
                      <a:endParaRPr lang="en-US" sz="1100" b="1" dirty="0">
                        <a:solidFill>
                          <a:schemeClr val="tx1"/>
                        </a:solidFill>
                        <a:effectLst/>
                      </a:endParaRPr>
                    </a:p>
                    <a:p>
                      <a:pPr marL="0" marR="0">
                        <a:lnSpc>
                          <a:spcPct val="107000"/>
                        </a:lnSpc>
                        <a:spcBef>
                          <a:spcPts val="0"/>
                        </a:spcBef>
                        <a:spcAft>
                          <a:spcPts val="0"/>
                        </a:spcAft>
                      </a:pPr>
                      <a:r>
                        <a:rPr lang="en-ZA" sz="900" b="1" dirty="0">
                          <a:solidFill>
                            <a:schemeClr val="tx1"/>
                          </a:solidFill>
                          <a:effectLst/>
                        </a:rPr>
                        <a:t>(P=0.001)</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0.146</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(P&lt;0.001)</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0.093</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(P=0.007)</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0711180"/>
                  </a:ext>
                </a:extLst>
              </a:tr>
              <a:tr h="684032">
                <a:tc>
                  <a:txBody>
                    <a:bodyPr/>
                    <a:lstStyle/>
                    <a:p>
                      <a:pPr marL="0" marR="0" algn="r">
                        <a:lnSpc>
                          <a:spcPct val="107000"/>
                        </a:lnSpc>
                        <a:spcBef>
                          <a:spcPts val="0"/>
                        </a:spcBef>
                        <a:spcAft>
                          <a:spcPts val="0"/>
                        </a:spcAft>
                      </a:pPr>
                      <a:r>
                        <a:rPr lang="en-ZA" sz="1200" b="1" dirty="0">
                          <a:solidFill>
                            <a:schemeClr val="tx1"/>
                          </a:solidFill>
                          <a:effectLst/>
                        </a:rPr>
                        <a:t>Depression</a:t>
                      </a:r>
                      <a:endPar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0.146</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(P&lt;0.001)</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0.148</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(P&lt;0.001)</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a:solidFill>
                            <a:schemeClr val="tx1"/>
                          </a:solidFill>
                          <a:effectLst/>
                        </a:rPr>
                        <a:t>0.174</a:t>
                      </a:r>
                      <a:endParaRPr lang="en-US" sz="1100" b="1">
                        <a:solidFill>
                          <a:schemeClr val="tx1"/>
                        </a:solidFill>
                        <a:effectLst/>
                      </a:endParaRPr>
                    </a:p>
                    <a:p>
                      <a:pPr marL="0" marR="0">
                        <a:lnSpc>
                          <a:spcPct val="107000"/>
                        </a:lnSpc>
                        <a:spcBef>
                          <a:spcPts val="0"/>
                        </a:spcBef>
                        <a:spcAft>
                          <a:spcPts val="0"/>
                        </a:spcAft>
                      </a:pPr>
                      <a:r>
                        <a:rPr lang="en-ZA" sz="900" b="1">
                          <a:solidFill>
                            <a:schemeClr val="tx1"/>
                          </a:solidFill>
                          <a:effectLst/>
                        </a:rPr>
                        <a:t>(P&lt;0.001)</a:t>
                      </a:r>
                      <a:endParaRPr lang="en-US"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ZA" sz="900" b="1" dirty="0">
                          <a:solidFill>
                            <a:schemeClr val="tx1"/>
                          </a:solidFill>
                          <a:effectLst/>
                        </a:rPr>
                        <a:t>0.119</a:t>
                      </a:r>
                      <a:endParaRPr lang="en-US" sz="1100" b="1" dirty="0">
                        <a:solidFill>
                          <a:schemeClr val="tx1"/>
                        </a:solidFill>
                        <a:effectLst/>
                      </a:endParaRPr>
                    </a:p>
                    <a:p>
                      <a:pPr marL="0" marR="0">
                        <a:lnSpc>
                          <a:spcPct val="107000"/>
                        </a:lnSpc>
                        <a:spcBef>
                          <a:spcPts val="0"/>
                        </a:spcBef>
                        <a:spcAft>
                          <a:spcPts val="0"/>
                        </a:spcAft>
                      </a:pPr>
                      <a:r>
                        <a:rPr lang="en-ZA" sz="900" b="1" dirty="0">
                          <a:solidFill>
                            <a:schemeClr val="tx1"/>
                          </a:solidFill>
                          <a:effectLst/>
                        </a:rPr>
                        <a:t>(P&lt;0.001)</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5963370"/>
                  </a:ext>
                </a:extLst>
              </a:tr>
            </a:tbl>
          </a:graphicData>
        </a:graphic>
      </p:graphicFrame>
      <p:sp>
        <p:nvSpPr>
          <p:cNvPr id="19460" name="Footer Placeholder 3">
            <a:extLst>
              <a:ext uri="{FF2B5EF4-FFF2-40B4-BE49-F238E27FC236}">
                <a16:creationId xmlns:a16="http://schemas.microsoft.com/office/drawing/2014/main" id="{83D7E043-1C60-C64C-86BA-CE699DF0E8D7}"/>
              </a:ext>
            </a:extLst>
          </p:cNvPr>
          <p:cNvSpPr>
            <a:spLocks noGrp="1"/>
          </p:cNvSpPr>
          <p:nvPr>
            <p:ph type="ftr"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buClrTx/>
              <a:buFontTx/>
              <a:buNone/>
            </a:pPr>
            <a:r>
              <a:rPr lang="en-ZA" altLang="en-US" sz="1000" dirty="0">
                <a:solidFill>
                  <a:schemeClr val="bg1"/>
                </a:solidFill>
                <a:latin typeface="Arial" panose="020B0604020202020204" pitchFamily="34" charset="0"/>
              </a:rPr>
              <a:t>ASASWEI Conference 2025</a:t>
            </a:r>
            <a:endParaRPr lang="en-GB" altLang="en-US" sz="1000" dirty="0">
              <a:solidFill>
                <a:schemeClr val="bg1"/>
              </a:solidFill>
              <a:latin typeface="Arial" panose="020B0604020202020204" pitchFamily="34" charset="0"/>
            </a:endParaRPr>
          </a:p>
        </p:txBody>
      </p:sp>
      <p:sp>
        <p:nvSpPr>
          <p:cNvPr id="19461" name="Slide Number Placeholder 4">
            <a:extLst>
              <a:ext uri="{FF2B5EF4-FFF2-40B4-BE49-F238E27FC236}">
                <a16:creationId xmlns:a16="http://schemas.microsoft.com/office/drawing/2014/main" id="{BBED71FA-7BE4-FFD6-E853-9BF382025C97}"/>
              </a:ext>
            </a:extLst>
          </p:cNvPr>
          <p:cNvSpPr>
            <a:spLocks noGrp="1"/>
          </p:cNvSpPr>
          <p:nvPr>
            <p:ph type="sldNum"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B93C00"/>
              </a:buClr>
              <a:buFont typeface="Wingdings" panose="05000000000000000000" pitchFamily="2" charset="2"/>
              <a:buChar char="v"/>
              <a:defRPr sz="2800">
                <a:solidFill>
                  <a:schemeClr val="tx1"/>
                </a:solidFill>
                <a:latin typeface="Tahoma" panose="020B0604030504040204" pitchFamily="34" charset="0"/>
              </a:defRPr>
            </a:lvl1pPr>
            <a:lvl2pPr marL="742950" indent="-285750">
              <a:spcBef>
                <a:spcPct val="20000"/>
              </a:spcBef>
              <a:buClr>
                <a:srgbClr val="B93C00"/>
              </a:buClr>
              <a:buFont typeface="Wingdings" panose="05000000000000000000" pitchFamily="2" charset="2"/>
              <a:buChar char="Ø"/>
              <a:defRPr sz="2800">
                <a:solidFill>
                  <a:schemeClr val="tx1"/>
                </a:solidFill>
                <a:latin typeface="Tahoma" panose="020B0604030504040204" pitchFamily="34" charset="0"/>
              </a:defRPr>
            </a:lvl2pPr>
            <a:lvl3pPr marL="1143000" indent="-228600">
              <a:spcBef>
                <a:spcPct val="20000"/>
              </a:spcBef>
              <a:buFont typeface="Wingdings" panose="05000000000000000000" pitchFamily="2" charset="2"/>
              <a:buChar char="©"/>
              <a:defRPr sz="2800">
                <a:solidFill>
                  <a:schemeClr val="tx1"/>
                </a:solidFill>
                <a:latin typeface="Tahoma" panose="020B0604030504040204" pitchFamily="34" charset="0"/>
              </a:defRPr>
            </a:lvl3pPr>
            <a:lvl4pPr marL="1600200" indent="-228600">
              <a:spcBef>
                <a:spcPct val="20000"/>
              </a:spcBef>
              <a:buFont typeface="Times" panose="02020603050405020304" pitchFamily="18" charset="0"/>
              <a:buChar char="»"/>
              <a:defRPr sz="2800">
                <a:solidFill>
                  <a:schemeClr val="tx1"/>
                </a:solidFill>
                <a:latin typeface="Tahoma" panose="020B0604030504040204" pitchFamily="34" charset="0"/>
              </a:defRPr>
            </a:lvl4pPr>
            <a:lvl5pPr marL="2057400" indent="-228600">
              <a:spcBef>
                <a:spcPct val="20000"/>
              </a:spcBef>
              <a:buChar char="•"/>
              <a:defRPr sz="28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8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8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8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800">
                <a:solidFill>
                  <a:schemeClr val="tx1"/>
                </a:solidFill>
                <a:latin typeface="Tahoma" panose="020B0604030504040204" pitchFamily="34" charset="0"/>
              </a:defRPr>
            </a:lvl9pPr>
          </a:lstStyle>
          <a:p>
            <a:pPr>
              <a:spcBef>
                <a:spcPct val="0"/>
              </a:spcBef>
              <a:buClrTx/>
              <a:buFontTx/>
              <a:buNone/>
            </a:pPr>
            <a:fld id="{5A5A8255-CD02-442F-821F-1B796C20076A}" type="slidenum">
              <a:rPr lang="en-GB" altLang="en-US" sz="1000" smtClean="0">
                <a:solidFill>
                  <a:schemeClr val="bg1"/>
                </a:solidFill>
                <a:latin typeface="Arial" panose="020B0604020202020204" pitchFamily="34" charset="0"/>
              </a:rPr>
              <a:pPr>
                <a:spcBef>
                  <a:spcPct val="0"/>
                </a:spcBef>
                <a:buClrTx/>
                <a:buFontTx/>
                <a:buNone/>
              </a:pPr>
              <a:t>7</a:t>
            </a:fld>
            <a:endParaRPr lang="en-GB" altLang="en-US" sz="1000">
              <a:solidFill>
                <a:schemeClr val="bg1"/>
              </a:solidFill>
              <a:latin typeface="Arial" panose="020B0604020202020204" pitchFamily="34" charset="0"/>
            </a:endParaRPr>
          </a:p>
        </p:txBody>
      </p:sp>
      <p:sp>
        <p:nvSpPr>
          <p:cNvPr id="2" name="Title 1">
            <a:extLst>
              <a:ext uri="{FF2B5EF4-FFF2-40B4-BE49-F238E27FC236}">
                <a16:creationId xmlns:a16="http://schemas.microsoft.com/office/drawing/2014/main" id="{F6FB7FBD-F26D-F7D6-CABC-D068B282EA22}"/>
              </a:ext>
            </a:extLst>
          </p:cNvPr>
          <p:cNvSpPr>
            <a:spLocks noGrp="1"/>
          </p:cNvSpPr>
          <p:nvPr>
            <p:ph type="title"/>
          </p:nvPr>
        </p:nvSpPr>
        <p:spPr>
          <a:xfrm>
            <a:off x="380999" y="152400"/>
            <a:ext cx="7977809" cy="1143000"/>
          </a:xfrm>
        </p:spPr>
        <p:txBody>
          <a:bodyPr/>
          <a:lstStyle/>
          <a:p>
            <a:r>
              <a:rPr lang="en-US" dirty="0"/>
              <a:t>Correlation Between DV Exposure and Psychosocial Functioning</a:t>
            </a:r>
          </a:p>
        </p:txBody>
      </p:sp>
      <p:sp>
        <p:nvSpPr>
          <p:cNvPr id="4" name="Rectangle 6">
            <a:extLst>
              <a:ext uri="{FF2B5EF4-FFF2-40B4-BE49-F238E27FC236}">
                <a16:creationId xmlns:a16="http://schemas.microsoft.com/office/drawing/2014/main" id="{8F5C02FD-7333-5E6E-8C38-DFA0B3E50BD9}"/>
              </a:ext>
            </a:extLst>
          </p:cNvPr>
          <p:cNvSpPr>
            <a:spLocks noChangeArrowheads="1"/>
          </p:cNvSpPr>
          <p:nvPr/>
        </p:nvSpPr>
        <p:spPr bwMode="auto">
          <a:xfrm>
            <a:off x="2125663" y="3103563"/>
            <a:ext cx="3017837"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720052E0-5199-366C-D46A-3B6A230A539C}"/>
              </a:ext>
            </a:extLst>
          </p:cNvPr>
          <p:cNvSpPr>
            <a:spLocks noGrp="1" noChangeArrowheads="1"/>
          </p:cNvSpPr>
          <p:nvPr>
            <p:ph type="title"/>
          </p:nvPr>
        </p:nvSpPr>
        <p:spPr>
          <a:xfrm>
            <a:off x="381000" y="152400"/>
            <a:ext cx="7239000" cy="1143000"/>
          </a:xfrm>
        </p:spPr>
        <p:txBody>
          <a:bodyPr wrap="square" anchor="t">
            <a:normAutofit/>
          </a:bodyPr>
          <a:lstStyle/>
          <a:p>
            <a:r>
              <a:rPr lang="en-US" altLang="en-US"/>
              <a:t>FINDINGS-Continued</a:t>
            </a:r>
          </a:p>
        </p:txBody>
      </p:sp>
      <p:sp>
        <p:nvSpPr>
          <p:cNvPr id="20484" name="Footer Placeholder 3">
            <a:extLst>
              <a:ext uri="{FF2B5EF4-FFF2-40B4-BE49-F238E27FC236}">
                <a16:creationId xmlns:a16="http://schemas.microsoft.com/office/drawing/2014/main" id="{4374753B-EDAD-009D-279C-4164DEC21D1E}"/>
              </a:ext>
            </a:extLst>
          </p:cNvPr>
          <p:cNvSpPr>
            <a:spLocks noGrp="1" noChangeArrowheads="1"/>
          </p:cNvSpPr>
          <p:nvPr>
            <p:ph type="ftr" sz="quarter" idx="10"/>
          </p:nvPr>
        </p:nvSpPr>
        <p:spPr>
          <a:xfrm>
            <a:off x="301486" y="6572251"/>
            <a:ext cx="3810000" cy="25241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Aft>
                <a:spcPts val="600"/>
              </a:spcAft>
            </a:pPr>
            <a:r>
              <a:rPr lang="en-ZA" altLang="en-US" sz="1000" dirty="0">
                <a:solidFill>
                  <a:schemeClr val="bg1"/>
                </a:solidFill>
              </a:rPr>
              <a:t>ASASWEI Conference 2025</a:t>
            </a:r>
            <a:endParaRPr lang="en-GB" altLang="en-US" sz="1000" dirty="0">
              <a:solidFill>
                <a:schemeClr val="bg1"/>
              </a:solidFill>
            </a:endParaRPr>
          </a:p>
        </p:txBody>
      </p:sp>
      <p:sp>
        <p:nvSpPr>
          <p:cNvPr id="20485" name="Slide Number Placeholder 4">
            <a:extLst>
              <a:ext uri="{FF2B5EF4-FFF2-40B4-BE49-F238E27FC236}">
                <a16:creationId xmlns:a16="http://schemas.microsoft.com/office/drawing/2014/main" id="{CC41019D-C3DB-6E13-A2C1-9CE267C92EC4}"/>
              </a:ext>
            </a:extLst>
          </p:cNvPr>
          <p:cNvSpPr>
            <a:spLocks noGrp="1" noChangeArrowheads="1"/>
          </p:cNvSpPr>
          <p:nvPr>
            <p:ph type="sldNum" sz="quarter" idx="11"/>
          </p:nvPr>
        </p:nvSpPr>
        <p:spPr>
          <a:xfrm>
            <a:off x="6858000" y="6610350"/>
            <a:ext cx="1905000" cy="2143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Aft>
                <a:spcPts val="600"/>
              </a:spcAft>
            </a:pPr>
            <a:fld id="{1104A862-0364-41D1-9728-DE887C126E8B}" type="slidenum">
              <a:rPr lang="en-GB" altLang="en-US" sz="1000" smtClean="0">
                <a:solidFill>
                  <a:schemeClr val="bg1"/>
                </a:solidFill>
              </a:rPr>
              <a:pPr>
                <a:spcAft>
                  <a:spcPts val="600"/>
                </a:spcAft>
              </a:pPr>
              <a:t>8</a:t>
            </a:fld>
            <a:endParaRPr lang="en-GB" altLang="en-US" sz="1000">
              <a:solidFill>
                <a:schemeClr val="bg1"/>
              </a:solidFill>
            </a:endParaRPr>
          </a:p>
        </p:txBody>
      </p:sp>
      <p:graphicFrame>
        <p:nvGraphicFramePr>
          <p:cNvPr id="20487" name="Content Placeholder 2">
            <a:extLst>
              <a:ext uri="{FF2B5EF4-FFF2-40B4-BE49-F238E27FC236}">
                <a16:creationId xmlns:a16="http://schemas.microsoft.com/office/drawing/2014/main" id="{7FC2768D-C621-0238-2377-DA95932EC22A}"/>
              </a:ext>
            </a:extLst>
          </p:cNvPr>
          <p:cNvGraphicFramePr>
            <a:graphicFrameLocks noGrp="1"/>
          </p:cNvGraphicFramePr>
          <p:nvPr>
            <p:ph idx="1"/>
            <p:extLst>
              <p:ext uri="{D42A27DB-BD31-4B8C-83A1-F6EECF244321}">
                <p14:modId xmlns:p14="http://schemas.microsoft.com/office/powerpoint/2010/main" val="2221477279"/>
              </p:ext>
            </p:extLst>
          </p:nvPr>
        </p:nvGraphicFramePr>
        <p:xfrm>
          <a:off x="381000" y="1600200"/>
          <a:ext cx="8382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DD585-7910-C018-3FDC-B06F89A8A882}"/>
              </a:ext>
            </a:extLst>
          </p:cNvPr>
          <p:cNvSpPr>
            <a:spLocks noGrp="1"/>
          </p:cNvSpPr>
          <p:nvPr>
            <p:ph type="title"/>
          </p:nvPr>
        </p:nvSpPr>
        <p:spPr>
          <a:xfrm>
            <a:off x="381000" y="152400"/>
            <a:ext cx="7239000" cy="1143000"/>
          </a:xfrm>
        </p:spPr>
        <p:txBody>
          <a:bodyPr wrap="square" anchor="t">
            <a:normAutofit/>
          </a:bodyPr>
          <a:lstStyle/>
          <a:p>
            <a:r>
              <a:rPr lang="en-US" dirty="0"/>
              <a:t> QUALITATIVE FINDINGS</a:t>
            </a:r>
          </a:p>
        </p:txBody>
      </p:sp>
      <p:sp>
        <p:nvSpPr>
          <p:cNvPr id="4" name="Footer Placeholder 3">
            <a:extLst>
              <a:ext uri="{FF2B5EF4-FFF2-40B4-BE49-F238E27FC236}">
                <a16:creationId xmlns:a16="http://schemas.microsoft.com/office/drawing/2014/main" id="{19DE2DD1-3623-7F92-36AE-B999146834AC}"/>
              </a:ext>
            </a:extLst>
          </p:cNvPr>
          <p:cNvSpPr>
            <a:spLocks noGrp="1"/>
          </p:cNvSpPr>
          <p:nvPr>
            <p:ph type="ftr" sz="quarter" idx="10"/>
          </p:nvPr>
        </p:nvSpPr>
        <p:spPr>
          <a:xfrm>
            <a:off x="381000" y="6605588"/>
            <a:ext cx="3810000" cy="252412"/>
          </a:xfrm>
        </p:spPr>
        <p:txBody>
          <a:bodyPr wrap="square" anchor="t">
            <a:normAutofit/>
          </a:bodyPr>
          <a:lstStyle/>
          <a:p>
            <a:pPr>
              <a:spcAft>
                <a:spcPts val="600"/>
              </a:spcAft>
              <a:defRPr/>
            </a:pPr>
            <a:r>
              <a:rPr lang="en-ZA"/>
              <a:t>SWSD Conference 2024</a:t>
            </a:r>
            <a:endParaRPr lang="en-GB"/>
          </a:p>
        </p:txBody>
      </p:sp>
      <p:sp>
        <p:nvSpPr>
          <p:cNvPr id="5" name="Slide Number Placeholder 4">
            <a:extLst>
              <a:ext uri="{FF2B5EF4-FFF2-40B4-BE49-F238E27FC236}">
                <a16:creationId xmlns:a16="http://schemas.microsoft.com/office/drawing/2014/main" id="{655D9ABE-BF5A-6E06-E67C-3C2BF7A51F7E}"/>
              </a:ext>
            </a:extLst>
          </p:cNvPr>
          <p:cNvSpPr>
            <a:spLocks noGrp="1"/>
          </p:cNvSpPr>
          <p:nvPr>
            <p:ph type="sldNum" sz="quarter" idx="11"/>
          </p:nvPr>
        </p:nvSpPr>
        <p:spPr>
          <a:xfrm>
            <a:off x="6858000" y="6610350"/>
            <a:ext cx="1905000" cy="214313"/>
          </a:xfrm>
        </p:spPr>
        <p:txBody>
          <a:bodyPr wrap="square" anchor="t">
            <a:normAutofit/>
          </a:bodyPr>
          <a:lstStyle/>
          <a:p>
            <a:pPr>
              <a:spcAft>
                <a:spcPts val="600"/>
              </a:spcAft>
              <a:defRPr/>
            </a:pPr>
            <a:fld id="{3EA3F416-F480-4CA5-895E-C8268E80D6CF}" type="slidenum">
              <a:rPr lang="en-GB" altLang="en-US" smtClean="0"/>
              <a:pPr>
                <a:spcAft>
                  <a:spcPts val="600"/>
                </a:spcAft>
                <a:defRPr/>
              </a:pPr>
              <a:t>9</a:t>
            </a:fld>
            <a:endParaRPr lang="en-GB" altLang="en-US"/>
          </a:p>
        </p:txBody>
      </p:sp>
      <p:graphicFrame>
        <p:nvGraphicFramePr>
          <p:cNvPr id="7" name="Content Placeholder 2">
            <a:extLst>
              <a:ext uri="{FF2B5EF4-FFF2-40B4-BE49-F238E27FC236}">
                <a16:creationId xmlns:a16="http://schemas.microsoft.com/office/drawing/2014/main" id="{04EC8D45-C0D5-970C-C7EB-A24CA11BD10A}"/>
              </a:ext>
            </a:extLst>
          </p:cNvPr>
          <p:cNvGraphicFramePr>
            <a:graphicFrameLocks noGrp="1"/>
          </p:cNvGraphicFramePr>
          <p:nvPr>
            <p:ph idx="1"/>
            <p:extLst>
              <p:ext uri="{D42A27DB-BD31-4B8C-83A1-F6EECF244321}">
                <p14:modId xmlns:p14="http://schemas.microsoft.com/office/powerpoint/2010/main" val="2666771552"/>
              </p:ext>
            </p:extLst>
          </p:nvPr>
        </p:nvGraphicFramePr>
        <p:xfrm>
          <a:off x="381000" y="1600200"/>
          <a:ext cx="8382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6410535"/>
      </p:ext>
    </p:extLst>
  </p:cSld>
  <p:clrMapOvr>
    <a:masterClrMapping/>
  </p:clrMapOvr>
  <p:transition spd="med">
    <p:wipe dir="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17718</TotalTime>
  <Words>1113</Words>
  <Application>Microsoft Office PowerPoint</Application>
  <PresentationFormat>On-screen Show (4:3)</PresentationFormat>
  <Paragraphs>146</Paragraphs>
  <Slides>13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Symbol</vt:lpstr>
      <vt:lpstr>Tahoma</vt:lpstr>
      <vt:lpstr>Times</vt:lpstr>
      <vt:lpstr>Times New Roman</vt:lpstr>
      <vt:lpstr>Wingdings</vt:lpstr>
      <vt:lpstr>Default Design</vt:lpstr>
      <vt:lpstr> ASASWEI CONFERENCE 2025 UFS, BLOEMFONTEIN </vt:lpstr>
      <vt:lpstr>PRESENTATION AIMS</vt:lpstr>
      <vt:lpstr>INTRODUCTION</vt:lpstr>
      <vt:lpstr>SOUTH AFRICAN CONTEXT</vt:lpstr>
      <vt:lpstr>METHODOLOGY </vt:lpstr>
      <vt:lpstr>ETHICAL CONSIDERATIONS</vt:lpstr>
      <vt:lpstr>Correlation Between DV Exposure and Psychosocial Functioning</vt:lpstr>
      <vt:lpstr>FINDINGS-Continued</vt:lpstr>
      <vt:lpstr> QUALITATIVE FINDINGS</vt:lpstr>
      <vt:lpstr>DISCUSSIONS</vt:lpstr>
      <vt:lpstr>SOCIAL WORK PRACTICE IMPLICATIONS</vt:lpstr>
      <vt:lpstr>CONCLUSIONS</vt:lpstr>
      <vt:lpstr>Questions and conclusions</vt:lpstr>
    </vt:vector>
  </TitlesOfParts>
  <Company>뿿쳰뿿챐ԃ䃐Ȱ瑼՘閠</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Blake Anderson</dc:creator>
  <cp:lastModifiedBy>REVIEWER NM</cp:lastModifiedBy>
  <cp:revision>779</cp:revision>
  <cp:lastPrinted>2012-04-10T05:35:05Z</cp:lastPrinted>
  <dcterms:created xsi:type="dcterms:W3CDTF">2005-01-28T10:02:42Z</dcterms:created>
  <dcterms:modified xsi:type="dcterms:W3CDTF">2025-09-10T09:42:34Z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d31be4-bb77-46d3-b866-62153466896a_Enabled">
    <vt:lpwstr>true</vt:lpwstr>
  </property>
  <property fmtid="{D5CDD505-2E9C-101B-9397-08002B2CF9AE}" pid="3" name="MSIP_Label_b0d31be4-bb77-46d3-b866-62153466896a_SetDate">
    <vt:lpwstr>2025-09-10T04:09:15Z</vt:lpwstr>
  </property>
  <property fmtid="{D5CDD505-2E9C-101B-9397-08002B2CF9AE}" pid="4" name="MSIP_Label_b0d31be4-bb77-46d3-b866-62153466896a_Method">
    <vt:lpwstr>Standard</vt:lpwstr>
  </property>
  <property fmtid="{D5CDD505-2E9C-101B-9397-08002B2CF9AE}" pid="5" name="MSIP_Label_b0d31be4-bb77-46d3-b866-62153466896a_Name">
    <vt:lpwstr>Public</vt:lpwstr>
  </property>
  <property fmtid="{D5CDD505-2E9C-101B-9397-08002B2CF9AE}" pid="6" name="MSIP_Label_b0d31be4-bb77-46d3-b866-62153466896a_SiteId">
    <vt:lpwstr>fa785acd-36ef-41bc-8a94-89841327e045</vt:lpwstr>
  </property>
  <property fmtid="{D5CDD505-2E9C-101B-9397-08002B2CF9AE}" pid="7" name="MSIP_Label_b0d31be4-bb77-46d3-b866-62153466896a_ActionId">
    <vt:lpwstr>55bbd7f2-acbf-4c97-846f-27e938e22bac</vt:lpwstr>
  </property>
  <property fmtid="{D5CDD505-2E9C-101B-9397-08002B2CF9AE}" pid="8" name="MSIP_Label_b0d31be4-bb77-46d3-b866-62153466896a_ContentBits">
    <vt:lpwstr>0</vt:lpwstr>
  </property>
  <property fmtid="{D5CDD505-2E9C-101B-9397-08002B2CF9AE}" pid="9" name="MSIP_Label_b0d31be4-bb77-46d3-b866-62153466896a_Tag">
    <vt:lpwstr>10, 3, 0, 1</vt:lpwstr>
  </property>
</Properties>
</file>