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6" r:id="rId4"/>
    <p:sldId id="258" r:id="rId5"/>
    <p:sldId id="269" r:id="rId6"/>
    <p:sldId id="259" r:id="rId7"/>
    <p:sldId id="260" r:id="rId8"/>
    <p:sldId id="261" r:id="rId9"/>
    <p:sldId id="262" r:id="rId10"/>
    <p:sldId id="263" r:id="rId11"/>
    <p:sldId id="268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8" d="100"/>
          <a:sy n="98" d="100"/>
        </p:scale>
        <p:origin x="72" y="-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15932" y="0"/>
            <a:ext cx="3443668" cy="1081826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Presenter’s Biography</a:t>
            </a:r>
            <a:b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1532586"/>
            <a:ext cx="8040970" cy="3876541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Seakamela Mokgoba Charles</a:t>
            </a:r>
          </a:p>
          <a:p>
            <a:pPr algn="l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BSW, Wits University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MBA, Regenesys Business School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years in Social Work practice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Roles: Medical SW, Deputy Director Allied (Acting), Substance Abuse &amp; VEP Coordinator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4375" b="66146" l="10185" r="8796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054" y="772732"/>
            <a:ext cx="3172138" cy="474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038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7621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0501"/>
            <a:ext cx="8403166" cy="43307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recommended that there be provision of digital devices such as: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Laptop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Wi-Fi modems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 phones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401" y="3219336"/>
            <a:ext cx="5925051" cy="257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898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37147"/>
          </a:xfrm>
        </p:spPr>
        <p:txBody>
          <a:bodyPr>
            <a:norm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continue…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516" y="1528011"/>
            <a:ext cx="8696486" cy="451335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training of Social Workers on digital assessment tools on various programmes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have Social Work forms on standby as a backup paper work incase network is unavailable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704" y="3092117"/>
            <a:ext cx="3741821" cy="2600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393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5000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3766"/>
            <a:ext cx="8596668" cy="388077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other professions, it is inevitable not to evolve with technology and adopt digital tools in daily interventions in Social Work practice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Practitioners must always safeguard clients' intergrity,dignity, respect and confidentiality as fundamental Social Work  core values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525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971" y="558084"/>
            <a:ext cx="8596668" cy="575257"/>
          </a:xfrm>
        </p:spPr>
        <p:txBody>
          <a:bodyPr>
            <a:norm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86" y="1236372"/>
            <a:ext cx="10835877" cy="52961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technology be a bridge-not a barrier- to compassionate and effective  Social Work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5208" y="2695074"/>
            <a:ext cx="3880128" cy="333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76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3100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5601"/>
            <a:ext cx="8596668" cy="44157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Topic: Mainstreaming digital and  assessment tools in rural Social Work practice: insights from Lephalale Social Workers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Subtheme: Evaluating the effectiveness of digital tools in Social Work practice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question: What are the perceptions and preparedness of rural Social Workers in  integrating digital and assessment tools into their practice?</a:t>
            </a:r>
          </a:p>
        </p:txBody>
      </p:sp>
    </p:spTree>
    <p:extLst>
      <p:ext uri="{BB962C8B-B14F-4D97-AF65-F5344CB8AC3E}">
        <p14:creationId xmlns:p14="http://schemas.microsoft.com/office/powerpoint/2010/main" val="226241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1202" cy="609600"/>
          </a:xfrm>
        </p:spPr>
        <p:txBody>
          <a:bodyPr>
            <a:norm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5" y="1519708"/>
            <a:ext cx="9278034" cy="504851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 of companies worldwide  during Covid-19 adopted digital integration due to forced isolation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Johns Hopkins Medicine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175" y="1930400"/>
            <a:ext cx="3543645" cy="454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05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0700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Background Continue…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1574801"/>
            <a:ext cx="8461202" cy="44665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COVID-19 pandemic accelerated the adoption of remote work across professions,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en-US" dirty="0">
                <a:solidFill>
                  <a:schemeClr val="tx1"/>
                </a:solidFill>
              </a:rPr>
              <a:t> Social Work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 situation prompted integration of digital and assessment tools into mainstreaming Social Work practice</a:t>
            </a:r>
          </a:p>
        </p:txBody>
      </p:sp>
    </p:spTree>
    <p:extLst>
      <p:ext uri="{BB962C8B-B14F-4D97-AF65-F5344CB8AC3E}">
        <p14:creationId xmlns:p14="http://schemas.microsoft.com/office/powerpoint/2010/main" val="3882825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0460"/>
          </a:xfrm>
        </p:spPr>
        <p:txBody>
          <a:bodyPr>
            <a:norm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Approach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984" y="1733266"/>
            <a:ext cx="8453018" cy="44991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Rural life in lephalale 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154" y="2177140"/>
            <a:ext cx="6444914" cy="361141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</p:pic>
      <p:sp>
        <p:nvSpPr>
          <p:cNvPr id="5" name="Oval 4"/>
          <p:cNvSpPr/>
          <p:nvPr/>
        </p:nvSpPr>
        <p:spPr>
          <a:xfrm>
            <a:off x="5882185" y="3057099"/>
            <a:ext cx="163773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4686" y="2688950"/>
            <a:ext cx="1050877" cy="391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728345" y="3079958"/>
            <a:ext cx="1050877" cy="391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20519" y="2670006"/>
            <a:ext cx="1050877" cy="391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449248" y="3284674"/>
            <a:ext cx="703386" cy="391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794154" y="3591839"/>
            <a:ext cx="641970" cy="391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27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8800"/>
          </a:xfrm>
        </p:spPr>
        <p:txBody>
          <a:bodyPr>
            <a:norm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Approach Continue…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7801"/>
            <a:ext cx="8596668" cy="45935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approach was employed with open-ended  and follow up questions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approach helped with in-depth understanding of  challenges related to lack of training of digital assessment tools  by Social Workers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explored the experiences of twenty-nine (29) Social Workers participants  from the Department of Social Development  in Lephalale Municipality, Waterberg District, Limpopo province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 to face interviews with Social Workers was scheduled for thirty ( 30) minutes each was conducted</a:t>
            </a:r>
          </a:p>
        </p:txBody>
      </p:sp>
    </p:spTree>
    <p:extLst>
      <p:ext uri="{BB962C8B-B14F-4D97-AF65-F5344CB8AC3E}">
        <p14:creationId xmlns:p14="http://schemas.microsoft.com/office/powerpoint/2010/main" val="2427794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147689" cy="559981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0967"/>
            <a:ext cx="8596668" cy="468039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Opportunities of Social Work digital assessment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reveal that majority of the participants are open to incorporate digital technologies for assessment of clients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Furthermore, the findings reveal that integration of digital assessment has potential to expand client reach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means clients in farms, rural areas and squatter camps could easily be reached in number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Hence, this could feasibly improve and create effective and efficiency service delivery</a:t>
            </a:r>
          </a:p>
        </p:txBody>
      </p:sp>
    </p:spTree>
    <p:extLst>
      <p:ext uri="{BB962C8B-B14F-4D97-AF65-F5344CB8AC3E}">
        <p14:creationId xmlns:p14="http://schemas.microsoft.com/office/powerpoint/2010/main" val="1264740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909" y="300507"/>
            <a:ext cx="8596668" cy="528168"/>
          </a:xfrm>
        </p:spPr>
        <p:txBody>
          <a:bodyPr>
            <a:norm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Findings Continues…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143001"/>
            <a:ext cx="8940627" cy="48983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Challenges of Employing Social Work digital assessment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Majority of places are rural with poor network coverage that is needed for digital devices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Insufficient training of Social Workers on digital platform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PCM= Probation Case Management ) to capture children in conflict with the law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731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6154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659" y="1366577"/>
            <a:ext cx="8721343" cy="467478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assessment can improve work quality in Social Work practice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tools can improve efficiency and save time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Concerns remain around data security and confidentiality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Workplace support and resources are essential</a:t>
            </a:r>
          </a:p>
        </p:txBody>
      </p:sp>
    </p:spTree>
    <p:extLst>
      <p:ext uri="{BB962C8B-B14F-4D97-AF65-F5344CB8AC3E}">
        <p14:creationId xmlns:p14="http://schemas.microsoft.com/office/powerpoint/2010/main" val="14006022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402</TotalTime>
  <Words>494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Facet</vt:lpstr>
      <vt:lpstr>Presenter’s Biography </vt:lpstr>
      <vt:lpstr>Introduction</vt:lpstr>
      <vt:lpstr>Background</vt:lpstr>
      <vt:lpstr>                                                 Background Continue…</vt:lpstr>
      <vt:lpstr>Research Approach</vt:lpstr>
      <vt:lpstr>Research Approach Continue…</vt:lpstr>
      <vt:lpstr>Findings</vt:lpstr>
      <vt:lpstr>Findings Continues…</vt:lpstr>
      <vt:lpstr>Learnings</vt:lpstr>
      <vt:lpstr>Recommendations</vt:lpstr>
      <vt:lpstr>Recommendations continue…</vt:lpstr>
      <vt:lpstr>Conclusion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MAINSTREAMING DIGITAL AND  ASSESSMENT TOOLS IN RURAL SOCIAL WORK PRACTICE: INSIGHTS FROM LEPHALALE SOCIAL WORKERS</dc:title>
  <dc:creator>user</dc:creator>
  <cp:lastModifiedBy>Unknown User</cp:lastModifiedBy>
  <cp:revision>62</cp:revision>
  <dcterms:created xsi:type="dcterms:W3CDTF">2025-08-25T11:52:29Z</dcterms:created>
  <dcterms:modified xsi:type="dcterms:W3CDTF">2025-09-10T06:07:27Z</dcterms:modified>
</cp:coreProperties>
</file>