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0"/>
  </p:notesMasterIdLst>
  <p:sldIdLst>
    <p:sldId id="263" r:id="rId3"/>
    <p:sldId id="262" r:id="rId4"/>
    <p:sldId id="276" r:id="rId5"/>
    <p:sldId id="277" r:id="rId6"/>
    <p:sldId id="278" r:id="rId7"/>
    <p:sldId id="279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D85BB-2298-4AC3-B2D2-D946DDA8479A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BFB5DA-02AD-4A80-AE05-823450A14D7E}">
      <dgm:prSet phldrT="[Text]"/>
      <dgm:spPr/>
      <dgm:t>
        <a:bodyPr/>
        <a:lstStyle/>
        <a:p>
          <a:r>
            <a:rPr lang="en-US" dirty="0" smtClean="0"/>
            <a:t>AIM</a:t>
          </a:r>
          <a:endParaRPr lang="en-US" dirty="0"/>
        </a:p>
      </dgm:t>
    </dgm:pt>
    <dgm:pt modelId="{64EB9D0B-694B-47C5-994C-8442DB298B4D}" type="parTrans" cxnId="{233DA8AF-CFEF-4694-83D1-AB63CD18A9A8}">
      <dgm:prSet/>
      <dgm:spPr/>
      <dgm:t>
        <a:bodyPr/>
        <a:lstStyle/>
        <a:p>
          <a:endParaRPr lang="en-US"/>
        </a:p>
      </dgm:t>
    </dgm:pt>
    <dgm:pt modelId="{634D9EE3-AA51-402A-8F63-D389544740FA}" type="sibTrans" cxnId="{233DA8AF-CFEF-4694-83D1-AB63CD18A9A8}">
      <dgm:prSet/>
      <dgm:spPr/>
      <dgm:t>
        <a:bodyPr/>
        <a:lstStyle/>
        <a:p>
          <a:endParaRPr lang="en-US"/>
        </a:p>
      </dgm:t>
    </dgm:pt>
    <dgm:pt modelId="{8FF83388-4FAE-4726-992A-24D799370233}">
      <dgm:prSet phldrT="[Text]"/>
      <dgm:spPr/>
      <dgm:t>
        <a:bodyPr/>
        <a:lstStyle/>
        <a:p>
          <a:r>
            <a:rPr lang="en-US" dirty="0" smtClean="0"/>
            <a:t>To explore the perceptions of young women regarding unconsented sexual activities and the risk of HIV in dating relationships</a:t>
          </a:r>
          <a:endParaRPr lang="en-US" dirty="0"/>
        </a:p>
      </dgm:t>
    </dgm:pt>
    <dgm:pt modelId="{2B9D955D-A83F-43BA-9AB1-6899E749707D}" type="parTrans" cxnId="{0EAAA1B4-D48B-4167-A9D0-82E25832D24D}">
      <dgm:prSet/>
      <dgm:spPr/>
      <dgm:t>
        <a:bodyPr/>
        <a:lstStyle/>
        <a:p>
          <a:endParaRPr lang="en-US"/>
        </a:p>
      </dgm:t>
    </dgm:pt>
    <dgm:pt modelId="{0A14F5FB-7992-43D2-A305-E206337EB614}" type="sibTrans" cxnId="{0EAAA1B4-D48B-4167-A9D0-82E25832D24D}">
      <dgm:prSet/>
      <dgm:spPr/>
      <dgm:t>
        <a:bodyPr/>
        <a:lstStyle/>
        <a:p>
          <a:endParaRPr lang="en-US"/>
        </a:p>
      </dgm:t>
    </dgm:pt>
    <dgm:pt modelId="{9E10A4DA-5A6B-42C1-8E64-E5DC019515DC}">
      <dgm:prSet phldrT="[Text]"/>
      <dgm:spPr/>
      <dgm:t>
        <a:bodyPr/>
        <a:lstStyle/>
        <a:p>
          <a:r>
            <a:rPr lang="en-US" dirty="0" smtClean="0"/>
            <a:t>OBJECTIVES</a:t>
          </a:r>
          <a:endParaRPr lang="en-US" dirty="0"/>
        </a:p>
      </dgm:t>
    </dgm:pt>
    <dgm:pt modelId="{AD2CD745-047C-4AAE-BB46-808C2909879A}" type="parTrans" cxnId="{19EA10B9-6E69-429C-A6BA-5A4B45786D86}">
      <dgm:prSet/>
      <dgm:spPr/>
      <dgm:t>
        <a:bodyPr/>
        <a:lstStyle/>
        <a:p>
          <a:endParaRPr lang="en-US"/>
        </a:p>
      </dgm:t>
    </dgm:pt>
    <dgm:pt modelId="{DC34BF80-3498-4774-9322-08EEDB8C685B}" type="sibTrans" cxnId="{19EA10B9-6E69-429C-A6BA-5A4B45786D86}">
      <dgm:prSet/>
      <dgm:spPr/>
      <dgm:t>
        <a:bodyPr/>
        <a:lstStyle/>
        <a:p>
          <a:endParaRPr lang="en-US"/>
        </a:p>
      </dgm:t>
    </dgm:pt>
    <dgm:pt modelId="{F443B60D-3A8D-48D3-8A98-B048F5C6AA2C}">
      <dgm:prSet phldrT="[Text]"/>
      <dgm:spPr/>
      <dgm:t>
        <a:bodyPr/>
        <a:lstStyle/>
        <a:p>
          <a:r>
            <a:rPr lang="en-ZA" i="0" dirty="0" smtClean="0">
              <a:effectLst/>
              <a:latin typeface="Arial"/>
              <a:ea typeface="Calibri"/>
              <a:cs typeface="Arial"/>
            </a:rPr>
            <a:t>To explore and describe the perceptions of young women regarding unconsented  activities, </a:t>
          </a:r>
          <a:r>
            <a:rPr lang="en-ZA" i="0" dirty="0" smtClean="0"/>
            <a:t>the risk of HIV infection associated with unconsented sexual activities among young women </a:t>
          </a:r>
          <a:r>
            <a:rPr lang="en-ZA" i="0" dirty="0" smtClean="0">
              <a:effectLst/>
              <a:latin typeface="Arial"/>
              <a:ea typeface="Calibri"/>
            </a:rPr>
            <a:t>and the impact thereof</a:t>
          </a:r>
          <a:endParaRPr lang="en-US" i="0" dirty="0"/>
        </a:p>
      </dgm:t>
    </dgm:pt>
    <dgm:pt modelId="{88FE3A8C-9831-4F21-B488-0A241102D37E}" type="parTrans" cxnId="{1F467EC9-7720-4108-85D5-EA575CA28752}">
      <dgm:prSet/>
      <dgm:spPr/>
      <dgm:t>
        <a:bodyPr/>
        <a:lstStyle/>
        <a:p>
          <a:endParaRPr lang="en-US"/>
        </a:p>
      </dgm:t>
    </dgm:pt>
    <dgm:pt modelId="{51C33420-5C02-42E7-97F4-A33A5C74ABC0}" type="sibTrans" cxnId="{1F467EC9-7720-4108-85D5-EA575CA28752}">
      <dgm:prSet/>
      <dgm:spPr/>
      <dgm:t>
        <a:bodyPr/>
        <a:lstStyle/>
        <a:p>
          <a:endParaRPr lang="en-US"/>
        </a:p>
      </dgm:t>
    </dgm:pt>
    <dgm:pt modelId="{4A4C53C8-580A-4AAA-AE43-E88274C61235}">
      <dgm:prSet phldrT="[Text]"/>
      <dgm:spPr/>
      <dgm:t>
        <a:bodyPr/>
        <a:lstStyle/>
        <a:p>
          <a:r>
            <a:rPr lang="en-US" dirty="0" smtClean="0"/>
            <a:t>PROBLEM</a:t>
          </a:r>
          <a:endParaRPr lang="en-US" dirty="0"/>
        </a:p>
      </dgm:t>
    </dgm:pt>
    <dgm:pt modelId="{8C5F9963-1EED-4F56-A360-9367C6FC89AD}" type="parTrans" cxnId="{E9B4FFA8-992D-4E4D-94C2-9ECC21652577}">
      <dgm:prSet/>
      <dgm:spPr/>
      <dgm:t>
        <a:bodyPr/>
        <a:lstStyle/>
        <a:p>
          <a:endParaRPr lang="en-US"/>
        </a:p>
      </dgm:t>
    </dgm:pt>
    <dgm:pt modelId="{18C24A83-895C-44BA-AE53-28C03AEF15D4}" type="sibTrans" cxnId="{E9B4FFA8-992D-4E4D-94C2-9ECC21652577}">
      <dgm:prSet/>
      <dgm:spPr/>
      <dgm:t>
        <a:bodyPr/>
        <a:lstStyle/>
        <a:p>
          <a:endParaRPr lang="en-US"/>
        </a:p>
      </dgm:t>
    </dgm:pt>
    <dgm:pt modelId="{509FA1FE-DE3F-4218-9AA4-96D20B5AA7A7}">
      <dgm:prSet phldrT="[Text]"/>
      <dgm:spPr/>
      <dgm:t>
        <a:bodyPr/>
        <a:lstStyle/>
        <a:p>
          <a:r>
            <a:rPr lang="en-US" dirty="0" smtClean="0"/>
            <a:t>In South Africa, young women aged 14 to 24 years are more likely to experience coerced or forced sex during first sexual intercourse (Richter, Norris &amp; </a:t>
          </a:r>
          <a:r>
            <a:rPr lang="en-US" dirty="0" err="1" smtClean="0"/>
            <a:t>Ramjith</a:t>
          </a:r>
          <a:r>
            <a:rPr lang="en-US" dirty="0" smtClean="0"/>
            <a:t>, 2015).</a:t>
          </a:r>
          <a:endParaRPr lang="en-US" dirty="0"/>
        </a:p>
      </dgm:t>
    </dgm:pt>
    <dgm:pt modelId="{7C7EC677-4381-4C1A-9DD3-2DD7B7479C47}" type="parTrans" cxnId="{6F909E16-BA23-4D87-88A5-B5CFEF01DDD4}">
      <dgm:prSet/>
      <dgm:spPr/>
      <dgm:t>
        <a:bodyPr/>
        <a:lstStyle/>
        <a:p>
          <a:endParaRPr lang="en-US"/>
        </a:p>
      </dgm:t>
    </dgm:pt>
    <dgm:pt modelId="{DF64A6C7-9888-447C-8CB4-7C37CA9D9971}" type="sibTrans" cxnId="{6F909E16-BA23-4D87-88A5-B5CFEF01DDD4}">
      <dgm:prSet/>
      <dgm:spPr/>
      <dgm:t>
        <a:bodyPr/>
        <a:lstStyle/>
        <a:p>
          <a:endParaRPr lang="en-US"/>
        </a:p>
      </dgm:t>
    </dgm:pt>
    <dgm:pt modelId="{17F1ECAF-8610-4AE8-A960-068F878DD17C}" type="pres">
      <dgm:prSet presAssocID="{4D4D85BB-2298-4AC3-B2D2-D946DDA8479A}" presName="linearFlow" presStyleCnt="0">
        <dgm:presLayoutVars>
          <dgm:dir/>
          <dgm:animLvl val="lvl"/>
          <dgm:resizeHandles val="exact"/>
        </dgm:presLayoutVars>
      </dgm:prSet>
      <dgm:spPr/>
    </dgm:pt>
    <dgm:pt modelId="{10F8B534-4FD9-4958-B289-40BC2D6D0866}" type="pres">
      <dgm:prSet presAssocID="{1BBFB5DA-02AD-4A80-AE05-823450A14D7E}" presName="composite" presStyleCnt="0"/>
      <dgm:spPr/>
    </dgm:pt>
    <dgm:pt modelId="{63787CAA-89B5-4CAC-A186-BF7D0C59B69D}" type="pres">
      <dgm:prSet presAssocID="{1BBFB5DA-02AD-4A80-AE05-823450A14D7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7732C-171B-4240-9831-51C66EE7586B}" type="pres">
      <dgm:prSet presAssocID="{1BBFB5DA-02AD-4A80-AE05-823450A14D7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8820F-8A61-4C1F-9E9C-2BDA4F4626F1}" type="pres">
      <dgm:prSet presAssocID="{634D9EE3-AA51-402A-8F63-D389544740FA}" presName="sp" presStyleCnt="0"/>
      <dgm:spPr/>
    </dgm:pt>
    <dgm:pt modelId="{A93C2B04-4971-45F9-B96A-CED2C29F1B57}" type="pres">
      <dgm:prSet presAssocID="{9E10A4DA-5A6B-42C1-8E64-E5DC019515DC}" presName="composite" presStyleCnt="0"/>
      <dgm:spPr/>
    </dgm:pt>
    <dgm:pt modelId="{3BC9B476-6C17-412C-91DB-951691495B78}" type="pres">
      <dgm:prSet presAssocID="{9E10A4DA-5A6B-42C1-8E64-E5DC019515D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DD117C5-0723-4768-A9D9-F60544C828A0}" type="pres">
      <dgm:prSet presAssocID="{9E10A4DA-5A6B-42C1-8E64-E5DC019515D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31091-3A19-4019-8617-416F69B8D516}" type="pres">
      <dgm:prSet presAssocID="{DC34BF80-3498-4774-9322-08EEDB8C685B}" presName="sp" presStyleCnt="0"/>
      <dgm:spPr/>
    </dgm:pt>
    <dgm:pt modelId="{8C0FE93C-F427-4EB3-9FDF-2426E63C06AF}" type="pres">
      <dgm:prSet presAssocID="{4A4C53C8-580A-4AAA-AE43-E88274C61235}" presName="composite" presStyleCnt="0"/>
      <dgm:spPr/>
    </dgm:pt>
    <dgm:pt modelId="{D046A788-B633-444F-AE7A-DC32E950AA54}" type="pres">
      <dgm:prSet presAssocID="{4A4C53C8-580A-4AAA-AE43-E88274C6123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3F55749-E688-405B-ACA9-A3E1A7196F31}" type="pres">
      <dgm:prSet presAssocID="{4A4C53C8-580A-4AAA-AE43-E88274C612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25871D-7F32-4FE2-8BED-EE931BE93BB4}" type="presOf" srcId="{9E10A4DA-5A6B-42C1-8E64-E5DC019515DC}" destId="{3BC9B476-6C17-412C-91DB-951691495B78}" srcOrd="0" destOrd="0" presId="urn:microsoft.com/office/officeart/2005/8/layout/chevron2"/>
    <dgm:cxn modelId="{734E3804-E23B-4904-8ACD-22B9929B4300}" type="presOf" srcId="{509FA1FE-DE3F-4218-9AA4-96D20B5AA7A7}" destId="{23F55749-E688-405B-ACA9-A3E1A7196F31}" srcOrd="0" destOrd="0" presId="urn:microsoft.com/office/officeart/2005/8/layout/chevron2"/>
    <dgm:cxn modelId="{233DA8AF-CFEF-4694-83D1-AB63CD18A9A8}" srcId="{4D4D85BB-2298-4AC3-B2D2-D946DDA8479A}" destId="{1BBFB5DA-02AD-4A80-AE05-823450A14D7E}" srcOrd="0" destOrd="0" parTransId="{64EB9D0B-694B-47C5-994C-8442DB298B4D}" sibTransId="{634D9EE3-AA51-402A-8F63-D389544740FA}"/>
    <dgm:cxn modelId="{1214AC52-2AF2-4ABF-888E-26C9E2211614}" type="presOf" srcId="{4A4C53C8-580A-4AAA-AE43-E88274C61235}" destId="{D046A788-B633-444F-AE7A-DC32E950AA54}" srcOrd="0" destOrd="0" presId="urn:microsoft.com/office/officeart/2005/8/layout/chevron2"/>
    <dgm:cxn modelId="{E9B4FFA8-992D-4E4D-94C2-9ECC21652577}" srcId="{4D4D85BB-2298-4AC3-B2D2-D946DDA8479A}" destId="{4A4C53C8-580A-4AAA-AE43-E88274C61235}" srcOrd="2" destOrd="0" parTransId="{8C5F9963-1EED-4F56-A360-9367C6FC89AD}" sibTransId="{18C24A83-895C-44BA-AE53-28C03AEF15D4}"/>
    <dgm:cxn modelId="{0DEE17CF-3AB4-4F47-A9E9-3345055A0E57}" type="presOf" srcId="{4D4D85BB-2298-4AC3-B2D2-D946DDA8479A}" destId="{17F1ECAF-8610-4AE8-A960-068F878DD17C}" srcOrd="0" destOrd="0" presId="urn:microsoft.com/office/officeart/2005/8/layout/chevron2"/>
    <dgm:cxn modelId="{633E48C1-4AE5-4DCB-8769-EF50C2F3CFD5}" type="presOf" srcId="{8FF83388-4FAE-4726-992A-24D799370233}" destId="{CBB7732C-171B-4240-9831-51C66EE7586B}" srcOrd="0" destOrd="0" presId="urn:microsoft.com/office/officeart/2005/8/layout/chevron2"/>
    <dgm:cxn modelId="{1F467EC9-7720-4108-85D5-EA575CA28752}" srcId="{9E10A4DA-5A6B-42C1-8E64-E5DC019515DC}" destId="{F443B60D-3A8D-48D3-8A98-B048F5C6AA2C}" srcOrd="0" destOrd="0" parTransId="{88FE3A8C-9831-4F21-B488-0A241102D37E}" sibTransId="{51C33420-5C02-42E7-97F4-A33A5C74ABC0}"/>
    <dgm:cxn modelId="{19EA10B9-6E69-429C-A6BA-5A4B45786D86}" srcId="{4D4D85BB-2298-4AC3-B2D2-D946DDA8479A}" destId="{9E10A4DA-5A6B-42C1-8E64-E5DC019515DC}" srcOrd="1" destOrd="0" parTransId="{AD2CD745-047C-4AAE-BB46-808C2909879A}" sibTransId="{DC34BF80-3498-4774-9322-08EEDB8C685B}"/>
    <dgm:cxn modelId="{1CEE9927-6E4A-453E-9923-76D1D592A322}" type="presOf" srcId="{F443B60D-3A8D-48D3-8A98-B048F5C6AA2C}" destId="{8DD117C5-0723-4768-A9D9-F60544C828A0}" srcOrd="0" destOrd="0" presId="urn:microsoft.com/office/officeart/2005/8/layout/chevron2"/>
    <dgm:cxn modelId="{37B14E36-8148-4C9B-8FCA-9963FD2EC301}" type="presOf" srcId="{1BBFB5DA-02AD-4A80-AE05-823450A14D7E}" destId="{63787CAA-89B5-4CAC-A186-BF7D0C59B69D}" srcOrd="0" destOrd="0" presId="urn:microsoft.com/office/officeart/2005/8/layout/chevron2"/>
    <dgm:cxn modelId="{6F909E16-BA23-4D87-88A5-B5CFEF01DDD4}" srcId="{4A4C53C8-580A-4AAA-AE43-E88274C61235}" destId="{509FA1FE-DE3F-4218-9AA4-96D20B5AA7A7}" srcOrd="0" destOrd="0" parTransId="{7C7EC677-4381-4C1A-9DD3-2DD7B7479C47}" sibTransId="{DF64A6C7-9888-447C-8CB4-7C37CA9D9971}"/>
    <dgm:cxn modelId="{0EAAA1B4-D48B-4167-A9D0-82E25832D24D}" srcId="{1BBFB5DA-02AD-4A80-AE05-823450A14D7E}" destId="{8FF83388-4FAE-4726-992A-24D799370233}" srcOrd="0" destOrd="0" parTransId="{2B9D955D-A83F-43BA-9AB1-6899E749707D}" sibTransId="{0A14F5FB-7992-43D2-A305-E206337EB614}"/>
    <dgm:cxn modelId="{12743E7B-6898-4C83-B512-9A1A03E844AB}" type="presParOf" srcId="{17F1ECAF-8610-4AE8-A960-068F878DD17C}" destId="{10F8B534-4FD9-4958-B289-40BC2D6D0866}" srcOrd="0" destOrd="0" presId="urn:microsoft.com/office/officeart/2005/8/layout/chevron2"/>
    <dgm:cxn modelId="{5F461F3D-6878-4CC9-9950-531122895864}" type="presParOf" srcId="{10F8B534-4FD9-4958-B289-40BC2D6D0866}" destId="{63787CAA-89B5-4CAC-A186-BF7D0C59B69D}" srcOrd="0" destOrd="0" presId="urn:microsoft.com/office/officeart/2005/8/layout/chevron2"/>
    <dgm:cxn modelId="{1BFF698A-429E-4455-9E71-D142148A7AA8}" type="presParOf" srcId="{10F8B534-4FD9-4958-B289-40BC2D6D0866}" destId="{CBB7732C-171B-4240-9831-51C66EE7586B}" srcOrd="1" destOrd="0" presId="urn:microsoft.com/office/officeart/2005/8/layout/chevron2"/>
    <dgm:cxn modelId="{9E5C0CE5-D15F-40CA-A7AC-EEC27EF7CCDB}" type="presParOf" srcId="{17F1ECAF-8610-4AE8-A960-068F878DD17C}" destId="{6608820F-8A61-4C1F-9E9C-2BDA4F4626F1}" srcOrd="1" destOrd="0" presId="urn:microsoft.com/office/officeart/2005/8/layout/chevron2"/>
    <dgm:cxn modelId="{00DCD5D1-3709-4D22-9944-29A942B07B36}" type="presParOf" srcId="{17F1ECAF-8610-4AE8-A960-068F878DD17C}" destId="{A93C2B04-4971-45F9-B96A-CED2C29F1B57}" srcOrd="2" destOrd="0" presId="urn:microsoft.com/office/officeart/2005/8/layout/chevron2"/>
    <dgm:cxn modelId="{45CC7F0B-3C19-492C-A4A2-7E1075F674FA}" type="presParOf" srcId="{A93C2B04-4971-45F9-B96A-CED2C29F1B57}" destId="{3BC9B476-6C17-412C-91DB-951691495B78}" srcOrd="0" destOrd="0" presId="urn:microsoft.com/office/officeart/2005/8/layout/chevron2"/>
    <dgm:cxn modelId="{A9D6EE47-1667-46C2-95CF-25483EC6B0F1}" type="presParOf" srcId="{A93C2B04-4971-45F9-B96A-CED2C29F1B57}" destId="{8DD117C5-0723-4768-A9D9-F60544C828A0}" srcOrd="1" destOrd="0" presId="urn:microsoft.com/office/officeart/2005/8/layout/chevron2"/>
    <dgm:cxn modelId="{ABD8971F-FEEF-45A2-A727-DCF5412E85A8}" type="presParOf" srcId="{17F1ECAF-8610-4AE8-A960-068F878DD17C}" destId="{16A31091-3A19-4019-8617-416F69B8D516}" srcOrd="3" destOrd="0" presId="urn:microsoft.com/office/officeart/2005/8/layout/chevron2"/>
    <dgm:cxn modelId="{A5457485-4413-4BFD-A658-0402400A112E}" type="presParOf" srcId="{17F1ECAF-8610-4AE8-A960-068F878DD17C}" destId="{8C0FE93C-F427-4EB3-9FDF-2426E63C06AF}" srcOrd="4" destOrd="0" presId="urn:microsoft.com/office/officeart/2005/8/layout/chevron2"/>
    <dgm:cxn modelId="{3903B9FA-66F1-4D2D-8C4D-3F3DEB2BDD91}" type="presParOf" srcId="{8C0FE93C-F427-4EB3-9FDF-2426E63C06AF}" destId="{D046A788-B633-444F-AE7A-DC32E950AA54}" srcOrd="0" destOrd="0" presId="urn:microsoft.com/office/officeart/2005/8/layout/chevron2"/>
    <dgm:cxn modelId="{A37C9A84-03F7-4710-9ADB-78B04A1B3DB3}" type="presParOf" srcId="{8C0FE93C-F427-4EB3-9FDF-2426E63C06AF}" destId="{23F55749-E688-405B-ACA9-A3E1A7196F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1FCEC-5D41-4B63-BAB1-8745A8EBABA7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E1730D-B537-4CF5-ADCA-95CCE842C390}">
      <dgm:prSet phldrT="[Text]"/>
      <dgm:spPr/>
      <dgm:t>
        <a:bodyPr/>
        <a:lstStyle/>
        <a:p>
          <a:r>
            <a:rPr lang="en-US" dirty="0" smtClean="0"/>
            <a:t>Research approach</a:t>
          </a:r>
        </a:p>
        <a:p>
          <a:r>
            <a:rPr lang="en-US" dirty="0" smtClean="0"/>
            <a:t>Qualitative</a:t>
          </a:r>
          <a:endParaRPr lang="en-US" dirty="0"/>
        </a:p>
      </dgm:t>
    </dgm:pt>
    <dgm:pt modelId="{FD7EDAF7-1A0F-45EC-A418-BB137B981F95}" type="parTrans" cxnId="{E40A6B88-537B-4D1F-8F43-35163CE11760}">
      <dgm:prSet/>
      <dgm:spPr/>
      <dgm:t>
        <a:bodyPr/>
        <a:lstStyle/>
        <a:p>
          <a:endParaRPr lang="en-US"/>
        </a:p>
      </dgm:t>
    </dgm:pt>
    <dgm:pt modelId="{9B3D8999-DF91-423A-9718-76474C382985}" type="sibTrans" cxnId="{E40A6B88-537B-4D1F-8F43-35163CE11760}">
      <dgm:prSet/>
      <dgm:spPr/>
      <dgm:t>
        <a:bodyPr/>
        <a:lstStyle/>
        <a:p>
          <a:endParaRPr lang="en-US"/>
        </a:p>
      </dgm:t>
    </dgm:pt>
    <dgm:pt modelId="{ABD2D32E-6EB8-4018-AE1A-98440F97317E}">
      <dgm:prSet phldrT="[Text]"/>
      <dgm:spPr/>
      <dgm:t>
        <a:bodyPr/>
        <a:lstStyle/>
        <a:p>
          <a:r>
            <a:rPr lang="en-US" dirty="0" smtClean="0"/>
            <a:t>Research design</a:t>
          </a:r>
        </a:p>
        <a:p>
          <a:r>
            <a:rPr lang="en-US" dirty="0" smtClean="0"/>
            <a:t>Explorative</a:t>
          </a:r>
        </a:p>
        <a:p>
          <a:endParaRPr lang="en-US" dirty="0"/>
        </a:p>
      </dgm:t>
    </dgm:pt>
    <dgm:pt modelId="{C4F53ED1-4ED6-4C13-9064-0964A5885B38}" type="parTrans" cxnId="{FE10F862-137F-495D-B627-E73332840D8D}">
      <dgm:prSet/>
      <dgm:spPr/>
      <dgm:t>
        <a:bodyPr/>
        <a:lstStyle/>
        <a:p>
          <a:endParaRPr lang="en-US"/>
        </a:p>
      </dgm:t>
    </dgm:pt>
    <dgm:pt modelId="{840D9076-AA35-4FB1-AE1C-8A6A7919B6C5}" type="sibTrans" cxnId="{FE10F862-137F-495D-B627-E73332840D8D}">
      <dgm:prSet/>
      <dgm:spPr/>
      <dgm:t>
        <a:bodyPr/>
        <a:lstStyle/>
        <a:p>
          <a:endParaRPr lang="en-US"/>
        </a:p>
      </dgm:t>
    </dgm:pt>
    <dgm:pt modelId="{1AC52686-59CA-4A91-BF9F-C51AD247F1EE}">
      <dgm:prSet phldrT="[Text]"/>
      <dgm:spPr/>
      <dgm:t>
        <a:bodyPr/>
        <a:lstStyle/>
        <a:p>
          <a:r>
            <a:rPr lang="en-US" dirty="0" smtClean="0"/>
            <a:t>Population and sample</a:t>
          </a:r>
        </a:p>
        <a:p>
          <a:r>
            <a:rPr lang="en-US" dirty="0" smtClean="0"/>
            <a:t>Young women 19-24</a:t>
          </a:r>
          <a:endParaRPr lang="en-US" dirty="0"/>
        </a:p>
      </dgm:t>
    </dgm:pt>
    <dgm:pt modelId="{147578A6-28A5-45B4-A73F-D7A2D8971EAF}" type="parTrans" cxnId="{0E5167B2-0FD8-46AA-B8BE-C80529805D9E}">
      <dgm:prSet/>
      <dgm:spPr/>
      <dgm:t>
        <a:bodyPr/>
        <a:lstStyle/>
        <a:p>
          <a:endParaRPr lang="en-US"/>
        </a:p>
      </dgm:t>
    </dgm:pt>
    <dgm:pt modelId="{6BF46E86-DD1C-4D51-8EB9-673F6A35A3B4}" type="sibTrans" cxnId="{0E5167B2-0FD8-46AA-B8BE-C80529805D9E}">
      <dgm:prSet/>
      <dgm:spPr/>
      <dgm:t>
        <a:bodyPr/>
        <a:lstStyle/>
        <a:p>
          <a:endParaRPr lang="en-US"/>
        </a:p>
      </dgm:t>
    </dgm:pt>
    <dgm:pt modelId="{9BBAE974-2807-42AC-B497-DA9AEC7823DF}">
      <dgm:prSet phldrT="[Text]"/>
      <dgm:spPr/>
      <dgm:t>
        <a:bodyPr/>
        <a:lstStyle/>
        <a:p>
          <a:r>
            <a:rPr lang="en-US" dirty="0" smtClean="0"/>
            <a:t>Sampling</a:t>
          </a:r>
        </a:p>
        <a:p>
          <a:r>
            <a:rPr lang="en-US" dirty="0" smtClean="0"/>
            <a:t>Purposive (non-probability)</a:t>
          </a:r>
        </a:p>
        <a:p>
          <a:endParaRPr lang="en-US" dirty="0" smtClean="0"/>
        </a:p>
      </dgm:t>
    </dgm:pt>
    <dgm:pt modelId="{6A1983D9-DA8F-41B8-93C0-788236903D55}" type="parTrans" cxnId="{990928E4-42A9-4F05-96CC-63C7D3BED3AF}">
      <dgm:prSet/>
      <dgm:spPr/>
      <dgm:t>
        <a:bodyPr/>
        <a:lstStyle/>
        <a:p>
          <a:endParaRPr lang="en-US"/>
        </a:p>
      </dgm:t>
    </dgm:pt>
    <dgm:pt modelId="{8338663F-C394-49D6-B09F-E8D7DA705988}" type="sibTrans" cxnId="{990928E4-42A9-4F05-96CC-63C7D3BED3AF}">
      <dgm:prSet/>
      <dgm:spPr/>
      <dgm:t>
        <a:bodyPr/>
        <a:lstStyle/>
        <a:p>
          <a:endParaRPr lang="en-US"/>
        </a:p>
      </dgm:t>
    </dgm:pt>
    <dgm:pt modelId="{10042134-86A3-47E4-8968-7E0BF6AC8C96}">
      <dgm:prSet phldrT="[Text]"/>
      <dgm:spPr/>
      <dgm:t>
        <a:bodyPr/>
        <a:lstStyle/>
        <a:p>
          <a:r>
            <a:rPr lang="en-US" dirty="0" smtClean="0"/>
            <a:t>Data collection</a:t>
          </a:r>
        </a:p>
        <a:p>
          <a:r>
            <a:rPr lang="en-US" dirty="0" smtClean="0"/>
            <a:t>Semi-structured interviews</a:t>
          </a:r>
          <a:endParaRPr lang="en-US" dirty="0"/>
        </a:p>
      </dgm:t>
    </dgm:pt>
    <dgm:pt modelId="{B9FA5217-D433-41EF-8323-CE76BC35B619}" type="parTrans" cxnId="{ACD58DAA-2F8C-4ADF-93C3-486D7AA1FADE}">
      <dgm:prSet/>
      <dgm:spPr/>
      <dgm:t>
        <a:bodyPr/>
        <a:lstStyle/>
        <a:p>
          <a:endParaRPr lang="en-US"/>
        </a:p>
      </dgm:t>
    </dgm:pt>
    <dgm:pt modelId="{9343FD0D-A278-4E70-A69A-69D75D34DD1C}" type="sibTrans" cxnId="{ACD58DAA-2F8C-4ADF-93C3-486D7AA1FADE}">
      <dgm:prSet/>
      <dgm:spPr/>
      <dgm:t>
        <a:bodyPr/>
        <a:lstStyle/>
        <a:p>
          <a:endParaRPr lang="en-US"/>
        </a:p>
      </dgm:t>
    </dgm:pt>
    <dgm:pt modelId="{9B6D0F68-B9EB-49A3-A83E-2FD9E77D5055}">
      <dgm:prSet/>
      <dgm:spPr/>
      <dgm:t>
        <a:bodyPr/>
        <a:lstStyle/>
        <a:p>
          <a:r>
            <a:rPr lang="en-US" dirty="0" smtClean="0"/>
            <a:t>Data analysis</a:t>
          </a:r>
        </a:p>
        <a:p>
          <a:r>
            <a:rPr lang="en-US" dirty="0" smtClean="0"/>
            <a:t>Thematic analysis</a:t>
          </a:r>
          <a:endParaRPr lang="en-US" dirty="0"/>
        </a:p>
      </dgm:t>
    </dgm:pt>
    <dgm:pt modelId="{0C759691-2E9C-4DF6-A687-D15F274E214D}" type="parTrans" cxnId="{FE78562C-A94C-4B1D-8108-6E5DDABCB7AA}">
      <dgm:prSet/>
      <dgm:spPr/>
      <dgm:t>
        <a:bodyPr/>
        <a:lstStyle/>
        <a:p>
          <a:endParaRPr lang="en-US"/>
        </a:p>
      </dgm:t>
    </dgm:pt>
    <dgm:pt modelId="{F2A04F19-69FE-4202-AA1F-2D6803C9FD99}" type="sibTrans" cxnId="{FE78562C-A94C-4B1D-8108-6E5DDABCB7AA}">
      <dgm:prSet/>
      <dgm:spPr/>
      <dgm:t>
        <a:bodyPr/>
        <a:lstStyle/>
        <a:p>
          <a:endParaRPr lang="en-US"/>
        </a:p>
      </dgm:t>
    </dgm:pt>
    <dgm:pt modelId="{6A5815BF-9BC7-477B-830B-25BB1C8B9D6E}" type="pres">
      <dgm:prSet presAssocID="{CDC1FCEC-5D41-4B63-BAB1-8745A8EBABA7}" presName="diagram" presStyleCnt="0">
        <dgm:presLayoutVars>
          <dgm:dir/>
          <dgm:resizeHandles val="exact"/>
        </dgm:presLayoutVars>
      </dgm:prSet>
      <dgm:spPr/>
    </dgm:pt>
    <dgm:pt modelId="{1F5D9A7E-F269-433E-8642-8AE9B6923384}" type="pres">
      <dgm:prSet presAssocID="{2CE1730D-B537-4CF5-ADCA-95CCE842C39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AE30F-A8C7-40DD-9EC7-60A39356E6E2}" type="pres">
      <dgm:prSet presAssocID="{9B3D8999-DF91-423A-9718-76474C382985}" presName="sibTrans" presStyleCnt="0"/>
      <dgm:spPr/>
    </dgm:pt>
    <dgm:pt modelId="{04DB47CA-2962-4E5D-A337-B2C824199049}" type="pres">
      <dgm:prSet presAssocID="{ABD2D32E-6EB8-4018-AE1A-98440F9731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3FDC1-2C4A-4BF0-91FF-BC1DCC0CC9EB}" type="pres">
      <dgm:prSet presAssocID="{840D9076-AA35-4FB1-AE1C-8A6A7919B6C5}" presName="sibTrans" presStyleCnt="0"/>
      <dgm:spPr/>
    </dgm:pt>
    <dgm:pt modelId="{D3B06091-F4FF-4F5C-95E8-7A1D9D1CE24F}" type="pres">
      <dgm:prSet presAssocID="{1AC52686-59CA-4A91-BF9F-C51AD247F1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79FC3-D06F-42BE-BDEA-6C0661C4330C}" type="pres">
      <dgm:prSet presAssocID="{6BF46E86-DD1C-4D51-8EB9-673F6A35A3B4}" presName="sibTrans" presStyleCnt="0"/>
      <dgm:spPr/>
    </dgm:pt>
    <dgm:pt modelId="{AB1176F9-C293-403D-9BB8-0DA9A681C9ED}" type="pres">
      <dgm:prSet presAssocID="{9BBAE974-2807-42AC-B497-DA9AEC7823D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CDC87-77EF-4B68-838C-DE45E3B0C546}" type="pres">
      <dgm:prSet presAssocID="{8338663F-C394-49D6-B09F-E8D7DA705988}" presName="sibTrans" presStyleCnt="0"/>
      <dgm:spPr/>
    </dgm:pt>
    <dgm:pt modelId="{F4C97BDA-6B9F-4164-91A4-824A77B55271}" type="pres">
      <dgm:prSet presAssocID="{10042134-86A3-47E4-8968-7E0BF6AC8C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BCFBE-C158-4A45-AB76-E05F0929C789}" type="pres">
      <dgm:prSet presAssocID="{9343FD0D-A278-4E70-A69A-69D75D34DD1C}" presName="sibTrans" presStyleCnt="0"/>
      <dgm:spPr/>
    </dgm:pt>
    <dgm:pt modelId="{7AAE7F1E-C84F-4F62-91A2-E1EC3ED556A0}" type="pres">
      <dgm:prSet presAssocID="{9B6D0F68-B9EB-49A3-A83E-2FD9E77D50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FE6798-B64D-41BD-9748-324460D74F95}" type="presOf" srcId="{ABD2D32E-6EB8-4018-AE1A-98440F97317E}" destId="{04DB47CA-2962-4E5D-A337-B2C824199049}" srcOrd="0" destOrd="0" presId="urn:microsoft.com/office/officeart/2005/8/layout/default"/>
    <dgm:cxn modelId="{ACD58DAA-2F8C-4ADF-93C3-486D7AA1FADE}" srcId="{CDC1FCEC-5D41-4B63-BAB1-8745A8EBABA7}" destId="{10042134-86A3-47E4-8968-7E0BF6AC8C96}" srcOrd="4" destOrd="0" parTransId="{B9FA5217-D433-41EF-8323-CE76BC35B619}" sibTransId="{9343FD0D-A278-4E70-A69A-69D75D34DD1C}"/>
    <dgm:cxn modelId="{02BF7915-F3A0-4159-9292-3EC5E0B1081E}" type="presOf" srcId="{2CE1730D-B537-4CF5-ADCA-95CCE842C390}" destId="{1F5D9A7E-F269-433E-8642-8AE9B6923384}" srcOrd="0" destOrd="0" presId="urn:microsoft.com/office/officeart/2005/8/layout/default"/>
    <dgm:cxn modelId="{0E5167B2-0FD8-46AA-B8BE-C80529805D9E}" srcId="{CDC1FCEC-5D41-4B63-BAB1-8745A8EBABA7}" destId="{1AC52686-59CA-4A91-BF9F-C51AD247F1EE}" srcOrd="2" destOrd="0" parTransId="{147578A6-28A5-45B4-A73F-D7A2D8971EAF}" sibTransId="{6BF46E86-DD1C-4D51-8EB9-673F6A35A3B4}"/>
    <dgm:cxn modelId="{1FF3B0CE-24C9-4BAC-B997-DE73FDD8CD0B}" type="presOf" srcId="{9BBAE974-2807-42AC-B497-DA9AEC7823DF}" destId="{AB1176F9-C293-403D-9BB8-0DA9A681C9ED}" srcOrd="0" destOrd="0" presId="urn:microsoft.com/office/officeart/2005/8/layout/default"/>
    <dgm:cxn modelId="{F4671C1D-1EFE-4622-A1B7-00CB6F18F6E8}" type="presOf" srcId="{1AC52686-59CA-4A91-BF9F-C51AD247F1EE}" destId="{D3B06091-F4FF-4F5C-95E8-7A1D9D1CE24F}" srcOrd="0" destOrd="0" presId="urn:microsoft.com/office/officeart/2005/8/layout/default"/>
    <dgm:cxn modelId="{28D6E0EE-52F2-40F2-B630-2A7349ADE25A}" type="presOf" srcId="{10042134-86A3-47E4-8968-7E0BF6AC8C96}" destId="{F4C97BDA-6B9F-4164-91A4-824A77B55271}" srcOrd="0" destOrd="0" presId="urn:microsoft.com/office/officeart/2005/8/layout/default"/>
    <dgm:cxn modelId="{E40A6B88-537B-4D1F-8F43-35163CE11760}" srcId="{CDC1FCEC-5D41-4B63-BAB1-8745A8EBABA7}" destId="{2CE1730D-B537-4CF5-ADCA-95CCE842C390}" srcOrd="0" destOrd="0" parTransId="{FD7EDAF7-1A0F-45EC-A418-BB137B981F95}" sibTransId="{9B3D8999-DF91-423A-9718-76474C382985}"/>
    <dgm:cxn modelId="{75344047-635B-4922-971B-1AEB12A53FAC}" type="presOf" srcId="{9B6D0F68-B9EB-49A3-A83E-2FD9E77D5055}" destId="{7AAE7F1E-C84F-4F62-91A2-E1EC3ED556A0}" srcOrd="0" destOrd="0" presId="urn:microsoft.com/office/officeart/2005/8/layout/default"/>
    <dgm:cxn modelId="{990928E4-42A9-4F05-96CC-63C7D3BED3AF}" srcId="{CDC1FCEC-5D41-4B63-BAB1-8745A8EBABA7}" destId="{9BBAE974-2807-42AC-B497-DA9AEC7823DF}" srcOrd="3" destOrd="0" parTransId="{6A1983D9-DA8F-41B8-93C0-788236903D55}" sibTransId="{8338663F-C394-49D6-B09F-E8D7DA705988}"/>
    <dgm:cxn modelId="{121976E8-F221-4193-A953-C80C4700D3AD}" type="presOf" srcId="{CDC1FCEC-5D41-4B63-BAB1-8745A8EBABA7}" destId="{6A5815BF-9BC7-477B-830B-25BB1C8B9D6E}" srcOrd="0" destOrd="0" presId="urn:microsoft.com/office/officeart/2005/8/layout/default"/>
    <dgm:cxn modelId="{FE78562C-A94C-4B1D-8108-6E5DDABCB7AA}" srcId="{CDC1FCEC-5D41-4B63-BAB1-8745A8EBABA7}" destId="{9B6D0F68-B9EB-49A3-A83E-2FD9E77D5055}" srcOrd="5" destOrd="0" parTransId="{0C759691-2E9C-4DF6-A687-D15F274E214D}" sibTransId="{F2A04F19-69FE-4202-AA1F-2D6803C9FD99}"/>
    <dgm:cxn modelId="{FE10F862-137F-495D-B627-E73332840D8D}" srcId="{CDC1FCEC-5D41-4B63-BAB1-8745A8EBABA7}" destId="{ABD2D32E-6EB8-4018-AE1A-98440F97317E}" srcOrd="1" destOrd="0" parTransId="{C4F53ED1-4ED6-4C13-9064-0964A5885B38}" sibTransId="{840D9076-AA35-4FB1-AE1C-8A6A7919B6C5}"/>
    <dgm:cxn modelId="{674894B1-43B4-4AD9-B0E1-BB08499A1B73}" type="presParOf" srcId="{6A5815BF-9BC7-477B-830B-25BB1C8B9D6E}" destId="{1F5D9A7E-F269-433E-8642-8AE9B6923384}" srcOrd="0" destOrd="0" presId="urn:microsoft.com/office/officeart/2005/8/layout/default"/>
    <dgm:cxn modelId="{CEBE497C-B78C-4682-8F8C-4DCF9663EE93}" type="presParOf" srcId="{6A5815BF-9BC7-477B-830B-25BB1C8B9D6E}" destId="{9B6AE30F-A8C7-40DD-9EC7-60A39356E6E2}" srcOrd="1" destOrd="0" presId="urn:microsoft.com/office/officeart/2005/8/layout/default"/>
    <dgm:cxn modelId="{FABDA786-F955-4F39-8663-1B515E2C84D1}" type="presParOf" srcId="{6A5815BF-9BC7-477B-830B-25BB1C8B9D6E}" destId="{04DB47CA-2962-4E5D-A337-B2C824199049}" srcOrd="2" destOrd="0" presId="urn:microsoft.com/office/officeart/2005/8/layout/default"/>
    <dgm:cxn modelId="{B784323A-224E-4ADA-982B-14C17D5A16D1}" type="presParOf" srcId="{6A5815BF-9BC7-477B-830B-25BB1C8B9D6E}" destId="{5BA3FDC1-2C4A-4BF0-91FF-BC1DCC0CC9EB}" srcOrd="3" destOrd="0" presId="urn:microsoft.com/office/officeart/2005/8/layout/default"/>
    <dgm:cxn modelId="{9AD35377-9432-4E48-967F-A8D17EC38C83}" type="presParOf" srcId="{6A5815BF-9BC7-477B-830B-25BB1C8B9D6E}" destId="{D3B06091-F4FF-4F5C-95E8-7A1D9D1CE24F}" srcOrd="4" destOrd="0" presId="urn:microsoft.com/office/officeart/2005/8/layout/default"/>
    <dgm:cxn modelId="{DDA032BC-1F6B-49C0-A7A6-86E24A6B6303}" type="presParOf" srcId="{6A5815BF-9BC7-477B-830B-25BB1C8B9D6E}" destId="{84879FC3-D06F-42BE-BDEA-6C0661C4330C}" srcOrd="5" destOrd="0" presId="urn:microsoft.com/office/officeart/2005/8/layout/default"/>
    <dgm:cxn modelId="{7E178705-161E-4567-A7D9-1A777C01088B}" type="presParOf" srcId="{6A5815BF-9BC7-477B-830B-25BB1C8B9D6E}" destId="{AB1176F9-C293-403D-9BB8-0DA9A681C9ED}" srcOrd="6" destOrd="0" presId="urn:microsoft.com/office/officeart/2005/8/layout/default"/>
    <dgm:cxn modelId="{65CEF07E-752E-47D7-8677-FA9872671A3D}" type="presParOf" srcId="{6A5815BF-9BC7-477B-830B-25BB1C8B9D6E}" destId="{7E5CDC87-77EF-4B68-838C-DE45E3B0C546}" srcOrd="7" destOrd="0" presId="urn:microsoft.com/office/officeart/2005/8/layout/default"/>
    <dgm:cxn modelId="{729D59CA-F03E-44DD-9755-EDC69BD480E0}" type="presParOf" srcId="{6A5815BF-9BC7-477B-830B-25BB1C8B9D6E}" destId="{F4C97BDA-6B9F-4164-91A4-824A77B55271}" srcOrd="8" destOrd="0" presId="urn:microsoft.com/office/officeart/2005/8/layout/default"/>
    <dgm:cxn modelId="{A943E314-E2BC-46BD-9ACB-360A3501EE70}" type="presParOf" srcId="{6A5815BF-9BC7-477B-830B-25BB1C8B9D6E}" destId="{1FFBCFBE-C158-4A45-AB76-E05F0929C789}" srcOrd="9" destOrd="0" presId="urn:microsoft.com/office/officeart/2005/8/layout/default"/>
    <dgm:cxn modelId="{575919D3-3BAA-416A-B8B5-1A08C5FA9617}" type="presParOf" srcId="{6A5815BF-9BC7-477B-830B-25BB1C8B9D6E}" destId="{7AAE7F1E-C84F-4F62-91A2-E1EC3ED556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ABC5E-1AA5-440E-A27D-7DC7354D07B4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58FE48-8BE6-460A-9262-BE11474E21AA}">
      <dgm:prSet phldrT="[Text]"/>
      <dgm:spPr/>
      <dgm:t>
        <a:bodyPr/>
        <a:lstStyle/>
        <a:p>
          <a:r>
            <a:rPr lang="en-US" dirty="0" smtClean="0"/>
            <a:t>Factors associated with unconsented sexual activities</a:t>
          </a:r>
        </a:p>
      </dgm:t>
    </dgm:pt>
    <dgm:pt modelId="{A2C4AD64-99BA-4FFD-83F1-BAC36CA5D5F9}" type="parTrans" cxnId="{D214E3D2-BA09-4B5B-921B-69616CE8A274}">
      <dgm:prSet/>
      <dgm:spPr/>
      <dgm:t>
        <a:bodyPr/>
        <a:lstStyle/>
        <a:p>
          <a:endParaRPr lang="en-US"/>
        </a:p>
      </dgm:t>
    </dgm:pt>
    <dgm:pt modelId="{CB7D4C99-8B66-41CA-85F5-A01C0941EA2A}" type="sibTrans" cxnId="{D214E3D2-BA09-4B5B-921B-69616CE8A274}">
      <dgm:prSet/>
      <dgm:spPr/>
      <dgm:t>
        <a:bodyPr/>
        <a:lstStyle/>
        <a:p>
          <a:endParaRPr lang="en-US"/>
        </a:p>
      </dgm:t>
    </dgm:pt>
    <dgm:pt modelId="{D765F728-5BC8-483D-9947-39983E78F88C}">
      <dgm:prSet phldrT="[Text]"/>
      <dgm:spPr/>
      <dgm:t>
        <a:bodyPr/>
        <a:lstStyle/>
        <a:p>
          <a:r>
            <a:rPr lang="en-US" dirty="0" smtClean="0"/>
            <a:t>Peer pressure</a:t>
          </a:r>
          <a:endParaRPr lang="en-US" dirty="0"/>
        </a:p>
      </dgm:t>
    </dgm:pt>
    <dgm:pt modelId="{E29EDE13-3A55-4E2D-B68B-AB253A50978E}" type="parTrans" cxnId="{3E5E02F2-C173-49A4-B0A6-22C39F166424}">
      <dgm:prSet/>
      <dgm:spPr/>
      <dgm:t>
        <a:bodyPr/>
        <a:lstStyle/>
        <a:p>
          <a:endParaRPr lang="en-US"/>
        </a:p>
      </dgm:t>
    </dgm:pt>
    <dgm:pt modelId="{7E351472-93D5-40CA-BBC0-8E520814F582}" type="sibTrans" cxnId="{3E5E02F2-C173-49A4-B0A6-22C39F166424}">
      <dgm:prSet/>
      <dgm:spPr/>
      <dgm:t>
        <a:bodyPr/>
        <a:lstStyle/>
        <a:p>
          <a:endParaRPr lang="en-US"/>
        </a:p>
      </dgm:t>
    </dgm:pt>
    <dgm:pt modelId="{45F351D9-DE81-41BE-BF6B-0DAE396ACCEE}">
      <dgm:prSet phldrT="[Text]"/>
      <dgm:spPr/>
      <dgm:t>
        <a:bodyPr/>
        <a:lstStyle/>
        <a:p>
          <a:r>
            <a:rPr lang="en-US" dirty="0" smtClean="0"/>
            <a:t>Lack of consent, communication &amp; negotiation</a:t>
          </a:r>
          <a:endParaRPr lang="en-US" dirty="0"/>
        </a:p>
      </dgm:t>
    </dgm:pt>
    <dgm:pt modelId="{38F6FB1B-C983-467F-B0F0-E9040C7C2A9F}" type="parTrans" cxnId="{2089B8C7-29FD-4037-8830-09734973FDD4}">
      <dgm:prSet/>
      <dgm:spPr/>
      <dgm:t>
        <a:bodyPr/>
        <a:lstStyle/>
        <a:p>
          <a:endParaRPr lang="en-US"/>
        </a:p>
      </dgm:t>
    </dgm:pt>
    <dgm:pt modelId="{FEB32B04-0C0D-4AF0-B10E-51A661F9CC75}" type="sibTrans" cxnId="{2089B8C7-29FD-4037-8830-09734973FDD4}">
      <dgm:prSet/>
      <dgm:spPr/>
      <dgm:t>
        <a:bodyPr/>
        <a:lstStyle/>
        <a:p>
          <a:endParaRPr lang="en-US"/>
        </a:p>
      </dgm:t>
    </dgm:pt>
    <dgm:pt modelId="{EBBDA105-14D6-405A-8A88-0B64FA8E36E3}">
      <dgm:prSet phldrT="[Text]"/>
      <dgm:spPr/>
      <dgm:t>
        <a:bodyPr/>
        <a:lstStyle/>
        <a:p>
          <a:r>
            <a:rPr lang="en-US" dirty="0" smtClean="0"/>
            <a:t>Motivations to engage in unconsented sexual activities </a:t>
          </a:r>
        </a:p>
      </dgm:t>
    </dgm:pt>
    <dgm:pt modelId="{3DC7EDF5-0D41-49DD-AC74-40953F8E5CA0}" type="parTrans" cxnId="{531C0498-B84A-4451-88DD-D945C243837C}">
      <dgm:prSet/>
      <dgm:spPr/>
      <dgm:t>
        <a:bodyPr/>
        <a:lstStyle/>
        <a:p>
          <a:endParaRPr lang="en-US"/>
        </a:p>
      </dgm:t>
    </dgm:pt>
    <dgm:pt modelId="{617A5845-C25C-447A-AB9F-47EFFF818E76}" type="sibTrans" cxnId="{531C0498-B84A-4451-88DD-D945C243837C}">
      <dgm:prSet/>
      <dgm:spPr/>
      <dgm:t>
        <a:bodyPr/>
        <a:lstStyle/>
        <a:p>
          <a:endParaRPr lang="en-US"/>
        </a:p>
      </dgm:t>
    </dgm:pt>
    <dgm:pt modelId="{2871B61F-5C44-4628-BDE0-D1B7E92FD57F}">
      <dgm:prSet phldrT="[Text]"/>
      <dgm:spPr/>
      <dgm:t>
        <a:bodyPr/>
        <a:lstStyle/>
        <a:p>
          <a:r>
            <a:rPr lang="en-US" dirty="0" smtClean="0"/>
            <a:t>Desire for money</a:t>
          </a:r>
          <a:endParaRPr lang="en-US" dirty="0"/>
        </a:p>
      </dgm:t>
    </dgm:pt>
    <dgm:pt modelId="{CC27AFA5-5FFF-46D8-AE46-14B6FC73DCB1}" type="parTrans" cxnId="{DD6C1341-2350-432D-BCEE-E61FF6903B1F}">
      <dgm:prSet/>
      <dgm:spPr/>
      <dgm:t>
        <a:bodyPr/>
        <a:lstStyle/>
        <a:p>
          <a:endParaRPr lang="en-US"/>
        </a:p>
      </dgm:t>
    </dgm:pt>
    <dgm:pt modelId="{997BD85C-27C7-426A-935F-96AB933C08C9}" type="sibTrans" cxnId="{DD6C1341-2350-432D-BCEE-E61FF6903B1F}">
      <dgm:prSet/>
      <dgm:spPr/>
      <dgm:t>
        <a:bodyPr/>
        <a:lstStyle/>
        <a:p>
          <a:endParaRPr lang="en-US"/>
        </a:p>
      </dgm:t>
    </dgm:pt>
    <dgm:pt modelId="{FA124553-403C-473E-9F84-ECE018C83965}">
      <dgm:prSet phldrT="[Text]"/>
      <dgm:spPr/>
      <dgm:t>
        <a:bodyPr/>
        <a:lstStyle/>
        <a:p>
          <a:r>
            <a:rPr lang="en-US" dirty="0" smtClean="0"/>
            <a:t>The impact of unconsented sexual activities on young women</a:t>
          </a:r>
        </a:p>
      </dgm:t>
    </dgm:pt>
    <dgm:pt modelId="{F47B11A6-8AF1-48D5-898C-3D993985E9CD}" type="parTrans" cxnId="{700CADAF-0A21-49D5-A23C-C50C9EA211C6}">
      <dgm:prSet/>
      <dgm:spPr/>
      <dgm:t>
        <a:bodyPr/>
        <a:lstStyle/>
        <a:p>
          <a:endParaRPr lang="en-US"/>
        </a:p>
      </dgm:t>
    </dgm:pt>
    <dgm:pt modelId="{B608F375-CDDF-4F58-BA38-423199960ADF}" type="sibTrans" cxnId="{700CADAF-0A21-49D5-A23C-C50C9EA211C6}">
      <dgm:prSet/>
      <dgm:spPr/>
      <dgm:t>
        <a:bodyPr/>
        <a:lstStyle/>
        <a:p>
          <a:endParaRPr lang="en-US"/>
        </a:p>
      </dgm:t>
    </dgm:pt>
    <dgm:pt modelId="{AFC41EF2-FC42-4831-A9D8-8D6D62FBE5C3}">
      <dgm:prSet phldrT="[Text]"/>
      <dgm:spPr/>
      <dgm:t>
        <a:bodyPr/>
        <a:lstStyle/>
        <a:p>
          <a:r>
            <a:rPr lang="en-US" dirty="0" smtClean="0"/>
            <a:t>School drop-out</a:t>
          </a:r>
          <a:endParaRPr lang="en-US" dirty="0"/>
        </a:p>
      </dgm:t>
    </dgm:pt>
    <dgm:pt modelId="{CF24578C-E961-48CE-AD68-215D13F1998B}" type="parTrans" cxnId="{98F54267-1E38-415D-B3A8-A76E7A42799F}">
      <dgm:prSet/>
      <dgm:spPr/>
      <dgm:t>
        <a:bodyPr/>
        <a:lstStyle/>
        <a:p>
          <a:endParaRPr lang="en-US"/>
        </a:p>
      </dgm:t>
    </dgm:pt>
    <dgm:pt modelId="{15C89FF9-E749-430A-ADF0-39615349E209}" type="sibTrans" cxnId="{98F54267-1E38-415D-B3A8-A76E7A42799F}">
      <dgm:prSet/>
      <dgm:spPr/>
      <dgm:t>
        <a:bodyPr/>
        <a:lstStyle/>
        <a:p>
          <a:endParaRPr lang="en-US"/>
        </a:p>
      </dgm:t>
    </dgm:pt>
    <dgm:pt modelId="{CB84E702-39F6-4848-999A-84BB30D2183B}">
      <dgm:prSet phldrT="[Text]"/>
      <dgm:spPr/>
      <dgm:t>
        <a:bodyPr/>
        <a:lstStyle/>
        <a:p>
          <a:r>
            <a:rPr lang="en-US" dirty="0" smtClean="0"/>
            <a:t>Poverty </a:t>
          </a:r>
          <a:endParaRPr lang="en-US" dirty="0"/>
        </a:p>
      </dgm:t>
    </dgm:pt>
    <dgm:pt modelId="{BFC26079-05CE-4818-A144-257B3444915B}" type="parTrans" cxnId="{EF701DB6-445A-4C26-9C43-BF49F9795FD2}">
      <dgm:prSet/>
      <dgm:spPr/>
    </dgm:pt>
    <dgm:pt modelId="{14EAAB56-0F5C-4316-81E3-D19ABE814E3E}" type="sibTrans" cxnId="{EF701DB6-445A-4C26-9C43-BF49F9795FD2}">
      <dgm:prSet/>
      <dgm:spPr/>
    </dgm:pt>
    <dgm:pt modelId="{E47D68BB-5F1E-48A4-A5A7-D0D93DE59DC0}">
      <dgm:prSet phldrT="[Text]"/>
      <dgm:spPr/>
      <dgm:t>
        <a:bodyPr/>
        <a:lstStyle/>
        <a:p>
          <a:r>
            <a:rPr lang="en-US" dirty="0" smtClean="0"/>
            <a:t>Need to satisfy a partner</a:t>
          </a:r>
          <a:endParaRPr lang="en-US" dirty="0"/>
        </a:p>
      </dgm:t>
    </dgm:pt>
    <dgm:pt modelId="{6DEAF784-7021-48C1-9474-D0E366C596AB}" type="parTrans" cxnId="{AB04C93A-B83E-4994-B181-7D43A824624D}">
      <dgm:prSet/>
      <dgm:spPr/>
    </dgm:pt>
    <dgm:pt modelId="{942EB9AC-5E88-41E1-9E2B-055E30AC35B1}" type="sibTrans" cxnId="{AB04C93A-B83E-4994-B181-7D43A824624D}">
      <dgm:prSet/>
      <dgm:spPr/>
    </dgm:pt>
    <dgm:pt modelId="{5174B2BB-AD99-45F6-A652-F7C7B65F0CCD}">
      <dgm:prSet phldrT="[Text]"/>
      <dgm:spPr/>
      <dgm:t>
        <a:bodyPr/>
        <a:lstStyle/>
        <a:p>
          <a:r>
            <a:rPr lang="en-US" dirty="0" smtClean="0"/>
            <a:t>Mental health repercussions</a:t>
          </a:r>
          <a:endParaRPr lang="en-US" dirty="0"/>
        </a:p>
      </dgm:t>
    </dgm:pt>
    <dgm:pt modelId="{6E3FA7B7-CBEE-4E10-90AA-1AF4533D9D17}" type="parTrans" cxnId="{F1BF99EE-BE74-4FD6-AE2C-ADD480FBB82B}">
      <dgm:prSet/>
      <dgm:spPr/>
    </dgm:pt>
    <dgm:pt modelId="{21357840-DA19-4B6E-B6F8-2FCD3C8A00C4}" type="sibTrans" cxnId="{F1BF99EE-BE74-4FD6-AE2C-ADD480FBB82B}">
      <dgm:prSet/>
      <dgm:spPr/>
    </dgm:pt>
    <dgm:pt modelId="{B889BEC7-7FC7-4D0E-9909-453C8C8E0953}">
      <dgm:prSet phldrT="[Text]"/>
      <dgm:spPr/>
      <dgm:t>
        <a:bodyPr/>
        <a:lstStyle/>
        <a:p>
          <a:r>
            <a:rPr lang="en-US" dirty="0" smtClean="0"/>
            <a:t>Unplanned pregnancies and infectious diseases</a:t>
          </a:r>
          <a:endParaRPr lang="en-US" dirty="0"/>
        </a:p>
      </dgm:t>
    </dgm:pt>
    <dgm:pt modelId="{E95EE0D5-9A9C-4B3F-82F7-8848DA04A0A5}" type="parTrans" cxnId="{582BCAFA-11E9-45EE-9F92-D2E3FB50A84B}">
      <dgm:prSet/>
      <dgm:spPr/>
    </dgm:pt>
    <dgm:pt modelId="{C1CF4FD2-D8EB-4D4E-9ECF-8F1125580082}" type="sibTrans" cxnId="{582BCAFA-11E9-45EE-9F92-D2E3FB50A84B}">
      <dgm:prSet/>
      <dgm:spPr/>
    </dgm:pt>
    <dgm:pt modelId="{B33841D9-BC5C-4D5E-AA48-10E8699FFC4A}" type="pres">
      <dgm:prSet presAssocID="{C03ABC5E-1AA5-440E-A27D-7DC7354D07B4}" presName="Name0" presStyleCnt="0">
        <dgm:presLayoutVars>
          <dgm:dir/>
          <dgm:resizeHandles val="exact"/>
        </dgm:presLayoutVars>
      </dgm:prSet>
      <dgm:spPr/>
    </dgm:pt>
    <dgm:pt modelId="{2F32CD1F-44F6-41DD-961F-79DDADBD7D48}" type="pres">
      <dgm:prSet presAssocID="{C358FE48-8BE6-460A-9262-BE11474E21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C2225-B016-4814-B94B-F8F063165142}" type="pres">
      <dgm:prSet presAssocID="{CB7D4C99-8B66-41CA-85F5-A01C0941EA2A}" presName="sibTrans" presStyleCnt="0"/>
      <dgm:spPr/>
    </dgm:pt>
    <dgm:pt modelId="{D6BAE223-2A8B-478A-9D4C-61D10AB3C599}" type="pres">
      <dgm:prSet presAssocID="{EBBDA105-14D6-405A-8A88-0B64FA8E36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2E4B5-8704-4C61-9FD4-88AB854B40CA}" type="pres">
      <dgm:prSet presAssocID="{617A5845-C25C-447A-AB9F-47EFFF818E76}" presName="sibTrans" presStyleCnt="0"/>
      <dgm:spPr/>
    </dgm:pt>
    <dgm:pt modelId="{7DD04CD7-E52D-45CD-9EE4-5F14771742B9}" type="pres">
      <dgm:prSet presAssocID="{FA124553-403C-473E-9F84-ECE018C839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15637-97A5-4E5A-8136-794E7CB37F3B}" type="presOf" srcId="{CB84E702-39F6-4848-999A-84BB30D2183B}" destId="{2F32CD1F-44F6-41DD-961F-79DDADBD7D48}" srcOrd="0" destOrd="2" presId="urn:microsoft.com/office/officeart/2005/8/layout/hList6"/>
    <dgm:cxn modelId="{582BCAFA-11E9-45EE-9F92-D2E3FB50A84B}" srcId="{FA124553-403C-473E-9F84-ECE018C83965}" destId="{B889BEC7-7FC7-4D0E-9909-453C8C8E0953}" srcOrd="2" destOrd="0" parTransId="{E95EE0D5-9A9C-4B3F-82F7-8848DA04A0A5}" sibTransId="{C1CF4FD2-D8EB-4D4E-9ECF-8F1125580082}"/>
    <dgm:cxn modelId="{D214E3D2-BA09-4B5B-921B-69616CE8A274}" srcId="{C03ABC5E-1AA5-440E-A27D-7DC7354D07B4}" destId="{C358FE48-8BE6-460A-9262-BE11474E21AA}" srcOrd="0" destOrd="0" parTransId="{A2C4AD64-99BA-4FFD-83F1-BAC36CA5D5F9}" sibTransId="{CB7D4C99-8B66-41CA-85F5-A01C0941EA2A}"/>
    <dgm:cxn modelId="{700CADAF-0A21-49D5-A23C-C50C9EA211C6}" srcId="{C03ABC5E-1AA5-440E-A27D-7DC7354D07B4}" destId="{FA124553-403C-473E-9F84-ECE018C83965}" srcOrd="2" destOrd="0" parTransId="{F47B11A6-8AF1-48D5-898C-3D993985E9CD}" sibTransId="{B608F375-CDDF-4F58-BA38-423199960ADF}"/>
    <dgm:cxn modelId="{D2CFE7D3-E121-459A-8131-6D7994F33F0A}" type="presOf" srcId="{C03ABC5E-1AA5-440E-A27D-7DC7354D07B4}" destId="{B33841D9-BC5C-4D5E-AA48-10E8699FFC4A}" srcOrd="0" destOrd="0" presId="urn:microsoft.com/office/officeart/2005/8/layout/hList6"/>
    <dgm:cxn modelId="{F1BF99EE-BE74-4FD6-AE2C-ADD480FBB82B}" srcId="{FA124553-403C-473E-9F84-ECE018C83965}" destId="{5174B2BB-AD99-45F6-A652-F7C7B65F0CCD}" srcOrd="1" destOrd="0" parTransId="{6E3FA7B7-CBEE-4E10-90AA-1AF4533D9D17}" sibTransId="{21357840-DA19-4B6E-B6F8-2FCD3C8A00C4}"/>
    <dgm:cxn modelId="{725C4AC0-52EE-433A-9535-142C21318B44}" type="presOf" srcId="{2871B61F-5C44-4628-BDE0-D1B7E92FD57F}" destId="{D6BAE223-2A8B-478A-9D4C-61D10AB3C599}" srcOrd="0" destOrd="1" presId="urn:microsoft.com/office/officeart/2005/8/layout/hList6"/>
    <dgm:cxn modelId="{A185EF30-0F3C-4002-8859-2D1A15D1A5D9}" type="presOf" srcId="{B889BEC7-7FC7-4D0E-9909-453C8C8E0953}" destId="{7DD04CD7-E52D-45CD-9EE4-5F14771742B9}" srcOrd="0" destOrd="3" presId="urn:microsoft.com/office/officeart/2005/8/layout/hList6"/>
    <dgm:cxn modelId="{CE02D163-9519-4957-81C7-ADE05B206670}" type="presOf" srcId="{E47D68BB-5F1E-48A4-A5A7-D0D93DE59DC0}" destId="{D6BAE223-2A8B-478A-9D4C-61D10AB3C599}" srcOrd="0" destOrd="2" presId="urn:microsoft.com/office/officeart/2005/8/layout/hList6"/>
    <dgm:cxn modelId="{8588C8A6-C9DD-430D-8B54-AC55E7E0B3D3}" type="presOf" srcId="{45F351D9-DE81-41BE-BF6B-0DAE396ACCEE}" destId="{2F32CD1F-44F6-41DD-961F-79DDADBD7D48}" srcOrd="0" destOrd="3" presId="urn:microsoft.com/office/officeart/2005/8/layout/hList6"/>
    <dgm:cxn modelId="{531C0498-B84A-4451-88DD-D945C243837C}" srcId="{C03ABC5E-1AA5-440E-A27D-7DC7354D07B4}" destId="{EBBDA105-14D6-405A-8A88-0B64FA8E36E3}" srcOrd="1" destOrd="0" parTransId="{3DC7EDF5-0D41-49DD-AC74-40953F8E5CA0}" sibTransId="{617A5845-C25C-447A-AB9F-47EFFF818E76}"/>
    <dgm:cxn modelId="{DD6C1341-2350-432D-BCEE-E61FF6903B1F}" srcId="{EBBDA105-14D6-405A-8A88-0B64FA8E36E3}" destId="{2871B61F-5C44-4628-BDE0-D1B7E92FD57F}" srcOrd="0" destOrd="0" parTransId="{CC27AFA5-5FFF-46D8-AE46-14B6FC73DCB1}" sibTransId="{997BD85C-27C7-426A-935F-96AB933C08C9}"/>
    <dgm:cxn modelId="{AB04C93A-B83E-4994-B181-7D43A824624D}" srcId="{EBBDA105-14D6-405A-8A88-0B64FA8E36E3}" destId="{E47D68BB-5F1E-48A4-A5A7-D0D93DE59DC0}" srcOrd="1" destOrd="0" parTransId="{6DEAF784-7021-48C1-9474-D0E366C596AB}" sibTransId="{942EB9AC-5E88-41E1-9E2B-055E30AC35B1}"/>
    <dgm:cxn modelId="{3E5E02F2-C173-49A4-B0A6-22C39F166424}" srcId="{C358FE48-8BE6-460A-9262-BE11474E21AA}" destId="{D765F728-5BC8-483D-9947-39983E78F88C}" srcOrd="0" destOrd="0" parTransId="{E29EDE13-3A55-4E2D-B68B-AB253A50978E}" sibTransId="{7E351472-93D5-40CA-BBC0-8E520814F582}"/>
    <dgm:cxn modelId="{E6C932B3-8C86-4AA4-9399-868C264873DB}" type="presOf" srcId="{5174B2BB-AD99-45F6-A652-F7C7B65F0CCD}" destId="{7DD04CD7-E52D-45CD-9EE4-5F14771742B9}" srcOrd="0" destOrd="2" presId="urn:microsoft.com/office/officeart/2005/8/layout/hList6"/>
    <dgm:cxn modelId="{C207AB33-5851-4CDD-837A-1278F6385E2F}" type="presOf" srcId="{EBBDA105-14D6-405A-8A88-0B64FA8E36E3}" destId="{D6BAE223-2A8B-478A-9D4C-61D10AB3C599}" srcOrd="0" destOrd="0" presId="urn:microsoft.com/office/officeart/2005/8/layout/hList6"/>
    <dgm:cxn modelId="{DE4AE3A3-8251-4501-9C0B-0D933975D1FA}" type="presOf" srcId="{D765F728-5BC8-483D-9947-39983E78F88C}" destId="{2F32CD1F-44F6-41DD-961F-79DDADBD7D48}" srcOrd="0" destOrd="1" presId="urn:microsoft.com/office/officeart/2005/8/layout/hList6"/>
    <dgm:cxn modelId="{98F54267-1E38-415D-B3A8-A76E7A42799F}" srcId="{FA124553-403C-473E-9F84-ECE018C83965}" destId="{AFC41EF2-FC42-4831-A9D8-8D6D62FBE5C3}" srcOrd="0" destOrd="0" parTransId="{CF24578C-E961-48CE-AD68-215D13F1998B}" sibTransId="{15C89FF9-E749-430A-ADF0-39615349E209}"/>
    <dgm:cxn modelId="{EF701DB6-445A-4C26-9C43-BF49F9795FD2}" srcId="{C358FE48-8BE6-460A-9262-BE11474E21AA}" destId="{CB84E702-39F6-4848-999A-84BB30D2183B}" srcOrd="1" destOrd="0" parTransId="{BFC26079-05CE-4818-A144-257B3444915B}" sibTransId="{14EAAB56-0F5C-4316-81E3-D19ABE814E3E}"/>
    <dgm:cxn modelId="{B1861E74-A8B8-485A-B534-325F1BC70D8C}" type="presOf" srcId="{C358FE48-8BE6-460A-9262-BE11474E21AA}" destId="{2F32CD1F-44F6-41DD-961F-79DDADBD7D48}" srcOrd="0" destOrd="0" presId="urn:microsoft.com/office/officeart/2005/8/layout/hList6"/>
    <dgm:cxn modelId="{2089B8C7-29FD-4037-8830-09734973FDD4}" srcId="{C358FE48-8BE6-460A-9262-BE11474E21AA}" destId="{45F351D9-DE81-41BE-BF6B-0DAE396ACCEE}" srcOrd="2" destOrd="0" parTransId="{38F6FB1B-C983-467F-B0F0-E9040C7C2A9F}" sibTransId="{FEB32B04-0C0D-4AF0-B10E-51A661F9CC75}"/>
    <dgm:cxn modelId="{1456E186-9C5D-4619-8B36-B279C164C1DC}" type="presOf" srcId="{AFC41EF2-FC42-4831-A9D8-8D6D62FBE5C3}" destId="{7DD04CD7-E52D-45CD-9EE4-5F14771742B9}" srcOrd="0" destOrd="1" presId="urn:microsoft.com/office/officeart/2005/8/layout/hList6"/>
    <dgm:cxn modelId="{A0F997C5-B938-421E-9A96-58F140B2702B}" type="presOf" srcId="{FA124553-403C-473E-9F84-ECE018C83965}" destId="{7DD04CD7-E52D-45CD-9EE4-5F14771742B9}" srcOrd="0" destOrd="0" presId="urn:microsoft.com/office/officeart/2005/8/layout/hList6"/>
    <dgm:cxn modelId="{A2EE1F2D-9F97-4515-A734-C26B28D3C9E9}" type="presParOf" srcId="{B33841D9-BC5C-4D5E-AA48-10E8699FFC4A}" destId="{2F32CD1F-44F6-41DD-961F-79DDADBD7D48}" srcOrd="0" destOrd="0" presId="urn:microsoft.com/office/officeart/2005/8/layout/hList6"/>
    <dgm:cxn modelId="{A59218E7-DEC0-41DC-A2E4-3436DC208C92}" type="presParOf" srcId="{B33841D9-BC5C-4D5E-AA48-10E8699FFC4A}" destId="{932C2225-B016-4814-B94B-F8F063165142}" srcOrd="1" destOrd="0" presId="urn:microsoft.com/office/officeart/2005/8/layout/hList6"/>
    <dgm:cxn modelId="{7B6C2086-9814-48E6-8D3E-B1BC94185B7B}" type="presParOf" srcId="{B33841D9-BC5C-4D5E-AA48-10E8699FFC4A}" destId="{D6BAE223-2A8B-478A-9D4C-61D10AB3C599}" srcOrd="2" destOrd="0" presId="urn:microsoft.com/office/officeart/2005/8/layout/hList6"/>
    <dgm:cxn modelId="{FA045A8D-EE8A-4046-8974-645BDF64A74D}" type="presParOf" srcId="{B33841D9-BC5C-4D5E-AA48-10E8699FFC4A}" destId="{C372E4B5-8704-4C61-9FD4-88AB854B40CA}" srcOrd="3" destOrd="0" presId="urn:microsoft.com/office/officeart/2005/8/layout/hList6"/>
    <dgm:cxn modelId="{82A12B98-354C-48AC-856A-F2F0375443F4}" type="presParOf" srcId="{B33841D9-BC5C-4D5E-AA48-10E8699FFC4A}" destId="{7DD04CD7-E52D-45CD-9EE4-5F14771742B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AE8B9F-A85B-4CF7-B0C7-626F92A7A3E7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6A2859-E7A8-496D-B1A5-4AE915A241B2}">
      <dgm:prSet phldrT="[Text]" custT="1"/>
      <dgm:spPr/>
      <dgm:t>
        <a:bodyPr/>
        <a:lstStyle/>
        <a:p>
          <a:pPr algn="l"/>
          <a:endParaRPr lang="en-US" sz="1400" dirty="0" smtClean="0"/>
        </a:p>
        <a:p>
          <a:pPr algn="l"/>
          <a:endParaRPr lang="en-US" sz="1400" dirty="0" smtClean="0"/>
        </a:p>
        <a:p>
          <a:pPr algn="l"/>
          <a:r>
            <a:rPr lang="en-US" sz="1600" b="1" dirty="0" smtClean="0"/>
            <a:t>CONCLUSION</a:t>
          </a:r>
        </a:p>
        <a:p>
          <a:pPr algn="just"/>
          <a:r>
            <a:rPr lang="en-US" sz="1400" dirty="0" smtClean="0"/>
            <a:t>Young women continue to engage in unconsented sexual activities despite the knowledge</a:t>
          </a:r>
        </a:p>
        <a:p>
          <a:pPr algn="just"/>
          <a:r>
            <a:rPr lang="en-US" sz="1400" dirty="0" smtClean="0"/>
            <a:t>Poor family background, peer pressure, poverty are major contributory factors</a:t>
          </a:r>
        </a:p>
        <a:p>
          <a:pPr algn="just"/>
          <a:r>
            <a:rPr lang="en-US" sz="1400" dirty="0" smtClean="0"/>
            <a:t>Lack of consent, communication and negotiation places young women at a greater risk of contracting the virus</a:t>
          </a:r>
        </a:p>
        <a:p>
          <a:pPr algn="just"/>
          <a:r>
            <a:rPr lang="en-US" sz="1400" dirty="0" smtClean="0"/>
            <a:t>This requires an improved intervention strategy</a:t>
          </a:r>
        </a:p>
        <a:p>
          <a:pPr algn="l"/>
          <a:endParaRPr lang="en-US" sz="900" dirty="0" smtClean="0"/>
        </a:p>
        <a:p>
          <a:pPr algn="l"/>
          <a:endParaRPr lang="en-US" sz="900" dirty="0" smtClean="0"/>
        </a:p>
        <a:p>
          <a:pPr algn="l"/>
          <a:endParaRPr lang="en-US" sz="900" dirty="0"/>
        </a:p>
      </dgm:t>
    </dgm:pt>
    <dgm:pt modelId="{DD0E72F0-6A54-47EF-8D88-47BBD3670E31}" type="parTrans" cxnId="{5DF8C851-979D-4547-924C-726521EB9AD8}">
      <dgm:prSet/>
      <dgm:spPr/>
      <dgm:t>
        <a:bodyPr/>
        <a:lstStyle/>
        <a:p>
          <a:endParaRPr lang="en-US"/>
        </a:p>
      </dgm:t>
    </dgm:pt>
    <dgm:pt modelId="{D54D588B-9FE7-4DD7-A0D1-997C5CF65CC1}" type="sibTrans" cxnId="{5DF8C851-979D-4547-924C-726521EB9AD8}">
      <dgm:prSet/>
      <dgm:spPr/>
      <dgm:t>
        <a:bodyPr/>
        <a:lstStyle/>
        <a:p>
          <a:endParaRPr lang="en-US"/>
        </a:p>
      </dgm:t>
    </dgm:pt>
    <dgm:pt modelId="{1D17384C-53DE-4CFC-9118-E93566FC5DA9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1800" dirty="0" smtClean="0"/>
        </a:p>
        <a:p>
          <a:pPr>
            <a:lnSpc>
              <a:spcPct val="90000"/>
            </a:lnSpc>
          </a:pPr>
          <a:r>
            <a:rPr lang="en-US" sz="1800" dirty="0" smtClean="0"/>
            <a:t>RECOMMENDATIONS</a:t>
          </a:r>
        </a:p>
        <a:p>
          <a:pPr>
            <a:lnSpc>
              <a:spcPct val="100000"/>
            </a:lnSpc>
          </a:pPr>
          <a:r>
            <a:rPr lang="en-US" sz="1800" dirty="0" smtClean="0"/>
            <a:t>Development of focused interventions for young women</a:t>
          </a:r>
        </a:p>
        <a:p>
          <a:pPr>
            <a:lnSpc>
              <a:spcPct val="100000"/>
            </a:lnSpc>
          </a:pPr>
          <a:r>
            <a:rPr lang="en-US" sz="1800" dirty="0" smtClean="0"/>
            <a:t>Development of sexual consent policies</a:t>
          </a:r>
        </a:p>
        <a:p>
          <a:pPr>
            <a:lnSpc>
              <a:spcPct val="100000"/>
            </a:lnSpc>
          </a:pPr>
          <a:r>
            <a:rPr lang="en-US" sz="1800" dirty="0" smtClean="0"/>
            <a:t>Improve awareness campaigns through involvement of social workers and educators</a:t>
          </a:r>
        </a:p>
        <a:p>
          <a:pPr>
            <a:lnSpc>
              <a:spcPct val="90000"/>
            </a:lnSpc>
          </a:pPr>
          <a:endParaRPr lang="en-US" sz="1100" dirty="0" smtClean="0"/>
        </a:p>
        <a:p>
          <a:pPr>
            <a:lnSpc>
              <a:spcPct val="90000"/>
            </a:lnSpc>
          </a:pPr>
          <a:endParaRPr lang="en-US" sz="1100" dirty="0"/>
        </a:p>
      </dgm:t>
    </dgm:pt>
    <dgm:pt modelId="{B4A3ED34-93A8-4BE2-9BBE-8D43DD66A38E}" type="parTrans" cxnId="{06A748A0-0EE7-4E41-A2F9-D84FF00FA3FF}">
      <dgm:prSet/>
      <dgm:spPr/>
      <dgm:t>
        <a:bodyPr/>
        <a:lstStyle/>
        <a:p>
          <a:endParaRPr lang="en-US"/>
        </a:p>
      </dgm:t>
    </dgm:pt>
    <dgm:pt modelId="{E806EE7A-F410-47DC-8AC4-E58D301A7554}" type="sibTrans" cxnId="{06A748A0-0EE7-4E41-A2F9-D84FF00FA3FF}">
      <dgm:prSet/>
      <dgm:spPr/>
      <dgm:t>
        <a:bodyPr/>
        <a:lstStyle/>
        <a:p>
          <a:endParaRPr lang="en-US"/>
        </a:p>
      </dgm:t>
    </dgm:pt>
    <dgm:pt modelId="{A1740DA2-2C59-48AE-9E87-6AAFB723AD44}" type="pres">
      <dgm:prSet presAssocID="{E1AE8B9F-A85B-4CF7-B0C7-626F92A7A3E7}" presName="outerComposite" presStyleCnt="0">
        <dgm:presLayoutVars>
          <dgm:chMax val="5"/>
          <dgm:dir/>
          <dgm:resizeHandles val="exact"/>
        </dgm:presLayoutVars>
      </dgm:prSet>
      <dgm:spPr/>
    </dgm:pt>
    <dgm:pt modelId="{1C4C4C1A-AF61-4B9C-A7B3-17A5E0C2E230}" type="pres">
      <dgm:prSet presAssocID="{E1AE8B9F-A85B-4CF7-B0C7-626F92A7A3E7}" presName="dummyMaxCanvas" presStyleCnt="0">
        <dgm:presLayoutVars/>
      </dgm:prSet>
      <dgm:spPr/>
    </dgm:pt>
    <dgm:pt modelId="{BAA37314-1D94-4FAD-9543-16CB67CDD155}" type="pres">
      <dgm:prSet presAssocID="{E1AE8B9F-A85B-4CF7-B0C7-626F92A7A3E7}" presName="TwoNodes_1" presStyleLbl="node1" presStyleIdx="0" presStyleCnt="2" custScaleX="111119" custScaleY="116051" custLinFactNeighborX="5077" custLinFactNeighborY="-6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042BD-7ECF-42FF-ADCC-3DBF9E2D4380}" type="pres">
      <dgm:prSet presAssocID="{E1AE8B9F-A85B-4CF7-B0C7-626F92A7A3E7}" presName="TwoNodes_2" presStyleLbl="node1" presStyleIdx="1" presStyleCnt="2" custScaleX="106774" custScaleY="116012" custLinFactNeighborX="435" custLinFactNeighborY="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5D6A-9540-45CD-BD58-17A505FFA71D}" type="pres">
      <dgm:prSet presAssocID="{E1AE8B9F-A85B-4CF7-B0C7-626F92A7A3E7}" presName="TwoConn_1-2" presStyleLbl="fgAccFollowNode1" presStyleIdx="0" presStyleCnt="1">
        <dgm:presLayoutVars>
          <dgm:bulletEnabled val="1"/>
        </dgm:presLayoutVars>
      </dgm:prSet>
      <dgm:spPr/>
    </dgm:pt>
    <dgm:pt modelId="{677DB216-9582-417A-932A-6D0D1320D3C3}" type="pres">
      <dgm:prSet presAssocID="{E1AE8B9F-A85B-4CF7-B0C7-626F92A7A3E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1C8D0-CC43-4659-90C4-A1E9E14EC754}" type="pres">
      <dgm:prSet presAssocID="{E1AE8B9F-A85B-4CF7-B0C7-626F92A7A3E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E2A995-4BB2-4FB0-90FB-AD1209F71922}" type="presOf" srcId="{1D17384C-53DE-4CFC-9118-E93566FC5DA9}" destId="{5C7042BD-7ECF-42FF-ADCC-3DBF9E2D4380}" srcOrd="0" destOrd="0" presId="urn:microsoft.com/office/officeart/2005/8/layout/vProcess5"/>
    <dgm:cxn modelId="{9191F86C-ADE3-48EB-A178-688DB6DAA528}" type="presOf" srcId="{876A2859-E7A8-496D-B1A5-4AE915A241B2}" destId="{677DB216-9582-417A-932A-6D0D1320D3C3}" srcOrd="1" destOrd="0" presId="urn:microsoft.com/office/officeart/2005/8/layout/vProcess5"/>
    <dgm:cxn modelId="{120B6C53-D613-4DE3-9146-CD844B2450F8}" type="presOf" srcId="{1D17384C-53DE-4CFC-9118-E93566FC5DA9}" destId="{03C1C8D0-CC43-4659-90C4-A1E9E14EC754}" srcOrd="1" destOrd="0" presId="urn:microsoft.com/office/officeart/2005/8/layout/vProcess5"/>
    <dgm:cxn modelId="{C037B709-294B-4AB6-8D94-2D5FAA04FEC5}" type="presOf" srcId="{E1AE8B9F-A85B-4CF7-B0C7-626F92A7A3E7}" destId="{A1740DA2-2C59-48AE-9E87-6AAFB723AD44}" srcOrd="0" destOrd="0" presId="urn:microsoft.com/office/officeart/2005/8/layout/vProcess5"/>
    <dgm:cxn modelId="{6EE82ECA-BC70-41DB-B488-BFBBCF883E1C}" type="presOf" srcId="{876A2859-E7A8-496D-B1A5-4AE915A241B2}" destId="{BAA37314-1D94-4FAD-9543-16CB67CDD155}" srcOrd="0" destOrd="0" presId="urn:microsoft.com/office/officeart/2005/8/layout/vProcess5"/>
    <dgm:cxn modelId="{06A748A0-0EE7-4E41-A2F9-D84FF00FA3FF}" srcId="{E1AE8B9F-A85B-4CF7-B0C7-626F92A7A3E7}" destId="{1D17384C-53DE-4CFC-9118-E93566FC5DA9}" srcOrd="1" destOrd="0" parTransId="{B4A3ED34-93A8-4BE2-9BBE-8D43DD66A38E}" sibTransId="{E806EE7A-F410-47DC-8AC4-E58D301A7554}"/>
    <dgm:cxn modelId="{5DF8C851-979D-4547-924C-726521EB9AD8}" srcId="{E1AE8B9F-A85B-4CF7-B0C7-626F92A7A3E7}" destId="{876A2859-E7A8-496D-B1A5-4AE915A241B2}" srcOrd="0" destOrd="0" parTransId="{DD0E72F0-6A54-47EF-8D88-47BBD3670E31}" sibTransId="{D54D588B-9FE7-4DD7-A0D1-997C5CF65CC1}"/>
    <dgm:cxn modelId="{3B5FDA19-3CD4-48DE-8BBB-70BBF36D9A62}" type="presOf" srcId="{D54D588B-9FE7-4DD7-A0D1-997C5CF65CC1}" destId="{AFAE5D6A-9540-45CD-BD58-17A505FFA71D}" srcOrd="0" destOrd="0" presId="urn:microsoft.com/office/officeart/2005/8/layout/vProcess5"/>
    <dgm:cxn modelId="{BBF0D08E-6628-44BA-A7C4-5DCAB259B8BB}" type="presParOf" srcId="{A1740DA2-2C59-48AE-9E87-6AAFB723AD44}" destId="{1C4C4C1A-AF61-4B9C-A7B3-17A5E0C2E230}" srcOrd="0" destOrd="0" presId="urn:microsoft.com/office/officeart/2005/8/layout/vProcess5"/>
    <dgm:cxn modelId="{28EF207E-6580-443E-A4A9-63B3D96B3366}" type="presParOf" srcId="{A1740DA2-2C59-48AE-9E87-6AAFB723AD44}" destId="{BAA37314-1D94-4FAD-9543-16CB67CDD155}" srcOrd="1" destOrd="0" presId="urn:microsoft.com/office/officeart/2005/8/layout/vProcess5"/>
    <dgm:cxn modelId="{000FCFB2-C05D-4390-86C3-84A52C826831}" type="presParOf" srcId="{A1740DA2-2C59-48AE-9E87-6AAFB723AD44}" destId="{5C7042BD-7ECF-42FF-ADCC-3DBF9E2D4380}" srcOrd="2" destOrd="0" presId="urn:microsoft.com/office/officeart/2005/8/layout/vProcess5"/>
    <dgm:cxn modelId="{AA6A6047-AC22-4E09-8208-F891B36176FE}" type="presParOf" srcId="{A1740DA2-2C59-48AE-9E87-6AAFB723AD44}" destId="{AFAE5D6A-9540-45CD-BD58-17A505FFA71D}" srcOrd="3" destOrd="0" presId="urn:microsoft.com/office/officeart/2005/8/layout/vProcess5"/>
    <dgm:cxn modelId="{380C99A6-9302-484B-976C-BC9989766F51}" type="presParOf" srcId="{A1740DA2-2C59-48AE-9E87-6AAFB723AD44}" destId="{677DB216-9582-417A-932A-6D0D1320D3C3}" srcOrd="4" destOrd="0" presId="urn:microsoft.com/office/officeart/2005/8/layout/vProcess5"/>
    <dgm:cxn modelId="{2F5A66AC-D87E-4BDD-9FD8-A8FDE124A361}" type="presParOf" srcId="{A1740DA2-2C59-48AE-9E87-6AAFB723AD44}" destId="{03C1C8D0-CC43-4659-90C4-A1E9E14EC75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87CAA-89B5-4CAC-A186-BF7D0C59B69D}">
      <dsp:nvSpPr>
        <dsp:cNvPr id="0" name=""/>
        <dsp:cNvSpPr/>
      </dsp:nvSpPr>
      <dsp:spPr>
        <a:xfrm rot="5400000">
          <a:off x="-267823" y="269376"/>
          <a:ext cx="1785490" cy="124984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AIM</a:t>
          </a:r>
          <a:endParaRPr lang="en-US" sz="1700" kern="1200" dirty="0"/>
        </a:p>
      </dsp:txBody>
      <dsp:txXfrm rot="-5400000">
        <a:off x="1" y="626475"/>
        <a:ext cx="1249843" cy="535647"/>
      </dsp:txXfrm>
    </dsp:sp>
    <dsp:sp modelId="{CBB7732C-171B-4240-9831-51C66EE7586B}">
      <dsp:nvSpPr>
        <dsp:cNvPr id="0" name=""/>
        <dsp:cNvSpPr/>
      </dsp:nvSpPr>
      <dsp:spPr>
        <a:xfrm rot="5400000">
          <a:off x="5752709" y="-4501313"/>
          <a:ext cx="1160568" cy="10166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To explore the perceptions of young women regarding unconsented sexual activities and the risk of HIV in dating relationships</a:t>
          </a:r>
          <a:endParaRPr lang="en-US" sz="1900" kern="1200" dirty="0"/>
        </a:p>
      </dsp:txBody>
      <dsp:txXfrm rot="-5400000">
        <a:off x="1249843" y="58207"/>
        <a:ext cx="10109647" cy="1047260"/>
      </dsp:txXfrm>
    </dsp:sp>
    <dsp:sp modelId="{3BC9B476-6C17-412C-91DB-951691495B78}">
      <dsp:nvSpPr>
        <dsp:cNvPr id="0" name=""/>
        <dsp:cNvSpPr/>
      </dsp:nvSpPr>
      <dsp:spPr>
        <a:xfrm rot="5400000">
          <a:off x="-267823" y="1862618"/>
          <a:ext cx="1785490" cy="12498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OBJECTIVES</a:t>
          </a:r>
          <a:endParaRPr lang="en-US" sz="1700" kern="1200" dirty="0"/>
        </a:p>
      </dsp:txBody>
      <dsp:txXfrm rot="-5400000">
        <a:off x="1" y="2219717"/>
        <a:ext cx="1249843" cy="535647"/>
      </dsp:txXfrm>
    </dsp:sp>
    <dsp:sp modelId="{8DD117C5-0723-4768-A9D9-F60544C828A0}">
      <dsp:nvSpPr>
        <dsp:cNvPr id="0" name=""/>
        <dsp:cNvSpPr/>
      </dsp:nvSpPr>
      <dsp:spPr>
        <a:xfrm rot="5400000">
          <a:off x="5752709" y="-2908071"/>
          <a:ext cx="1160568" cy="10166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900" i="0" kern="1200" dirty="0" smtClean="0">
              <a:effectLst/>
              <a:latin typeface="Arial"/>
              <a:ea typeface="Calibri"/>
              <a:cs typeface="Arial"/>
            </a:rPr>
            <a:t>To explore and describe the perceptions of young women regarding unconsented  activities, </a:t>
          </a:r>
          <a:r>
            <a:rPr lang="en-ZA" sz="1900" i="0" kern="1200" dirty="0" smtClean="0"/>
            <a:t>the risk of HIV infection associated with unconsented sexual activities among young women </a:t>
          </a:r>
          <a:r>
            <a:rPr lang="en-ZA" sz="1900" i="0" kern="1200" dirty="0" smtClean="0">
              <a:effectLst/>
              <a:latin typeface="Arial"/>
              <a:ea typeface="Calibri"/>
            </a:rPr>
            <a:t>and the impact thereof</a:t>
          </a:r>
          <a:endParaRPr lang="en-US" sz="1900" i="0" kern="1200" dirty="0"/>
        </a:p>
      </dsp:txBody>
      <dsp:txXfrm rot="-5400000">
        <a:off x="1249843" y="1651449"/>
        <a:ext cx="10109647" cy="1047260"/>
      </dsp:txXfrm>
    </dsp:sp>
    <dsp:sp modelId="{D046A788-B633-444F-AE7A-DC32E950AA54}">
      <dsp:nvSpPr>
        <dsp:cNvPr id="0" name=""/>
        <dsp:cNvSpPr/>
      </dsp:nvSpPr>
      <dsp:spPr>
        <a:xfrm rot="5400000">
          <a:off x="-267823" y="3455860"/>
          <a:ext cx="1785490" cy="12498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PROBLEM</a:t>
          </a:r>
          <a:endParaRPr lang="en-US" sz="1700" kern="1200" dirty="0"/>
        </a:p>
      </dsp:txBody>
      <dsp:txXfrm rot="-5400000">
        <a:off x="1" y="3812959"/>
        <a:ext cx="1249843" cy="535647"/>
      </dsp:txXfrm>
    </dsp:sp>
    <dsp:sp modelId="{23F55749-E688-405B-ACA9-A3E1A7196F31}">
      <dsp:nvSpPr>
        <dsp:cNvPr id="0" name=""/>
        <dsp:cNvSpPr/>
      </dsp:nvSpPr>
      <dsp:spPr>
        <a:xfrm rot="5400000">
          <a:off x="5752709" y="-1314830"/>
          <a:ext cx="1160568" cy="10166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 South Africa, young women aged 14 to 24 years are more likely to experience coerced or forced sex during first sexual intercourse (Richter, Norris &amp; </a:t>
          </a:r>
          <a:r>
            <a:rPr lang="en-US" sz="1900" kern="1200" dirty="0" err="1" smtClean="0"/>
            <a:t>Ramjith</a:t>
          </a:r>
          <a:r>
            <a:rPr lang="en-US" sz="1900" kern="1200" dirty="0" smtClean="0"/>
            <a:t>, 2015).</a:t>
          </a:r>
          <a:endParaRPr lang="en-US" sz="1900" kern="1200" dirty="0"/>
        </a:p>
      </dsp:txBody>
      <dsp:txXfrm rot="-5400000">
        <a:off x="1249843" y="3244690"/>
        <a:ext cx="10109647" cy="104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D9A7E-F269-433E-8642-8AE9B6923384}">
      <dsp:nvSpPr>
        <dsp:cNvPr id="0" name=""/>
        <dsp:cNvSpPr/>
      </dsp:nvSpPr>
      <dsp:spPr>
        <a:xfrm>
          <a:off x="0" y="34130"/>
          <a:ext cx="3428999" cy="2057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Research approach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Qualitative</a:t>
          </a:r>
          <a:endParaRPr lang="en-US" sz="2200" kern="1200" dirty="0"/>
        </a:p>
      </dsp:txBody>
      <dsp:txXfrm>
        <a:off x="0" y="34130"/>
        <a:ext cx="3428999" cy="2057400"/>
      </dsp:txXfrm>
    </dsp:sp>
    <dsp:sp modelId="{04DB47CA-2962-4E5D-A337-B2C824199049}">
      <dsp:nvSpPr>
        <dsp:cNvPr id="0" name=""/>
        <dsp:cNvSpPr/>
      </dsp:nvSpPr>
      <dsp:spPr>
        <a:xfrm>
          <a:off x="3771900" y="34130"/>
          <a:ext cx="3428999" cy="2057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Research design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Explorative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771900" y="34130"/>
        <a:ext cx="3428999" cy="2057400"/>
      </dsp:txXfrm>
    </dsp:sp>
    <dsp:sp modelId="{D3B06091-F4FF-4F5C-95E8-7A1D9D1CE24F}">
      <dsp:nvSpPr>
        <dsp:cNvPr id="0" name=""/>
        <dsp:cNvSpPr/>
      </dsp:nvSpPr>
      <dsp:spPr>
        <a:xfrm>
          <a:off x="7543800" y="34130"/>
          <a:ext cx="3428999" cy="2057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Population and sample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Young women 19-24</a:t>
          </a:r>
          <a:endParaRPr lang="en-US" sz="2200" kern="1200" dirty="0"/>
        </a:p>
      </dsp:txBody>
      <dsp:txXfrm>
        <a:off x="7543800" y="34130"/>
        <a:ext cx="3428999" cy="2057400"/>
      </dsp:txXfrm>
    </dsp:sp>
    <dsp:sp modelId="{AB1176F9-C293-403D-9BB8-0DA9A681C9ED}">
      <dsp:nvSpPr>
        <dsp:cNvPr id="0" name=""/>
        <dsp:cNvSpPr/>
      </dsp:nvSpPr>
      <dsp:spPr>
        <a:xfrm>
          <a:off x="0" y="2434431"/>
          <a:ext cx="3428999" cy="2057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Sampling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Purposive (non-probability)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</dsp:txBody>
      <dsp:txXfrm>
        <a:off x="0" y="2434431"/>
        <a:ext cx="3428999" cy="2057400"/>
      </dsp:txXfrm>
    </dsp:sp>
    <dsp:sp modelId="{F4C97BDA-6B9F-4164-91A4-824A77B55271}">
      <dsp:nvSpPr>
        <dsp:cNvPr id="0" name=""/>
        <dsp:cNvSpPr/>
      </dsp:nvSpPr>
      <dsp:spPr>
        <a:xfrm>
          <a:off x="3771900" y="2434431"/>
          <a:ext cx="3428999" cy="2057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Data collection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Semi-structured interviews</a:t>
          </a:r>
          <a:endParaRPr lang="en-US" sz="2200" kern="1200" dirty="0"/>
        </a:p>
      </dsp:txBody>
      <dsp:txXfrm>
        <a:off x="3771900" y="2434431"/>
        <a:ext cx="3428999" cy="2057400"/>
      </dsp:txXfrm>
    </dsp:sp>
    <dsp:sp modelId="{7AAE7F1E-C84F-4F62-91A2-E1EC3ED556A0}">
      <dsp:nvSpPr>
        <dsp:cNvPr id="0" name=""/>
        <dsp:cNvSpPr/>
      </dsp:nvSpPr>
      <dsp:spPr>
        <a:xfrm>
          <a:off x="7543800" y="2434431"/>
          <a:ext cx="3428999" cy="2057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Data analysis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Thematic analysis</a:t>
          </a:r>
          <a:endParaRPr lang="en-US" sz="2200" kern="1200" dirty="0"/>
        </a:p>
      </dsp:txBody>
      <dsp:txXfrm>
        <a:off x="7543800" y="2434431"/>
        <a:ext cx="3428999" cy="2057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2CD1F-44F6-41DD-961F-79DDADBD7D48}">
      <dsp:nvSpPr>
        <dsp:cNvPr id="0" name=""/>
        <dsp:cNvSpPr/>
      </dsp:nvSpPr>
      <dsp:spPr>
        <a:xfrm rot="16200000">
          <a:off x="-520352" y="521691"/>
          <a:ext cx="4525962" cy="348257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262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Factors associated with unconsented sexual activities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Peer pressure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Poverty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Lack of consent, communication &amp; negotiation</a:t>
          </a:r>
          <a:endParaRPr lang="en-US" sz="1500" kern="1200" dirty="0"/>
        </a:p>
      </dsp:txBody>
      <dsp:txXfrm rot="5400000">
        <a:off x="1340" y="905191"/>
        <a:ext cx="3482578" cy="2715578"/>
      </dsp:txXfrm>
    </dsp:sp>
    <dsp:sp modelId="{D6BAE223-2A8B-478A-9D4C-61D10AB3C599}">
      <dsp:nvSpPr>
        <dsp:cNvPr id="0" name=""/>
        <dsp:cNvSpPr/>
      </dsp:nvSpPr>
      <dsp:spPr>
        <a:xfrm rot="16200000">
          <a:off x="3223419" y="521691"/>
          <a:ext cx="4525962" cy="3482578"/>
        </a:xfrm>
        <a:prstGeom prst="flowChartManualOperation">
          <a:avLst/>
        </a:prstGeom>
        <a:solidFill>
          <a:schemeClr val="accent5">
            <a:hueOff val="3359277"/>
            <a:satOff val="4740"/>
            <a:lumOff val="-58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262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Motivations to engage in unconsented sexual activities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Desire for money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Need to satisfy a partner</a:t>
          </a:r>
          <a:endParaRPr lang="en-US" sz="1500" kern="1200" dirty="0"/>
        </a:p>
      </dsp:txBody>
      <dsp:txXfrm rot="5400000">
        <a:off x="3745111" y="905191"/>
        <a:ext cx="3482578" cy="2715578"/>
      </dsp:txXfrm>
    </dsp:sp>
    <dsp:sp modelId="{7DD04CD7-E52D-45CD-9EE4-5F14771742B9}">
      <dsp:nvSpPr>
        <dsp:cNvPr id="0" name=""/>
        <dsp:cNvSpPr/>
      </dsp:nvSpPr>
      <dsp:spPr>
        <a:xfrm rot="16200000">
          <a:off x="6967190" y="521691"/>
          <a:ext cx="4525962" cy="3482578"/>
        </a:xfrm>
        <a:prstGeom prst="flowChartManualOperation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262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impact of unconsented sexual activities on young women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School drop-out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Mental health repercussions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Unplanned pregnancies and infectious diseases</a:t>
          </a:r>
          <a:endParaRPr lang="en-US" sz="1500" kern="1200" dirty="0"/>
        </a:p>
      </dsp:txBody>
      <dsp:txXfrm rot="5400000">
        <a:off x="7488882" y="905191"/>
        <a:ext cx="3482578" cy="2715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37314-1D94-4FAD-9543-16CB67CDD155}">
      <dsp:nvSpPr>
        <dsp:cNvPr id="0" name=""/>
        <dsp:cNvSpPr/>
      </dsp:nvSpPr>
      <dsp:spPr>
        <a:xfrm>
          <a:off x="57661" y="-163255"/>
          <a:ext cx="10612565" cy="2363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CONCLUSION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Young women continue to engage in unconsented sexual activities despite the knowledge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Poor family background, peer pressure, poverty are major contributory factors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Lack of consent, communication and negotiation places young women at a greater risk of contracting the virus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This requires an improved intervention strategy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26888" y="-94028"/>
        <a:ext cx="8267548" cy="2225136"/>
      </dsp:txXfrm>
    </dsp:sp>
    <dsp:sp modelId="{5C7042BD-7ECF-42FF-ADCC-3DBF9E2D4380}">
      <dsp:nvSpPr>
        <dsp:cNvPr id="0" name=""/>
        <dsp:cNvSpPr/>
      </dsp:nvSpPr>
      <dsp:spPr>
        <a:xfrm>
          <a:off x="1465669" y="2326420"/>
          <a:ext cx="10197590" cy="2362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15000"/>
                <a:satMod val="180000"/>
              </a:schemeClr>
            </a:gs>
            <a:gs pos="50000">
              <a:schemeClr val="accent5">
                <a:hueOff val="6718553"/>
                <a:satOff val="9479"/>
                <a:lumOff val="-1176"/>
                <a:alphaOff val="0"/>
                <a:shade val="45000"/>
                <a:satMod val="170000"/>
              </a:schemeClr>
            </a:gs>
            <a:gs pos="70000">
              <a:schemeClr val="accent5">
                <a:hueOff val="6718553"/>
                <a:satOff val="9479"/>
                <a:lumOff val="-1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RECOMMENDATIONS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Development of focused interventions for young women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Development of sexual consent policies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Improve awareness campaigns through involvement of social workers and educators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534873" y="2395624"/>
        <a:ext cx="6846086" cy="2224388"/>
      </dsp:txXfrm>
    </dsp:sp>
    <dsp:sp modelId="{AFAE5D6A-9540-45CD-BD58-17A505FFA71D}">
      <dsp:nvSpPr>
        <dsp:cNvPr id="0" name=""/>
        <dsp:cNvSpPr/>
      </dsp:nvSpPr>
      <dsp:spPr>
        <a:xfrm>
          <a:off x="8330530" y="1601257"/>
          <a:ext cx="1323843" cy="132384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628395" y="1601257"/>
        <a:ext cx="728113" cy="99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D9CA7-3998-4A3A-9B3E-D28750AFC25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56EB3-11F1-481A-BA25-5E6CEB82E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6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9/9/2025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ZA" smtClean="0"/>
              <a:t>A Caring and Self-reliant Society</a:t>
            </a:r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B76F17F-A66C-1527-6887-2DCCA4ACCE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3" y="94991"/>
            <a:ext cx="6311150" cy="1984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491C-6316-4FC0-995A-7FD10B71435E}" type="datetime1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AC97C9-5258-41DC-AC34-4E5FF1F38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04" y="265532"/>
            <a:ext cx="2580385" cy="10675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06528-43E8-402E-BFD5-380BA7560117}" type="datetime1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CFA415FA-D077-4CB7-8CBC-8F39C7C51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0" y="2770632"/>
            <a:ext cx="7443216" cy="1325563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4484D66F-7657-44F5-BAE9-F676B76CB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0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27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624" y="715962"/>
            <a:ext cx="4227375" cy="4727907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64D0D78-72DF-43BD-8B4F-DE52DA01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DAFD71A9-C105-43A7-88DA-9FFC5174C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9238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=""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=""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074AC9B3-247D-45E3-9C91-C248ADAFB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BB8295CA-882D-4533-80DA-6D6EA012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917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=""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874" y="0"/>
            <a:ext cx="3558126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=""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874" y="0"/>
            <a:ext cx="3558126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3900" y="1905000"/>
            <a:ext cx="695573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=""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10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898" y="715961"/>
            <a:ext cx="6955735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tx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3900" y="1905000"/>
            <a:ext cx="695573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=""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10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898" y="715961"/>
            <a:ext cx="6955735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accent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EE98737-74D2-46C7-8655-74871A420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48"/>
            <a:ext cx="12192000" cy="4286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7146B861-BC3C-4898-95DE-944AB0875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59"/>
            <a:ext cx="12192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410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1560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CBC35-E93D-4615-8965-4B50AE045D53}" type="datetime1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FFD556-E752-62B7-36D2-AD62AB92F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535"/>
            <a:ext cx="2752911" cy="1137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B4FBE5B2-2D6A-4DC6-9944-CF3D7EC50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48"/>
            <a:ext cx="12192000" cy="4286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9407BD0-C2EE-44A7-8749-433953FD1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59"/>
            <a:ext cx="12192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38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4128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="" xmlns:a16="http://schemas.microsoft.com/office/drawing/2014/main" id="{1979441F-BDF5-41C8-933A-7E284F670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52905"/>
            <a:ext cx="12192000" cy="8572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E4C7544D-BD57-4504-AC5A-951E353C2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833855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6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9066358F-3531-4B96-B041-02BD18401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33855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7E4664-9EEE-4A2F-B223-5F295C6B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4"/>
            <a:ext cx="10667999" cy="646332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sz="40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97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9/9/2025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7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69F2E-4424-4EDE-844E-D01431E27452}" type="datetime1">
              <a:rPr lang="en-ZA" smtClean="0"/>
              <a:t>2025/09/09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AEE20C-45DB-41C2-8163-550FE5ACE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07" y="126568"/>
            <a:ext cx="2914564" cy="121813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2DB74-0435-4CAB-968A-F96039E53330}" type="datetime1">
              <a:rPr lang="en-ZA" smtClean="0"/>
              <a:t>2025/09/09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99A732-6DDC-49EE-AF45-AA92B71C4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92" y="384674"/>
            <a:ext cx="1865463" cy="77177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96171-CE86-4E66-BE83-1A913A5F4479}" type="datetime1">
              <a:rPr lang="en-ZA" smtClean="0"/>
              <a:t>2025/09/09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1370CC-3E36-4122-8DC6-B84870B22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69" y="309935"/>
            <a:ext cx="2365731" cy="9787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032D2-1BDC-403B-A47F-BC0C12AFFF79}" type="datetime1">
              <a:rPr lang="en-ZA" smtClean="0"/>
              <a:t>2025/09/09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D374EA-D9F3-4A84-9F10-B3016D989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99" y="250415"/>
            <a:ext cx="2558716" cy="105858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BDAF9-E026-4A29-95A5-2D6E2BACF14C}" type="datetime1">
              <a:rPr lang="en-ZA" smtClean="0"/>
              <a:t>2025/09/09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CE78967D-19D0-4D94-8D70-19D1F589F550}" type="datetime1">
              <a:rPr lang="en-ZA" smtClean="0"/>
              <a:t>2025/09/09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5F96D4-833E-4DAE-84DD-DCB769480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874" y="187290"/>
            <a:ext cx="2716883" cy="112401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D6341B-1AB2-4AEB-9DC0-4419AADD49D8}" type="datetime1">
              <a:rPr lang="en-ZA" smtClean="0"/>
              <a:t>2025/09/09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3D3E78-A744-4246-87A2-AA4195FB9939}" type="datetime1">
              <a:rPr lang="en-ZA" smtClean="0"/>
              <a:t>2025/09/09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ZA" smtClean="0"/>
              <a:t>A Caring and Self-reliant Society</a:t>
            </a:r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C0F62D-E2D1-48B9-8941-567607D044A3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364696-E1F3-49EF-AEC8-730A16D9A23F}" type="datetimeFigureOut">
              <a:rPr lang="en-US" altLang="en-US" smtClean="0">
                <a:solidFill>
                  <a:srgbClr val="FFFFFF">
                    <a:tint val="75000"/>
                  </a:srgb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9/9/2025</a:t>
            </a:fld>
            <a:endParaRPr lang="en-US" altLang="en-US" dirty="0">
              <a:solidFill>
                <a:srgbClr val="FFFFFF">
                  <a:tint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>
                  <a:tint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02A1B0-4691-41D9-84E0-69D594EAA3FE}" type="slidenum">
              <a:rPr lang="en-US" altLang="en-US" smtClean="0">
                <a:solidFill>
                  <a:srgbClr val="FFFFFF">
                    <a:tint val="75000"/>
                  </a:srgb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>
                  <a:tint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55C052-DCE1-1A5B-D38B-E09F5D0081DB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hdr"/>
              </p:ext>
            </p:extLst>
          </p:nvPr>
        </p:nvSpPr>
        <p:spPr>
          <a:xfrm>
            <a:off x="11612563" y="63500"/>
            <a:ext cx="54451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[OFFICIAL]</a:t>
            </a:r>
          </a:p>
        </p:txBody>
      </p:sp>
    </p:spTree>
    <p:extLst>
      <p:ext uri="{BB962C8B-B14F-4D97-AF65-F5344CB8AC3E}">
        <p14:creationId xmlns:p14="http://schemas.microsoft.com/office/powerpoint/2010/main" val="2503137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939A3F-734C-4E08-9AD1-2A06E2F2C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824" y="1967345"/>
            <a:ext cx="10469126" cy="293404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+mn-cs"/>
              </a:rPr>
              <a:t>Sekhukhune District: ASASWEI </a:t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+mn-cs"/>
              </a:rPr>
              <a:t>The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+mn-cs"/>
              </a:rPr>
              <a:t>perceptions of young women regarding unconsented sexual activities and the risk of HIV infections in dating relationships</a:t>
            </a:r>
            <a:endParaRPr lang="en-Z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E924B1-7F75-4830-87EC-A2878D861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6618" y="4901394"/>
            <a:ext cx="6625244" cy="1027134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Makhudu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Sbongile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Joyce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2025</a:t>
            </a:r>
            <a:endParaRPr lang="en-US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EE474-ECF1-8CBD-25C0-84250CF6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Caring and Self-reliant Society</a:t>
            </a:r>
          </a:p>
        </p:txBody>
      </p:sp>
    </p:spTree>
    <p:extLst>
      <p:ext uri="{BB962C8B-B14F-4D97-AF65-F5344CB8AC3E}">
        <p14:creationId xmlns:p14="http://schemas.microsoft.com/office/powerpoint/2010/main" val="10710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2</a:t>
            </a:fld>
            <a:endParaRPr lang="en-Z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Unconsented sex, a major risk of HIV </a:t>
            </a:r>
            <a:r>
              <a:rPr lang="en-US" dirty="0" smtClean="0"/>
              <a:t>infections among young women</a:t>
            </a:r>
            <a:endParaRPr lang="en-US" dirty="0"/>
          </a:p>
          <a:p>
            <a:r>
              <a:rPr lang="en-US" dirty="0" smtClean="0"/>
              <a:t>Women </a:t>
            </a:r>
            <a:r>
              <a:rPr lang="en-US" dirty="0"/>
              <a:t>who have been subjected to coercive sexual behavior are at an increased risk of contracting HIV</a:t>
            </a:r>
            <a:endParaRPr lang="en-US" dirty="0" smtClean="0"/>
          </a:p>
          <a:p>
            <a:r>
              <a:rPr lang="en-US" dirty="0"/>
              <a:t>sexual activities such as sexual violence, early sexual debut, and forced sexual initiation are associated with HIV acquisition and risky sexual </a:t>
            </a:r>
            <a:r>
              <a:rPr lang="en-US" dirty="0" smtClean="0"/>
              <a:t>behaviors </a:t>
            </a:r>
            <a:r>
              <a:rPr lang="en-US" dirty="0"/>
              <a:t>among young women.</a:t>
            </a:r>
            <a:endParaRPr lang="en-US" dirty="0" smtClean="0"/>
          </a:p>
          <a:p>
            <a:r>
              <a:rPr lang="en-US" dirty="0" smtClean="0"/>
              <a:t>53% of young </a:t>
            </a:r>
            <a:r>
              <a:rPr lang="en-US" dirty="0"/>
              <a:t>women aged 15–24 years became infected with HIV globally </a:t>
            </a:r>
            <a:r>
              <a:rPr lang="en-US" dirty="0" smtClean="0"/>
              <a:t>in 2022 (</a:t>
            </a:r>
            <a:r>
              <a:rPr lang="en-US" dirty="0"/>
              <a:t>UNAIDS, 2022). </a:t>
            </a:r>
            <a:endParaRPr lang="en-US" dirty="0" smtClean="0"/>
          </a:p>
          <a:p>
            <a:r>
              <a:rPr lang="en-US" dirty="0"/>
              <a:t>Sexual consent must be established to determine whether an activity is consensual or non-consensual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11236" y="720436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INTRODUCTION AND BACKGROUND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570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03733"/>
              </p:ext>
            </p:extLst>
          </p:nvPr>
        </p:nvGraphicFramePr>
        <p:xfrm>
          <a:off x="401781" y="1481138"/>
          <a:ext cx="11416145" cy="497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3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08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AIM, OBJECTIVES AND PROBLEM STATEMENT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329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743111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4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5490" y="274638"/>
            <a:ext cx="8866909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5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445633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5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46218" y="274638"/>
            <a:ext cx="8936182" cy="1143000"/>
          </a:xfrm>
        </p:spPr>
        <p:txBody>
          <a:bodyPr/>
          <a:lstStyle/>
          <a:p>
            <a:r>
              <a:rPr lang="en-US" dirty="0" smtClean="0"/>
              <a:t>Findings and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3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862147"/>
              </p:ext>
            </p:extLst>
          </p:nvPr>
        </p:nvGraphicFramePr>
        <p:xfrm>
          <a:off x="346364" y="1481138"/>
          <a:ext cx="1123603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6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98618" y="274638"/>
            <a:ext cx="8783782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CONCLUSION AND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39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06" y="1526858"/>
            <a:ext cx="11359863" cy="2852737"/>
          </a:xfrm>
        </p:spPr>
        <p:txBody>
          <a:bodyPr/>
          <a:lstStyle/>
          <a:p>
            <a:r>
              <a:rPr lang="en-US" dirty="0" smtClean="0"/>
              <a:t>			Thank you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Caring and Self-reliant Society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3632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FFFFFF"/>
      </a:accent6>
      <a:hlink>
        <a:srgbClr val="FFFFFF"/>
      </a:hlink>
      <a:folHlink>
        <a:srgbClr val="FFFFFF"/>
      </a:folHlink>
    </a:clrScheme>
    <a:fontScheme name="Heritage and Histor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ck History Month_TM10103076_Win32_LH_v4" id="{5AE25372-5B71-4B3F-A332-C4D84C968E46}" vid="{07F4610E-88B6-4CC8-AAA7-899DFEA9E1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548</TotalTime>
  <Words>393</Words>
  <Application>Microsoft Office PowerPoint</Application>
  <PresentationFormat>Custom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Concourse</vt:lpstr>
      <vt:lpstr>2_Office Theme</vt:lpstr>
      <vt:lpstr>Sekhukhune District: ASASWEI    The perceptions of young women regarding unconsented sexual activities and the risk of HIV infections in dating relationships</vt:lpstr>
      <vt:lpstr>PowerPoint Presentation</vt:lpstr>
      <vt:lpstr>AIM, OBJECTIVES AND PROBLEM STATEMENT</vt:lpstr>
      <vt:lpstr>METHODOLOGY</vt:lpstr>
      <vt:lpstr>Findings and discussions</vt:lpstr>
      <vt:lpstr>CONCLUSION AND RECOMMENDATIONS</vt:lpstr>
      <vt:lpstr>   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Sekhukhune ASASWEI   The perceptions of young women regarding unconsented sexual activities in dating relationships</dc:title>
  <dc:creator>Rakgoale EK (Kgomotso)</dc:creator>
  <cp:lastModifiedBy>MASH SOUND</cp:lastModifiedBy>
  <cp:revision>49</cp:revision>
  <dcterms:created xsi:type="dcterms:W3CDTF">2025-08-28T11:40:13Z</dcterms:created>
  <dcterms:modified xsi:type="dcterms:W3CDTF">2025-09-10T07:39:03Z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c740cb2-7f86-41bb-b68c-9e9a3dde6ec3_Enabled">
    <vt:lpwstr>true</vt:lpwstr>
  </property>
  <property fmtid="{D5CDD505-2E9C-101B-9397-08002B2CF9AE}" pid="3" name="MSIP_Label_dc740cb2-7f86-41bb-b68c-9e9a3dde6ec3_SetDate">
    <vt:lpwstr>2025-08-28T11:40:35Z</vt:lpwstr>
  </property>
  <property fmtid="{D5CDD505-2E9C-101B-9397-08002B2CF9AE}" pid="4" name="MSIP_Label_dc740cb2-7f86-41bb-b68c-9e9a3dde6ec3_Method">
    <vt:lpwstr>Standard</vt:lpwstr>
  </property>
  <property fmtid="{D5CDD505-2E9C-101B-9397-08002B2CF9AE}" pid="5" name="MSIP_Label_dc740cb2-7f86-41bb-b68c-9e9a3dde6ec3_Name">
    <vt:lpwstr>Confidential</vt:lpwstr>
  </property>
  <property fmtid="{D5CDD505-2E9C-101B-9397-08002B2CF9AE}" pid="6" name="MSIP_Label_dc740cb2-7f86-41bb-b68c-9e9a3dde6ec3_SiteId">
    <vt:lpwstr>3ff9ce1d-5f5d-43ff-84b2-652880bddc83</vt:lpwstr>
  </property>
  <property fmtid="{D5CDD505-2E9C-101B-9397-08002B2CF9AE}" pid="7" name="MSIP_Label_dc740cb2-7f86-41bb-b68c-9e9a3dde6ec3_ActionId">
    <vt:lpwstr>fef7c239-feda-44f0-bb58-3bbbfb95d49a</vt:lpwstr>
  </property>
  <property fmtid="{D5CDD505-2E9C-101B-9397-08002B2CF9AE}" pid="8" name="MSIP_Label_dc740cb2-7f86-41bb-b68c-9e9a3dde6ec3_ContentBits">
    <vt:lpwstr>0</vt:lpwstr>
  </property>
  <property fmtid="{D5CDD505-2E9C-101B-9397-08002B2CF9AE}" pid="9" name="MSIP_Label_dc740cb2-7f86-41bb-b68c-9e9a3dde6ec3_Tag">
    <vt:lpwstr>10, 3, 0, 1</vt:lpwstr>
  </property>
</Properties>
</file>