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67" r:id="rId2"/>
    <p:sldId id="257" r:id="rId3"/>
    <p:sldId id="258" r:id="rId4"/>
    <p:sldId id="260" r:id="rId5"/>
    <p:sldId id="261" r:id="rId6"/>
    <p:sldId id="269" r:id="rId7"/>
    <p:sldId id="270" r:id="rId8"/>
    <p:sldId id="266" r:id="rId9"/>
    <p:sldId id="262" r:id="rId10"/>
    <p:sldId id="271" r:id="rId11"/>
    <p:sldId id="263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5DCE42A-80DD-498C-91B1-3CF7210A0EF6}">
          <p14:sldIdLst>
            <p14:sldId id="267"/>
            <p14:sldId id="257"/>
            <p14:sldId id="258"/>
            <p14:sldId id="260"/>
            <p14:sldId id="261"/>
            <p14:sldId id="269"/>
            <p14:sldId id="270"/>
            <p14:sldId id="266"/>
            <p14:sldId id="262"/>
            <p14:sldId id="271"/>
            <p14:sldId id="263"/>
            <p14:sldId id="27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75" d="100"/>
          <a:sy n="75" d="100"/>
        </p:scale>
        <p:origin x="139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6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5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51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6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1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92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7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5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2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978" y="1231316"/>
            <a:ext cx="8689976" cy="2509213"/>
          </a:xfrm>
        </p:spPr>
        <p:txBody>
          <a:bodyPr/>
          <a:lstStyle/>
          <a:p>
            <a:r>
              <a:rPr lang="en-ZA" dirty="0">
                <a:solidFill>
                  <a:schemeClr val="bg1">
                    <a:lumMod val="75000"/>
                  </a:schemeClr>
                </a:solidFill>
              </a:rPr>
              <a:t>Evaluating the effectiveness of digital tools in Social Work Practice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Kholwani</a:t>
            </a:r>
            <a:r>
              <a:rPr lang="en-US" dirty="0" smtClean="0"/>
              <a:t> patience </a:t>
            </a:r>
            <a:r>
              <a:rPr lang="en-US" dirty="0" err="1" smtClean="0"/>
              <a:t>mabasa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724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73" y="335875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20916" y="1561701"/>
            <a:ext cx="8915400" cy="3777622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 tools offer promising enhancements but must be critically evaluated</a:t>
            </a:r>
          </a:p>
          <a:p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of work done during audit period as information is easily accessible, valid and reliable</a:t>
            </a:r>
          </a:p>
          <a:p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tools are transforming the practice of Green Social Work by enabling more responsive, data-driven, and ecologically conscious interventions. </a:t>
            </a:r>
          </a:p>
          <a:p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should empower—not replace—the human element in social work</a:t>
            </a:r>
            <a:endParaRPr lang="en-US" sz="22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99" y="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Recommendations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8099" y="1280890"/>
            <a:ext cx="9156457" cy="4326835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practitioners: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ongoing digital literacy training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ethical tech use</a:t>
            </a:r>
          </a:p>
          <a:p>
            <a:pPr marL="457200" lvl="1" indent="0">
              <a:buNone/>
            </a:pPr>
            <a:endParaRPr lang="en-US" sz="2000" cap="none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organizations: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user-friendly platforms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social workers in tech development processes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digital tools for all field service in social work practice (DSD)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enough tools of trade for social work professionals</a:t>
            </a:r>
          </a:p>
        </p:txBody>
      </p:sp>
    </p:spTree>
    <p:extLst>
      <p:ext uri="{BB962C8B-B14F-4D97-AF65-F5344CB8AC3E}">
        <p14:creationId xmlns:p14="http://schemas.microsoft.com/office/powerpoint/2010/main" val="42573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99" y="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Recommendations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8099" y="1092046"/>
            <a:ext cx="9156457" cy="4326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Tools for Supervision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Reminder Systems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platforms that send automated alerts to supervisors regarding pending or overdue case reviews.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Engagement Metrics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dashboards to track supervisory activity and ensure consistent involvement in case progression.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Development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clear protocols for digital supervision, including frequency of check-ins and documentation standards.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</a:t>
            </a: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for Supervisors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 supervisory staff with digital literacy skills to maximize the effectiveness of these tools.</a:t>
            </a:r>
            <a:endParaRPr lang="en-US" sz="20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656" y="405449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end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8360" y="1835426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Ndza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nkhensa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Obrigado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" y="1"/>
            <a:ext cx="18028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59" y="2444751"/>
            <a:ext cx="845185" cy="1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586" y="614171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the presentation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64873" y="2203174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Research methodology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Findings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Discussions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Recommendations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626" y="534658"/>
            <a:ext cx="8638429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5452" y="1815548"/>
            <a:ext cx="9816547" cy="4456043"/>
          </a:xfrm>
        </p:spPr>
        <p:txBody>
          <a:bodyPr>
            <a:normAutofit/>
          </a:bodyPr>
          <a:lstStyle/>
          <a:p>
            <a:pPr algn="just"/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digital tools has transformed social work, especially in managing client data and service delivery.</a:t>
            </a:r>
          </a:p>
          <a:p>
            <a:pPr algn="just"/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technologies offer efficiency, accessibility, and enhanced communication, but also raise ethical and practical concerns.</a:t>
            </a:r>
          </a:p>
          <a:p>
            <a:pPr algn="just"/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study was to explore how digital tools enhance or hinder social work practice</a:t>
            </a:r>
          </a:p>
          <a:p>
            <a:pPr algn="just"/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reliance on technology in service delivery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66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56" y="0"/>
            <a:ext cx="8911687" cy="1033670"/>
          </a:xfrm>
        </p:spPr>
        <p:txBody>
          <a:bodyPr/>
          <a:lstStyle/>
          <a:p>
            <a:r>
              <a:rPr lang="en-US" dirty="0"/>
              <a:t>🔬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Research methodology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4703" y="1106556"/>
            <a:ext cx="10386392" cy="3777622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approach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semi-structured interviews </a:t>
            </a:r>
          </a:p>
          <a:p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social workers’ experiences and perceptions (CPU, Probation services, Older persons’ services and VEP services)</a:t>
            </a:r>
          </a:p>
          <a:p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a deep understanding of benefits and limitation</a:t>
            </a:r>
          </a:p>
          <a:p>
            <a:r>
              <a:rPr lang="en-US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evaluated: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care web-based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protection register (CPR)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adoptable children and prospective adoptive parents (RACAP)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empowerment </a:t>
            </a:r>
            <a:r>
              <a:rPr lang="en-US" sz="2000" cap="none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management system (VEPIMS)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 case management system (PCM)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persons electronic abuse register (OPAR)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communication platforms</a:t>
            </a:r>
          </a:p>
          <a:p>
            <a:pPr lvl="1"/>
            <a:r>
              <a:rPr lang="en-US" sz="20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  <a:endParaRPr lang="en-US" sz="20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📊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7661" y="1280890"/>
            <a:ext cx="915062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Digital Tools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Improved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remote and marginalized populations more effectively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Enhanced Communication and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collaboration between supervisors,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workers, and clients</a:t>
            </a:r>
          </a:p>
          <a:p>
            <a:pPr marL="0" indent="0">
              <a:buNone/>
            </a:pPr>
            <a:endParaRPr lang="en-US" sz="22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r>
              <a:rPr lang="en-US" sz="2200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Streamlines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record-keeping and reporting</a:t>
            </a:r>
          </a:p>
          <a:p>
            <a:pPr marL="0" indent="0">
              <a:buNone/>
            </a:pP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Frees </a:t>
            </a:r>
            <a:r>
              <a:rPr lang="en-US" sz="2200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time for direct client </a:t>
            </a:r>
            <a:r>
              <a:rPr lang="en-US" sz="22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0" indent="0">
              <a:buNone/>
            </a:pPr>
            <a:endParaRPr lang="en-US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81" y="0"/>
            <a:ext cx="2378229" cy="69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📊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Findings continues…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7661" y="1280890"/>
            <a:ext cx="915062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Challenges</a:t>
            </a:r>
          </a:p>
          <a:p>
            <a:pPr marL="0" indent="0">
              <a:buNone/>
            </a:pP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Gaps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 among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 supervisors, social workers and social auxiliary workers</a:t>
            </a:r>
            <a:endParaRPr lang="en-US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Infrastructure Limitations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devices, software, and stable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(especially in remote rural areas)</a:t>
            </a:r>
            <a:endParaRPr lang="en-US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Privacy Concerns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data protection and responsible tech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81" y="0"/>
            <a:ext cx="2378229" cy="69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📊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Findings continues…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7661" y="1280890"/>
            <a:ext cx="915062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Implications for Practice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must be thoughtfully integrated to avoid exacerbating inequalities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 are essential to ensure effective and ethical use</a:t>
            </a:r>
          </a:p>
          <a:p>
            <a:pPr marL="0" indent="0">
              <a:buNone/>
            </a:pPr>
            <a:endParaRPr lang="en-US" b="1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📘 Contribution to the Field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recommendations for: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training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ethical guidelines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US" cap="non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access across all levels of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81" y="0"/>
            <a:ext cx="2378229" cy="69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890" y="584353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💬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5177" y="1649896"/>
            <a:ext cx="9715432" cy="4571999"/>
          </a:xfrm>
        </p:spPr>
        <p:txBody>
          <a:bodyPr>
            <a:normAutofit fontScale="47500" lnSpcReduction="20000"/>
          </a:bodyPr>
          <a:lstStyle/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tools are effective when used as supplements, not replacements</a:t>
            </a:r>
          </a:p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support are critical for adoption for these much needed tools</a:t>
            </a:r>
          </a:p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 and decluttering of offices with files and papers</a:t>
            </a:r>
          </a:p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Paperless and avoidance of fruitless expenditure (purchase of forms, files covers, </a:t>
            </a:r>
            <a:r>
              <a:rPr lang="en-US" sz="4500" cap="none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regular training and support for practitioners</a:t>
            </a:r>
          </a:p>
          <a:p>
            <a:r>
              <a:rPr lang="en-US" sz="45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allocation of tools of trade, data and access to network connectivity in all remote areas where social workers are based.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717" y="0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1403" y="1189383"/>
            <a:ext cx="8915400" cy="37776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800" b="1" dirty="0" smtClean="0">
                <a:solidFill>
                  <a:schemeClr val="bg1">
                    <a:lumMod val="50000"/>
                  </a:schemeClr>
                </a:solidFill>
              </a:rPr>
              <a:t>• </a:t>
            </a:r>
            <a:r>
              <a:rPr lang="en-US" sz="8800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enhancement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Digital systems send automated reminders to supervisors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Promotes regular and timely case supervision</a:t>
            </a:r>
          </a:p>
          <a:p>
            <a:pPr marL="457200" lvl="1" indent="0">
              <a:buNone/>
            </a:pPr>
            <a:endParaRPr lang="en-US" sz="8800" cap="none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Improved oversight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Ensures supervisors remain engaged in case management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Strengthens consistency and quality of interventions</a:t>
            </a:r>
          </a:p>
          <a:p>
            <a:pPr marL="457200" lvl="1" indent="0">
              <a:buNone/>
            </a:pPr>
            <a:endParaRPr lang="en-US" sz="8800" cap="none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b="1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Cultural shift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Encourages transparency and responsibility in supervisory roles</a:t>
            </a:r>
          </a:p>
          <a:p>
            <a:pPr marL="457200" lvl="1" indent="0">
              <a:buNone/>
            </a:pPr>
            <a:r>
              <a:rPr lang="en-US" sz="8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Aligns with best practice standards in social work</a:t>
            </a:r>
            <a:endParaRPr lang="en-US" sz="88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Custom 1">
      <a:dk1>
        <a:sysClr val="windowText" lastClr="000000"/>
      </a:dk1>
      <a:lt1>
        <a:srgbClr val="549E39"/>
      </a:lt1>
      <a:dk2>
        <a:srgbClr val="455F51"/>
      </a:dk2>
      <a:lt2>
        <a:srgbClr val="E3DED1"/>
      </a:lt2>
      <a:accent1>
        <a:srgbClr val="00B05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613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Evaluating the effectiveness of digital tools in Social Work Practice</vt:lpstr>
      <vt:lpstr>Overview of the presentation</vt:lpstr>
      <vt:lpstr>Introduction </vt:lpstr>
      <vt:lpstr>🔬 Research methodology</vt:lpstr>
      <vt:lpstr>📊 Findings </vt:lpstr>
      <vt:lpstr>📊 Findings continues…</vt:lpstr>
      <vt:lpstr>📊 Findings continues…</vt:lpstr>
      <vt:lpstr>💬 Discussion</vt:lpstr>
      <vt:lpstr>conclusion</vt:lpstr>
      <vt:lpstr>conclusion</vt:lpstr>
      <vt:lpstr>📝 Recommendations </vt:lpstr>
      <vt:lpstr>📝 Recommendations 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effectiveness of digital tools in Social Work Practice</dc:title>
  <dc:creator>Microsoft account</dc:creator>
  <cp:lastModifiedBy>Microsoft account</cp:lastModifiedBy>
  <cp:revision>36</cp:revision>
  <dcterms:created xsi:type="dcterms:W3CDTF">2025-08-25T11:49:52Z</dcterms:created>
  <dcterms:modified xsi:type="dcterms:W3CDTF">2025-08-26T12:57:33Z</dcterms:modified>
</cp:coreProperties>
</file>