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8" r:id="rId8"/>
    <p:sldId id="269" r:id="rId9"/>
    <p:sldId id="275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71707-D06B-431F-8ACE-AD4809C946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5B1C189-7C38-4869-8B11-8BE6468F9C0B}">
      <dgm:prSet phldrT="[Text]" phldr="0"/>
      <dgm:spPr/>
      <dgm:t>
        <a:bodyPr/>
        <a:lstStyle/>
        <a:p>
          <a:r>
            <a:rPr lang="en-ZA" dirty="0"/>
            <a:t>Literature review</a:t>
          </a:r>
        </a:p>
      </dgm:t>
    </dgm:pt>
    <dgm:pt modelId="{D5522D6C-5067-40DE-8C7D-4EA7353A8D62}" type="parTrans" cxnId="{22362148-BC30-402B-8A64-5CF6C76E4C75}">
      <dgm:prSet/>
      <dgm:spPr/>
      <dgm:t>
        <a:bodyPr/>
        <a:lstStyle/>
        <a:p>
          <a:endParaRPr lang="en-ZA"/>
        </a:p>
      </dgm:t>
    </dgm:pt>
    <dgm:pt modelId="{D5F8B5D4-019F-4F94-A4BC-1C8D72BE88AF}" type="sibTrans" cxnId="{22362148-BC30-402B-8A64-5CF6C76E4C75}">
      <dgm:prSet/>
      <dgm:spPr/>
      <dgm:t>
        <a:bodyPr/>
        <a:lstStyle/>
        <a:p>
          <a:endParaRPr lang="en-ZA"/>
        </a:p>
      </dgm:t>
    </dgm:pt>
    <dgm:pt modelId="{89B35420-55F5-42FB-9C0E-30127C8A7090}">
      <dgm:prSet phldrT="[Text]" phldr="0"/>
      <dgm:spPr/>
      <dgm:t>
        <a:bodyPr/>
        <a:lstStyle/>
        <a:p>
          <a:r>
            <a:rPr lang="en-ZA" dirty="0"/>
            <a:t>Thematic analysis</a:t>
          </a:r>
        </a:p>
      </dgm:t>
    </dgm:pt>
    <dgm:pt modelId="{8152C50E-221B-481A-8F00-8F31277C330E}" type="parTrans" cxnId="{808311C2-9B27-48CC-9F65-019B65EE8D6D}">
      <dgm:prSet/>
      <dgm:spPr/>
      <dgm:t>
        <a:bodyPr/>
        <a:lstStyle/>
        <a:p>
          <a:endParaRPr lang="en-ZA"/>
        </a:p>
      </dgm:t>
    </dgm:pt>
    <dgm:pt modelId="{D826ECDC-1868-4E4F-9BFA-3ED08C20C469}" type="sibTrans" cxnId="{808311C2-9B27-48CC-9F65-019B65EE8D6D}">
      <dgm:prSet/>
      <dgm:spPr/>
      <dgm:t>
        <a:bodyPr/>
        <a:lstStyle/>
        <a:p>
          <a:endParaRPr lang="en-ZA"/>
        </a:p>
      </dgm:t>
    </dgm:pt>
    <dgm:pt modelId="{B6B1D878-8671-4361-B095-961B322AA93F}">
      <dgm:prSet phldrT="[Text]" phldr="0"/>
      <dgm:spPr/>
      <dgm:t>
        <a:bodyPr/>
        <a:lstStyle/>
        <a:p>
          <a:r>
            <a:rPr lang="en-ZA" dirty="0"/>
            <a:t>Key findings</a:t>
          </a:r>
        </a:p>
      </dgm:t>
    </dgm:pt>
    <dgm:pt modelId="{09AE5E7F-2299-4C57-AE1D-8951F33A225C}" type="parTrans" cxnId="{BAF590A1-7F2F-40D1-B0E3-2F847F7BE89B}">
      <dgm:prSet/>
      <dgm:spPr/>
      <dgm:t>
        <a:bodyPr/>
        <a:lstStyle/>
        <a:p>
          <a:endParaRPr lang="en-ZA"/>
        </a:p>
      </dgm:t>
    </dgm:pt>
    <dgm:pt modelId="{D37BAEFC-7451-47E6-A394-1225D0C5EBFC}" type="sibTrans" cxnId="{BAF590A1-7F2F-40D1-B0E3-2F847F7BE89B}">
      <dgm:prSet/>
      <dgm:spPr/>
      <dgm:t>
        <a:bodyPr/>
        <a:lstStyle/>
        <a:p>
          <a:endParaRPr lang="en-ZA"/>
        </a:p>
      </dgm:t>
    </dgm:pt>
    <dgm:pt modelId="{5944421C-7A50-4875-A7AE-453BF0DEAA9D}" type="pres">
      <dgm:prSet presAssocID="{84B71707-D06B-431F-8ACE-AD4809C946B8}" presName="Name0" presStyleCnt="0">
        <dgm:presLayoutVars>
          <dgm:dir/>
          <dgm:resizeHandles val="exact"/>
        </dgm:presLayoutVars>
      </dgm:prSet>
      <dgm:spPr/>
    </dgm:pt>
    <dgm:pt modelId="{4DDCED29-45D3-496D-AEAC-FE2A8D6697DC}" type="pres">
      <dgm:prSet presAssocID="{35B1C189-7C38-4869-8B11-8BE6468F9C0B}" presName="node" presStyleLbl="node1" presStyleIdx="0" presStyleCnt="3">
        <dgm:presLayoutVars>
          <dgm:bulletEnabled val="1"/>
        </dgm:presLayoutVars>
      </dgm:prSet>
      <dgm:spPr/>
    </dgm:pt>
    <dgm:pt modelId="{1A5F4297-E254-4EC1-871A-2867BC36EA50}" type="pres">
      <dgm:prSet presAssocID="{D5F8B5D4-019F-4F94-A4BC-1C8D72BE88AF}" presName="sibTrans" presStyleLbl="sibTrans2D1" presStyleIdx="0" presStyleCnt="2"/>
      <dgm:spPr/>
    </dgm:pt>
    <dgm:pt modelId="{74BECF8C-376B-4C73-9927-935E9ED0702C}" type="pres">
      <dgm:prSet presAssocID="{D5F8B5D4-019F-4F94-A4BC-1C8D72BE88AF}" presName="connectorText" presStyleLbl="sibTrans2D1" presStyleIdx="0" presStyleCnt="2"/>
      <dgm:spPr/>
    </dgm:pt>
    <dgm:pt modelId="{6C2BC450-78EA-440F-A97D-48BBCD6D5779}" type="pres">
      <dgm:prSet presAssocID="{89B35420-55F5-42FB-9C0E-30127C8A7090}" presName="node" presStyleLbl="node1" presStyleIdx="1" presStyleCnt="3">
        <dgm:presLayoutVars>
          <dgm:bulletEnabled val="1"/>
        </dgm:presLayoutVars>
      </dgm:prSet>
      <dgm:spPr/>
    </dgm:pt>
    <dgm:pt modelId="{A49751E6-2872-43C3-A2A7-A3755BD1EBF0}" type="pres">
      <dgm:prSet presAssocID="{D826ECDC-1868-4E4F-9BFA-3ED08C20C469}" presName="sibTrans" presStyleLbl="sibTrans2D1" presStyleIdx="1" presStyleCnt="2"/>
      <dgm:spPr/>
    </dgm:pt>
    <dgm:pt modelId="{A7A40374-28B9-4FA3-827E-746390AD8194}" type="pres">
      <dgm:prSet presAssocID="{D826ECDC-1868-4E4F-9BFA-3ED08C20C469}" presName="connectorText" presStyleLbl="sibTrans2D1" presStyleIdx="1" presStyleCnt="2"/>
      <dgm:spPr/>
    </dgm:pt>
    <dgm:pt modelId="{4C19574C-52AC-417A-8224-B3EF2A90117C}" type="pres">
      <dgm:prSet presAssocID="{B6B1D878-8671-4361-B095-961B322AA93F}" presName="node" presStyleLbl="node1" presStyleIdx="2" presStyleCnt="3">
        <dgm:presLayoutVars>
          <dgm:bulletEnabled val="1"/>
        </dgm:presLayoutVars>
      </dgm:prSet>
      <dgm:spPr/>
    </dgm:pt>
  </dgm:ptLst>
  <dgm:cxnLst>
    <dgm:cxn modelId="{0CF8933C-3A27-44D7-960E-17164E81BEEE}" type="presOf" srcId="{84B71707-D06B-431F-8ACE-AD4809C946B8}" destId="{5944421C-7A50-4875-A7AE-453BF0DEAA9D}" srcOrd="0" destOrd="0" presId="urn:microsoft.com/office/officeart/2005/8/layout/process1"/>
    <dgm:cxn modelId="{ED5B7E40-BB3B-4502-AB79-C45B3AF60CEB}" type="presOf" srcId="{D826ECDC-1868-4E4F-9BFA-3ED08C20C469}" destId="{A7A40374-28B9-4FA3-827E-746390AD8194}" srcOrd="1" destOrd="0" presId="urn:microsoft.com/office/officeart/2005/8/layout/process1"/>
    <dgm:cxn modelId="{22362148-BC30-402B-8A64-5CF6C76E4C75}" srcId="{84B71707-D06B-431F-8ACE-AD4809C946B8}" destId="{35B1C189-7C38-4869-8B11-8BE6468F9C0B}" srcOrd="0" destOrd="0" parTransId="{D5522D6C-5067-40DE-8C7D-4EA7353A8D62}" sibTransId="{D5F8B5D4-019F-4F94-A4BC-1C8D72BE88AF}"/>
    <dgm:cxn modelId="{54B78286-9A7C-42DC-886F-564CC39C346A}" type="presOf" srcId="{D826ECDC-1868-4E4F-9BFA-3ED08C20C469}" destId="{A49751E6-2872-43C3-A2A7-A3755BD1EBF0}" srcOrd="0" destOrd="0" presId="urn:microsoft.com/office/officeart/2005/8/layout/process1"/>
    <dgm:cxn modelId="{8047BC8A-515A-4684-9BA4-8F180DD0CA2A}" type="presOf" srcId="{35B1C189-7C38-4869-8B11-8BE6468F9C0B}" destId="{4DDCED29-45D3-496D-AEAC-FE2A8D6697DC}" srcOrd="0" destOrd="0" presId="urn:microsoft.com/office/officeart/2005/8/layout/process1"/>
    <dgm:cxn modelId="{13AF418F-C2ED-40DF-9CF1-0BC1FCF9F056}" type="presOf" srcId="{D5F8B5D4-019F-4F94-A4BC-1C8D72BE88AF}" destId="{1A5F4297-E254-4EC1-871A-2867BC36EA50}" srcOrd="0" destOrd="0" presId="urn:microsoft.com/office/officeart/2005/8/layout/process1"/>
    <dgm:cxn modelId="{AC401796-11D1-42ED-9222-25EE75DF4FA3}" type="presOf" srcId="{B6B1D878-8671-4361-B095-961B322AA93F}" destId="{4C19574C-52AC-417A-8224-B3EF2A90117C}" srcOrd="0" destOrd="0" presId="urn:microsoft.com/office/officeart/2005/8/layout/process1"/>
    <dgm:cxn modelId="{1357BB96-FEA4-417E-B8FD-001E229AC9B2}" type="presOf" srcId="{89B35420-55F5-42FB-9C0E-30127C8A7090}" destId="{6C2BC450-78EA-440F-A97D-48BBCD6D5779}" srcOrd="0" destOrd="0" presId="urn:microsoft.com/office/officeart/2005/8/layout/process1"/>
    <dgm:cxn modelId="{BAF590A1-7F2F-40D1-B0E3-2F847F7BE89B}" srcId="{84B71707-D06B-431F-8ACE-AD4809C946B8}" destId="{B6B1D878-8671-4361-B095-961B322AA93F}" srcOrd="2" destOrd="0" parTransId="{09AE5E7F-2299-4C57-AE1D-8951F33A225C}" sibTransId="{D37BAEFC-7451-47E6-A394-1225D0C5EBFC}"/>
    <dgm:cxn modelId="{808311C2-9B27-48CC-9F65-019B65EE8D6D}" srcId="{84B71707-D06B-431F-8ACE-AD4809C946B8}" destId="{89B35420-55F5-42FB-9C0E-30127C8A7090}" srcOrd="1" destOrd="0" parTransId="{8152C50E-221B-481A-8F00-8F31277C330E}" sibTransId="{D826ECDC-1868-4E4F-9BFA-3ED08C20C469}"/>
    <dgm:cxn modelId="{3E1098C6-D2A0-45C8-967F-C4DD2853FE06}" type="presOf" srcId="{D5F8B5D4-019F-4F94-A4BC-1C8D72BE88AF}" destId="{74BECF8C-376B-4C73-9927-935E9ED0702C}" srcOrd="1" destOrd="0" presId="urn:microsoft.com/office/officeart/2005/8/layout/process1"/>
    <dgm:cxn modelId="{FB8ABDB1-52B9-4FF3-B6B4-FEE26A0B5D04}" type="presParOf" srcId="{5944421C-7A50-4875-A7AE-453BF0DEAA9D}" destId="{4DDCED29-45D3-496D-AEAC-FE2A8D6697DC}" srcOrd="0" destOrd="0" presId="urn:microsoft.com/office/officeart/2005/8/layout/process1"/>
    <dgm:cxn modelId="{CBB0BC1E-327A-49BC-81BF-112BC8B6609F}" type="presParOf" srcId="{5944421C-7A50-4875-A7AE-453BF0DEAA9D}" destId="{1A5F4297-E254-4EC1-871A-2867BC36EA50}" srcOrd="1" destOrd="0" presId="urn:microsoft.com/office/officeart/2005/8/layout/process1"/>
    <dgm:cxn modelId="{D574F96F-4EDF-47F4-8FD1-D5A94C7ED6D7}" type="presParOf" srcId="{1A5F4297-E254-4EC1-871A-2867BC36EA50}" destId="{74BECF8C-376B-4C73-9927-935E9ED0702C}" srcOrd="0" destOrd="0" presId="urn:microsoft.com/office/officeart/2005/8/layout/process1"/>
    <dgm:cxn modelId="{B414A516-E476-4EB1-9C95-3D26361ECB89}" type="presParOf" srcId="{5944421C-7A50-4875-A7AE-453BF0DEAA9D}" destId="{6C2BC450-78EA-440F-A97D-48BBCD6D5779}" srcOrd="2" destOrd="0" presId="urn:microsoft.com/office/officeart/2005/8/layout/process1"/>
    <dgm:cxn modelId="{892FBC44-301A-4A7D-87AD-4E3CEA5BBA8F}" type="presParOf" srcId="{5944421C-7A50-4875-A7AE-453BF0DEAA9D}" destId="{A49751E6-2872-43C3-A2A7-A3755BD1EBF0}" srcOrd="3" destOrd="0" presId="urn:microsoft.com/office/officeart/2005/8/layout/process1"/>
    <dgm:cxn modelId="{A808BB57-A9A8-4959-A287-D7A38DC6663F}" type="presParOf" srcId="{A49751E6-2872-43C3-A2A7-A3755BD1EBF0}" destId="{A7A40374-28B9-4FA3-827E-746390AD8194}" srcOrd="0" destOrd="0" presId="urn:microsoft.com/office/officeart/2005/8/layout/process1"/>
    <dgm:cxn modelId="{CCC1F718-2D98-481E-A865-364D8FFDF95A}" type="presParOf" srcId="{5944421C-7A50-4875-A7AE-453BF0DEAA9D}" destId="{4C19574C-52AC-417A-8224-B3EF2A9011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7FF15-B8F7-4645-8570-90714295D446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19848F-9959-4019-AFAE-87BC9E39093B}">
      <dgm:prSet phldrT="[Text]"/>
      <dgm:spPr/>
      <dgm:t>
        <a:bodyPr/>
        <a:lstStyle/>
        <a:p>
          <a:r>
            <a:rPr lang="en-ZA" b="1" dirty="0"/>
            <a:t>Resilience process</a:t>
          </a:r>
          <a:endParaRPr lang="en-US" dirty="0"/>
        </a:p>
      </dgm:t>
    </dgm:pt>
    <dgm:pt modelId="{9C506891-AF4A-4C06-BE29-469C560C9870}" type="parTrans" cxnId="{BBE28B8B-6052-4B8D-A614-1A676C9B9637}">
      <dgm:prSet/>
      <dgm:spPr/>
      <dgm:t>
        <a:bodyPr/>
        <a:lstStyle/>
        <a:p>
          <a:endParaRPr lang="en-US"/>
        </a:p>
      </dgm:t>
    </dgm:pt>
    <dgm:pt modelId="{2F845084-6DB8-420B-93D5-88B68075C1D2}" type="sibTrans" cxnId="{BBE28B8B-6052-4B8D-A614-1A676C9B9637}">
      <dgm:prSet/>
      <dgm:spPr/>
      <dgm:t>
        <a:bodyPr/>
        <a:lstStyle/>
        <a:p>
          <a:endParaRPr lang="en-US"/>
        </a:p>
      </dgm:t>
    </dgm:pt>
    <dgm:pt modelId="{4C947815-0E73-44F2-BB1A-E14C71590F5D}">
      <dgm:prSet phldrT="[Text]"/>
      <dgm:spPr/>
      <dgm:t>
        <a:bodyPr/>
        <a:lstStyle/>
        <a:p>
          <a:r>
            <a:rPr lang="en-US" dirty="0"/>
            <a:t>Personalisation</a:t>
          </a:r>
        </a:p>
      </dgm:t>
    </dgm:pt>
    <dgm:pt modelId="{451E1565-CF62-4A12-A569-C67790737768}" type="parTrans" cxnId="{FADF7D44-5A88-4CFB-AC8C-17E589D81E00}">
      <dgm:prSet/>
      <dgm:spPr/>
      <dgm:t>
        <a:bodyPr/>
        <a:lstStyle/>
        <a:p>
          <a:endParaRPr lang="en-US"/>
        </a:p>
      </dgm:t>
    </dgm:pt>
    <dgm:pt modelId="{4E0074CC-E919-4360-A854-F26E8AE0D87B}" type="sibTrans" cxnId="{FADF7D44-5A88-4CFB-AC8C-17E589D81E00}">
      <dgm:prSet/>
      <dgm:spPr/>
      <dgm:t>
        <a:bodyPr/>
        <a:lstStyle/>
        <a:p>
          <a:endParaRPr lang="en-US"/>
        </a:p>
      </dgm:t>
    </dgm:pt>
    <dgm:pt modelId="{14494FA8-1D5B-4CE8-B975-B0CF1832EBB8}">
      <dgm:prSet phldrT="[Text]"/>
      <dgm:spPr/>
      <dgm:t>
        <a:bodyPr/>
        <a:lstStyle/>
        <a:p>
          <a:r>
            <a:rPr lang="en-US" dirty="0"/>
            <a:t>Pervasiveness</a:t>
          </a:r>
        </a:p>
      </dgm:t>
    </dgm:pt>
    <dgm:pt modelId="{D2983095-C343-4538-B271-E528571D4B60}" type="parTrans" cxnId="{81D4A23B-F7D4-4022-AFE0-3418EBE73CB0}">
      <dgm:prSet/>
      <dgm:spPr/>
      <dgm:t>
        <a:bodyPr/>
        <a:lstStyle/>
        <a:p>
          <a:endParaRPr lang="en-US"/>
        </a:p>
      </dgm:t>
    </dgm:pt>
    <dgm:pt modelId="{4562C0BB-8B9B-4798-826A-6290A6821ED3}" type="sibTrans" cxnId="{81D4A23B-F7D4-4022-AFE0-3418EBE73CB0}">
      <dgm:prSet/>
      <dgm:spPr/>
      <dgm:t>
        <a:bodyPr/>
        <a:lstStyle/>
        <a:p>
          <a:endParaRPr lang="en-US"/>
        </a:p>
      </dgm:t>
    </dgm:pt>
    <dgm:pt modelId="{9886E1B4-CE8D-4053-870C-647FF3C09553}">
      <dgm:prSet phldrT="[Text]"/>
      <dgm:spPr/>
      <dgm:t>
        <a:bodyPr/>
        <a:lstStyle/>
        <a:p>
          <a:r>
            <a:rPr lang="en-US" dirty="0"/>
            <a:t>Permanence</a:t>
          </a:r>
        </a:p>
      </dgm:t>
    </dgm:pt>
    <dgm:pt modelId="{CC345C7E-F73C-4A02-A2F6-4F505631DD63}" type="parTrans" cxnId="{0552B2B1-EDBD-461C-AFE7-D7BB0C1D29CF}">
      <dgm:prSet/>
      <dgm:spPr/>
      <dgm:t>
        <a:bodyPr/>
        <a:lstStyle/>
        <a:p>
          <a:endParaRPr lang="en-US"/>
        </a:p>
      </dgm:t>
    </dgm:pt>
    <dgm:pt modelId="{30D1F21A-6BC5-42AC-8D63-89B271574B37}" type="sibTrans" cxnId="{0552B2B1-EDBD-461C-AFE7-D7BB0C1D29CF}">
      <dgm:prSet/>
      <dgm:spPr/>
      <dgm:t>
        <a:bodyPr/>
        <a:lstStyle/>
        <a:p>
          <a:endParaRPr lang="en-US"/>
        </a:p>
      </dgm:t>
    </dgm:pt>
    <dgm:pt modelId="{8C0BD204-0979-4B11-A17E-09A00B2548A0}" type="pres">
      <dgm:prSet presAssocID="{39C7FF15-B8F7-4645-8570-90714295D4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E0E12D-32F0-4634-85CA-BEC58D385F23}" type="pres">
      <dgm:prSet presAssocID="{A119848F-9959-4019-AFAE-87BC9E39093B}" presName="hierRoot1" presStyleCnt="0">
        <dgm:presLayoutVars>
          <dgm:hierBranch val="init"/>
        </dgm:presLayoutVars>
      </dgm:prSet>
      <dgm:spPr/>
    </dgm:pt>
    <dgm:pt modelId="{346751C7-854D-4A7F-B41E-9527A5BA0E88}" type="pres">
      <dgm:prSet presAssocID="{A119848F-9959-4019-AFAE-87BC9E39093B}" presName="rootComposite1" presStyleCnt="0"/>
      <dgm:spPr/>
    </dgm:pt>
    <dgm:pt modelId="{C13FF13B-21FC-4A9A-A0FE-1C1A2827E08C}" type="pres">
      <dgm:prSet presAssocID="{A119848F-9959-4019-AFAE-87BC9E39093B}" presName="rootText1" presStyleLbl="node0" presStyleIdx="0" presStyleCnt="1" custScaleX="162119" custLinFactNeighborX="6054" custLinFactNeighborY="-2465">
        <dgm:presLayoutVars>
          <dgm:chPref val="3"/>
        </dgm:presLayoutVars>
      </dgm:prSet>
      <dgm:spPr/>
    </dgm:pt>
    <dgm:pt modelId="{8520B7FF-8B90-4826-B996-10CE58C45419}" type="pres">
      <dgm:prSet presAssocID="{A119848F-9959-4019-AFAE-87BC9E39093B}" presName="rootConnector1" presStyleLbl="node1" presStyleIdx="0" presStyleCnt="0"/>
      <dgm:spPr/>
    </dgm:pt>
    <dgm:pt modelId="{5403EE02-1CF3-43ED-B020-59F076A50F02}" type="pres">
      <dgm:prSet presAssocID="{A119848F-9959-4019-AFAE-87BC9E39093B}" presName="hierChild2" presStyleCnt="0"/>
      <dgm:spPr/>
    </dgm:pt>
    <dgm:pt modelId="{CC206A62-8516-4242-A1BF-1387845867A1}" type="pres">
      <dgm:prSet presAssocID="{451E1565-CF62-4A12-A569-C67790737768}" presName="Name37" presStyleLbl="parChTrans1D2" presStyleIdx="0" presStyleCnt="3"/>
      <dgm:spPr/>
    </dgm:pt>
    <dgm:pt modelId="{4E271CB8-5C86-44FB-8169-65067E1109C9}" type="pres">
      <dgm:prSet presAssocID="{4C947815-0E73-44F2-BB1A-E14C71590F5D}" presName="hierRoot2" presStyleCnt="0">
        <dgm:presLayoutVars>
          <dgm:hierBranch val="init"/>
        </dgm:presLayoutVars>
      </dgm:prSet>
      <dgm:spPr/>
    </dgm:pt>
    <dgm:pt modelId="{BA734894-03E9-4772-B268-FA2571AB1A31}" type="pres">
      <dgm:prSet presAssocID="{4C947815-0E73-44F2-BB1A-E14C71590F5D}" presName="rootComposite" presStyleCnt="0"/>
      <dgm:spPr/>
    </dgm:pt>
    <dgm:pt modelId="{BF228AE4-79B6-46AD-A398-93E37922B56E}" type="pres">
      <dgm:prSet presAssocID="{4C947815-0E73-44F2-BB1A-E14C71590F5D}" presName="rootText" presStyleLbl="node2" presStyleIdx="0" presStyleCnt="3" custScaleX="112146">
        <dgm:presLayoutVars>
          <dgm:chPref val="3"/>
        </dgm:presLayoutVars>
      </dgm:prSet>
      <dgm:spPr/>
    </dgm:pt>
    <dgm:pt modelId="{D0C4192C-5971-4E49-AFBA-44532869C411}" type="pres">
      <dgm:prSet presAssocID="{4C947815-0E73-44F2-BB1A-E14C71590F5D}" presName="rootConnector" presStyleLbl="node2" presStyleIdx="0" presStyleCnt="3"/>
      <dgm:spPr/>
    </dgm:pt>
    <dgm:pt modelId="{093D8166-E1F6-411C-A12E-22AB0ECD9F53}" type="pres">
      <dgm:prSet presAssocID="{4C947815-0E73-44F2-BB1A-E14C71590F5D}" presName="hierChild4" presStyleCnt="0"/>
      <dgm:spPr/>
    </dgm:pt>
    <dgm:pt modelId="{E3DBDD16-8CF1-47C4-9AD1-5EA2CA2B6609}" type="pres">
      <dgm:prSet presAssocID="{4C947815-0E73-44F2-BB1A-E14C71590F5D}" presName="hierChild5" presStyleCnt="0"/>
      <dgm:spPr/>
    </dgm:pt>
    <dgm:pt modelId="{D228FD24-C1C3-4217-94A6-26E9ACA7546E}" type="pres">
      <dgm:prSet presAssocID="{D2983095-C343-4538-B271-E528571D4B60}" presName="Name37" presStyleLbl="parChTrans1D2" presStyleIdx="1" presStyleCnt="3"/>
      <dgm:spPr/>
    </dgm:pt>
    <dgm:pt modelId="{DD765CEA-B344-4F43-8300-2D4E613BA493}" type="pres">
      <dgm:prSet presAssocID="{14494FA8-1D5B-4CE8-B975-B0CF1832EBB8}" presName="hierRoot2" presStyleCnt="0">
        <dgm:presLayoutVars>
          <dgm:hierBranch val="init"/>
        </dgm:presLayoutVars>
      </dgm:prSet>
      <dgm:spPr/>
    </dgm:pt>
    <dgm:pt modelId="{C26DB4A5-E01C-4A13-A7C0-97F2F8155EE8}" type="pres">
      <dgm:prSet presAssocID="{14494FA8-1D5B-4CE8-B975-B0CF1832EBB8}" presName="rootComposite" presStyleCnt="0"/>
      <dgm:spPr/>
    </dgm:pt>
    <dgm:pt modelId="{B725CAEB-12CA-4E41-8182-4E118414B713}" type="pres">
      <dgm:prSet presAssocID="{14494FA8-1D5B-4CE8-B975-B0CF1832EBB8}" presName="rootText" presStyleLbl="node2" presStyleIdx="1" presStyleCnt="3">
        <dgm:presLayoutVars>
          <dgm:chPref val="3"/>
        </dgm:presLayoutVars>
      </dgm:prSet>
      <dgm:spPr/>
    </dgm:pt>
    <dgm:pt modelId="{FC561C62-288F-4972-8E0E-2F7D30E1A519}" type="pres">
      <dgm:prSet presAssocID="{14494FA8-1D5B-4CE8-B975-B0CF1832EBB8}" presName="rootConnector" presStyleLbl="node2" presStyleIdx="1" presStyleCnt="3"/>
      <dgm:spPr/>
    </dgm:pt>
    <dgm:pt modelId="{F408061E-C733-4EE8-A1A9-9976601BBFFA}" type="pres">
      <dgm:prSet presAssocID="{14494FA8-1D5B-4CE8-B975-B0CF1832EBB8}" presName="hierChild4" presStyleCnt="0"/>
      <dgm:spPr/>
    </dgm:pt>
    <dgm:pt modelId="{7500D879-C0C5-4D82-B970-595B23DD46C1}" type="pres">
      <dgm:prSet presAssocID="{14494FA8-1D5B-4CE8-B975-B0CF1832EBB8}" presName="hierChild5" presStyleCnt="0"/>
      <dgm:spPr/>
    </dgm:pt>
    <dgm:pt modelId="{22F23553-3386-4527-9DD4-C95ADA43206E}" type="pres">
      <dgm:prSet presAssocID="{CC345C7E-F73C-4A02-A2F6-4F505631DD63}" presName="Name37" presStyleLbl="parChTrans1D2" presStyleIdx="2" presStyleCnt="3"/>
      <dgm:spPr/>
    </dgm:pt>
    <dgm:pt modelId="{DE996DDD-A8F3-4FAA-902E-4B1C635FDE32}" type="pres">
      <dgm:prSet presAssocID="{9886E1B4-CE8D-4053-870C-647FF3C09553}" presName="hierRoot2" presStyleCnt="0">
        <dgm:presLayoutVars>
          <dgm:hierBranch val="init"/>
        </dgm:presLayoutVars>
      </dgm:prSet>
      <dgm:spPr/>
    </dgm:pt>
    <dgm:pt modelId="{D1BD78CF-57EF-431E-991B-B6F4766A6299}" type="pres">
      <dgm:prSet presAssocID="{9886E1B4-CE8D-4053-870C-647FF3C09553}" presName="rootComposite" presStyleCnt="0"/>
      <dgm:spPr/>
    </dgm:pt>
    <dgm:pt modelId="{4841F342-82DD-4783-8FBC-C605A1C899B2}" type="pres">
      <dgm:prSet presAssocID="{9886E1B4-CE8D-4053-870C-647FF3C09553}" presName="rootText" presStyleLbl="node2" presStyleIdx="2" presStyleCnt="3">
        <dgm:presLayoutVars>
          <dgm:chPref val="3"/>
        </dgm:presLayoutVars>
      </dgm:prSet>
      <dgm:spPr/>
    </dgm:pt>
    <dgm:pt modelId="{5DE2DECD-DA91-428E-A9BA-9912CBC1416A}" type="pres">
      <dgm:prSet presAssocID="{9886E1B4-CE8D-4053-870C-647FF3C09553}" presName="rootConnector" presStyleLbl="node2" presStyleIdx="2" presStyleCnt="3"/>
      <dgm:spPr/>
    </dgm:pt>
    <dgm:pt modelId="{16F9827C-1A93-4ADE-9C85-CE9E953F51E2}" type="pres">
      <dgm:prSet presAssocID="{9886E1B4-CE8D-4053-870C-647FF3C09553}" presName="hierChild4" presStyleCnt="0"/>
      <dgm:spPr/>
    </dgm:pt>
    <dgm:pt modelId="{68227CA0-F6EA-4DEF-8491-A84448091657}" type="pres">
      <dgm:prSet presAssocID="{9886E1B4-CE8D-4053-870C-647FF3C09553}" presName="hierChild5" presStyleCnt="0"/>
      <dgm:spPr/>
    </dgm:pt>
    <dgm:pt modelId="{06DAC1BF-3FAC-46AA-92C7-2E6ECC974848}" type="pres">
      <dgm:prSet presAssocID="{A119848F-9959-4019-AFAE-87BC9E39093B}" presName="hierChild3" presStyleCnt="0"/>
      <dgm:spPr/>
    </dgm:pt>
  </dgm:ptLst>
  <dgm:cxnLst>
    <dgm:cxn modelId="{E6866C09-9B3A-4AFA-A9D8-611D80219B14}" type="presOf" srcId="{A119848F-9959-4019-AFAE-87BC9E39093B}" destId="{8520B7FF-8B90-4826-B996-10CE58C45419}" srcOrd="1" destOrd="0" presId="urn:microsoft.com/office/officeart/2005/8/layout/orgChart1"/>
    <dgm:cxn modelId="{1DB54831-6888-44EA-8E63-DFE957F7759A}" type="presOf" srcId="{9886E1B4-CE8D-4053-870C-647FF3C09553}" destId="{5DE2DECD-DA91-428E-A9BA-9912CBC1416A}" srcOrd="1" destOrd="0" presId="urn:microsoft.com/office/officeart/2005/8/layout/orgChart1"/>
    <dgm:cxn modelId="{06703B37-2119-4CEC-B4B6-4BE5F01D33BC}" type="presOf" srcId="{14494FA8-1D5B-4CE8-B975-B0CF1832EBB8}" destId="{B725CAEB-12CA-4E41-8182-4E118414B713}" srcOrd="0" destOrd="0" presId="urn:microsoft.com/office/officeart/2005/8/layout/orgChart1"/>
    <dgm:cxn modelId="{81D4A23B-F7D4-4022-AFE0-3418EBE73CB0}" srcId="{A119848F-9959-4019-AFAE-87BC9E39093B}" destId="{14494FA8-1D5B-4CE8-B975-B0CF1832EBB8}" srcOrd="1" destOrd="0" parTransId="{D2983095-C343-4538-B271-E528571D4B60}" sibTransId="{4562C0BB-8B9B-4798-826A-6290A6821ED3}"/>
    <dgm:cxn modelId="{906C3040-4E38-4D17-A653-BC1948EC1B13}" type="presOf" srcId="{4C947815-0E73-44F2-BB1A-E14C71590F5D}" destId="{BF228AE4-79B6-46AD-A398-93E37922B56E}" srcOrd="0" destOrd="0" presId="urn:microsoft.com/office/officeart/2005/8/layout/orgChart1"/>
    <dgm:cxn modelId="{FADF7D44-5A88-4CFB-AC8C-17E589D81E00}" srcId="{A119848F-9959-4019-AFAE-87BC9E39093B}" destId="{4C947815-0E73-44F2-BB1A-E14C71590F5D}" srcOrd="0" destOrd="0" parTransId="{451E1565-CF62-4A12-A569-C67790737768}" sibTransId="{4E0074CC-E919-4360-A854-F26E8AE0D87B}"/>
    <dgm:cxn modelId="{5C8DDB68-4051-4E0A-9A5C-1147E2B1C036}" type="presOf" srcId="{451E1565-CF62-4A12-A569-C67790737768}" destId="{CC206A62-8516-4242-A1BF-1387845867A1}" srcOrd="0" destOrd="0" presId="urn:microsoft.com/office/officeart/2005/8/layout/orgChart1"/>
    <dgm:cxn modelId="{BBE28B8B-6052-4B8D-A614-1A676C9B9637}" srcId="{39C7FF15-B8F7-4645-8570-90714295D446}" destId="{A119848F-9959-4019-AFAE-87BC9E39093B}" srcOrd="0" destOrd="0" parTransId="{9C506891-AF4A-4C06-BE29-469C560C9870}" sibTransId="{2F845084-6DB8-420B-93D5-88B68075C1D2}"/>
    <dgm:cxn modelId="{39BB9091-C37C-4DA0-BEA7-23B43B2F8913}" type="presOf" srcId="{CC345C7E-F73C-4A02-A2F6-4F505631DD63}" destId="{22F23553-3386-4527-9DD4-C95ADA43206E}" srcOrd="0" destOrd="0" presId="urn:microsoft.com/office/officeart/2005/8/layout/orgChart1"/>
    <dgm:cxn modelId="{1088F894-34AF-4673-9CFD-6D14D18FCCD4}" type="presOf" srcId="{D2983095-C343-4538-B271-E528571D4B60}" destId="{D228FD24-C1C3-4217-94A6-26E9ACA7546E}" srcOrd="0" destOrd="0" presId="urn:microsoft.com/office/officeart/2005/8/layout/orgChart1"/>
    <dgm:cxn modelId="{1951C59C-73B8-4622-B59B-642319E3862F}" type="presOf" srcId="{A119848F-9959-4019-AFAE-87BC9E39093B}" destId="{C13FF13B-21FC-4A9A-A0FE-1C1A2827E08C}" srcOrd="0" destOrd="0" presId="urn:microsoft.com/office/officeart/2005/8/layout/orgChart1"/>
    <dgm:cxn modelId="{914023A4-8205-4E87-9EF2-782DC524E243}" type="presOf" srcId="{39C7FF15-B8F7-4645-8570-90714295D446}" destId="{8C0BD204-0979-4B11-A17E-09A00B2548A0}" srcOrd="0" destOrd="0" presId="urn:microsoft.com/office/officeart/2005/8/layout/orgChart1"/>
    <dgm:cxn modelId="{0552B2B1-EDBD-461C-AFE7-D7BB0C1D29CF}" srcId="{A119848F-9959-4019-AFAE-87BC9E39093B}" destId="{9886E1B4-CE8D-4053-870C-647FF3C09553}" srcOrd="2" destOrd="0" parTransId="{CC345C7E-F73C-4A02-A2F6-4F505631DD63}" sibTransId="{30D1F21A-6BC5-42AC-8D63-89B271574B37}"/>
    <dgm:cxn modelId="{18A522DF-3963-4F00-880E-C765C2E33B22}" type="presOf" srcId="{4C947815-0E73-44F2-BB1A-E14C71590F5D}" destId="{D0C4192C-5971-4E49-AFBA-44532869C411}" srcOrd="1" destOrd="0" presId="urn:microsoft.com/office/officeart/2005/8/layout/orgChart1"/>
    <dgm:cxn modelId="{9E7779E1-EA13-4E4C-BB93-776F2F02EBAB}" type="presOf" srcId="{9886E1B4-CE8D-4053-870C-647FF3C09553}" destId="{4841F342-82DD-4783-8FBC-C605A1C899B2}" srcOrd="0" destOrd="0" presId="urn:microsoft.com/office/officeart/2005/8/layout/orgChart1"/>
    <dgm:cxn modelId="{61D60EFD-F786-46D2-8FEC-AB6F203C6929}" type="presOf" srcId="{14494FA8-1D5B-4CE8-B975-B0CF1832EBB8}" destId="{FC561C62-288F-4972-8E0E-2F7D30E1A519}" srcOrd="1" destOrd="0" presId="urn:microsoft.com/office/officeart/2005/8/layout/orgChart1"/>
    <dgm:cxn modelId="{CCDC1239-DE0E-426A-92C7-365303E85349}" type="presParOf" srcId="{8C0BD204-0979-4B11-A17E-09A00B2548A0}" destId="{A6E0E12D-32F0-4634-85CA-BEC58D385F23}" srcOrd="0" destOrd="0" presId="urn:microsoft.com/office/officeart/2005/8/layout/orgChart1"/>
    <dgm:cxn modelId="{E81FBE2E-8D22-4A12-8B0B-7D0F62683AFB}" type="presParOf" srcId="{A6E0E12D-32F0-4634-85CA-BEC58D385F23}" destId="{346751C7-854D-4A7F-B41E-9527A5BA0E88}" srcOrd="0" destOrd="0" presId="urn:microsoft.com/office/officeart/2005/8/layout/orgChart1"/>
    <dgm:cxn modelId="{9D3A2B4E-C1CE-4D51-859F-E618C8DE5CF4}" type="presParOf" srcId="{346751C7-854D-4A7F-B41E-9527A5BA0E88}" destId="{C13FF13B-21FC-4A9A-A0FE-1C1A2827E08C}" srcOrd="0" destOrd="0" presId="urn:microsoft.com/office/officeart/2005/8/layout/orgChart1"/>
    <dgm:cxn modelId="{F8476CDE-FE0B-4FC1-991C-7DC18DB1B685}" type="presParOf" srcId="{346751C7-854D-4A7F-B41E-9527A5BA0E88}" destId="{8520B7FF-8B90-4826-B996-10CE58C45419}" srcOrd="1" destOrd="0" presId="urn:microsoft.com/office/officeart/2005/8/layout/orgChart1"/>
    <dgm:cxn modelId="{97C6E6CD-9984-4D5B-8E1B-1F0419CA083E}" type="presParOf" srcId="{A6E0E12D-32F0-4634-85CA-BEC58D385F23}" destId="{5403EE02-1CF3-43ED-B020-59F076A50F02}" srcOrd="1" destOrd="0" presId="urn:microsoft.com/office/officeart/2005/8/layout/orgChart1"/>
    <dgm:cxn modelId="{5B7FE243-6DD9-43D5-9339-790CD3264A78}" type="presParOf" srcId="{5403EE02-1CF3-43ED-B020-59F076A50F02}" destId="{CC206A62-8516-4242-A1BF-1387845867A1}" srcOrd="0" destOrd="0" presId="urn:microsoft.com/office/officeart/2005/8/layout/orgChart1"/>
    <dgm:cxn modelId="{D1AC2B50-A770-4E42-BA7E-CB56FB1FC34E}" type="presParOf" srcId="{5403EE02-1CF3-43ED-B020-59F076A50F02}" destId="{4E271CB8-5C86-44FB-8169-65067E1109C9}" srcOrd="1" destOrd="0" presId="urn:microsoft.com/office/officeart/2005/8/layout/orgChart1"/>
    <dgm:cxn modelId="{234B6CDE-0EA3-4ED3-9A2B-B19667AFE179}" type="presParOf" srcId="{4E271CB8-5C86-44FB-8169-65067E1109C9}" destId="{BA734894-03E9-4772-B268-FA2571AB1A31}" srcOrd="0" destOrd="0" presId="urn:microsoft.com/office/officeart/2005/8/layout/orgChart1"/>
    <dgm:cxn modelId="{2BBC4412-208C-4F40-ADDA-B2197DA9FBCC}" type="presParOf" srcId="{BA734894-03E9-4772-B268-FA2571AB1A31}" destId="{BF228AE4-79B6-46AD-A398-93E37922B56E}" srcOrd="0" destOrd="0" presId="urn:microsoft.com/office/officeart/2005/8/layout/orgChart1"/>
    <dgm:cxn modelId="{C059068E-A9AC-440E-919F-0F8777A347EA}" type="presParOf" srcId="{BA734894-03E9-4772-B268-FA2571AB1A31}" destId="{D0C4192C-5971-4E49-AFBA-44532869C411}" srcOrd="1" destOrd="0" presId="urn:microsoft.com/office/officeart/2005/8/layout/orgChart1"/>
    <dgm:cxn modelId="{6910726C-9CD4-4083-806A-E3E343F9FB4B}" type="presParOf" srcId="{4E271CB8-5C86-44FB-8169-65067E1109C9}" destId="{093D8166-E1F6-411C-A12E-22AB0ECD9F53}" srcOrd="1" destOrd="0" presId="urn:microsoft.com/office/officeart/2005/8/layout/orgChart1"/>
    <dgm:cxn modelId="{087A9B09-C307-4294-8D98-492E4573A911}" type="presParOf" srcId="{4E271CB8-5C86-44FB-8169-65067E1109C9}" destId="{E3DBDD16-8CF1-47C4-9AD1-5EA2CA2B6609}" srcOrd="2" destOrd="0" presId="urn:microsoft.com/office/officeart/2005/8/layout/orgChart1"/>
    <dgm:cxn modelId="{B5A2E02E-2CD8-4CFD-948E-FFC0972E38AC}" type="presParOf" srcId="{5403EE02-1CF3-43ED-B020-59F076A50F02}" destId="{D228FD24-C1C3-4217-94A6-26E9ACA7546E}" srcOrd="2" destOrd="0" presId="urn:microsoft.com/office/officeart/2005/8/layout/orgChart1"/>
    <dgm:cxn modelId="{4D2B5DBB-B534-4951-922A-26910AC6BD2E}" type="presParOf" srcId="{5403EE02-1CF3-43ED-B020-59F076A50F02}" destId="{DD765CEA-B344-4F43-8300-2D4E613BA493}" srcOrd="3" destOrd="0" presId="urn:microsoft.com/office/officeart/2005/8/layout/orgChart1"/>
    <dgm:cxn modelId="{3BB48C9C-550F-4753-965C-EAC1FDB11F49}" type="presParOf" srcId="{DD765CEA-B344-4F43-8300-2D4E613BA493}" destId="{C26DB4A5-E01C-4A13-A7C0-97F2F8155EE8}" srcOrd="0" destOrd="0" presId="urn:microsoft.com/office/officeart/2005/8/layout/orgChart1"/>
    <dgm:cxn modelId="{3C92FF2B-DB8A-4DAA-B572-6F8A9609C027}" type="presParOf" srcId="{C26DB4A5-E01C-4A13-A7C0-97F2F8155EE8}" destId="{B725CAEB-12CA-4E41-8182-4E118414B713}" srcOrd="0" destOrd="0" presId="urn:microsoft.com/office/officeart/2005/8/layout/orgChart1"/>
    <dgm:cxn modelId="{C7AA883D-8040-4D30-9A5A-71F266DD215C}" type="presParOf" srcId="{C26DB4A5-E01C-4A13-A7C0-97F2F8155EE8}" destId="{FC561C62-288F-4972-8E0E-2F7D30E1A519}" srcOrd="1" destOrd="0" presId="urn:microsoft.com/office/officeart/2005/8/layout/orgChart1"/>
    <dgm:cxn modelId="{533172D6-7F63-4EAF-B4A8-A2F5E066A51A}" type="presParOf" srcId="{DD765CEA-B344-4F43-8300-2D4E613BA493}" destId="{F408061E-C733-4EE8-A1A9-9976601BBFFA}" srcOrd="1" destOrd="0" presId="urn:microsoft.com/office/officeart/2005/8/layout/orgChart1"/>
    <dgm:cxn modelId="{F849D693-201F-462B-93FE-21C8EAF8AC41}" type="presParOf" srcId="{DD765CEA-B344-4F43-8300-2D4E613BA493}" destId="{7500D879-C0C5-4D82-B970-595B23DD46C1}" srcOrd="2" destOrd="0" presId="urn:microsoft.com/office/officeart/2005/8/layout/orgChart1"/>
    <dgm:cxn modelId="{7DDFCCDE-EC01-4F02-B76C-5117DB25F107}" type="presParOf" srcId="{5403EE02-1CF3-43ED-B020-59F076A50F02}" destId="{22F23553-3386-4527-9DD4-C95ADA43206E}" srcOrd="4" destOrd="0" presId="urn:microsoft.com/office/officeart/2005/8/layout/orgChart1"/>
    <dgm:cxn modelId="{2AA97276-FF71-4AD2-B5F9-3FD524AB3C9A}" type="presParOf" srcId="{5403EE02-1CF3-43ED-B020-59F076A50F02}" destId="{DE996DDD-A8F3-4FAA-902E-4B1C635FDE32}" srcOrd="5" destOrd="0" presId="urn:microsoft.com/office/officeart/2005/8/layout/orgChart1"/>
    <dgm:cxn modelId="{500ABFCF-E6AD-4B3C-8512-1D28C88F359C}" type="presParOf" srcId="{DE996DDD-A8F3-4FAA-902E-4B1C635FDE32}" destId="{D1BD78CF-57EF-431E-991B-B6F4766A6299}" srcOrd="0" destOrd="0" presId="urn:microsoft.com/office/officeart/2005/8/layout/orgChart1"/>
    <dgm:cxn modelId="{21A6BA47-265E-46C7-8CF8-0B1D6D3DAFD7}" type="presParOf" srcId="{D1BD78CF-57EF-431E-991B-B6F4766A6299}" destId="{4841F342-82DD-4783-8FBC-C605A1C899B2}" srcOrd="0" destOrd="0" presId="urn:microsoft.com/office/officeart/2005/8/layout/orgChart1"/>
    <dgm:cxn modelId="{D037D4C6-B52A-4E88-93DB-C24EAA9DA0A8}" type="presParOf" srcId="{D1BD78CF-57EF-431E-991B-B6F4766A6299}" destId="{5DE2DECD-DA91-428E-A9BA-9912CBC1416A}" srcOrd="1" destOrd="0" presId="urn:microsoft.com/office/officeart/2005/8/layout/orgChart1"/>
    <dgm:cxn modelId="{D6227FCE-B334-4D13-9948-17718AF61D53}" type="presParOf" srcId="{DE996DDD-A8F3-4FAA-902E-4B1C635FDE32}" destId="{16F9827C-1A93-4ADE-9C85-CE9E953F51E2}" srcOrd="1" destOrd="0" presId="urn:microsoft.com/office/officeart/2005/8/layout/orgChart1"/>
    <dgm:cxn modelId="{14631AEE-B63B-494E-A1FA-1C6B93E971C2}" type="presParOf" srcId="{DE996DDD-A8F3-4FAA-902E-4B1C635FDE32}" destId="{68227CA0-F6EA-4DEF-8491-A84448091657}" srcOrd="2" destOrd="0" presId="urn:microsoft.com/office/officeart/2005/8/layout/orgChart1"/>
    <dgm:cxn modelId="{DF480058-3505-46D2-9451-7D98218A5936}" type="presParOf" srcId="{A6E0E12D-32F0-4634-85CA-BEC58D385F23}" destId="{06DAC1BF-3FAC-46AA-92C7-2E6ECC9748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D8E39-13D7-4EF8-BB9D-3A8DCE70981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E62AE-43DB-46E0-A2EC-118B1BAE7FFA}">
      <dgm:prSet phldrT="[Text]" custT="1"/>
      <dgm:spPr/>
      <dgm:t>
        <a:bodyPr/>
        <a:lstStyle/>
        <a:p>
          <a:r>
            <a:rPr lang="en-US" sz="1600" b="1" dirty="0"/>
            <a:t>Resilience</a:t>
          </a:r>
          <a:endParaRPr lang="en-US" sz="1700" b="1" dirty="0"/>
        </a:p>
      </dgm:t>
    </dgm:pt>
    <dgm:pt modelId="{04E0AEA5-15ED-4742-883C-8A947E6FA5A5}" type="parTrans" cxnId="{9A173D3E-6EEF-488E-ADCE-3C663EB3FE11}">
      <dgm:prSet/>
      <dgm:spPr/>
      <dgm:t>
        <a:bodyPr/>
        <a:lstStyle/>
        <a:p>
          <a:endParaRPr lang="en-US"/>
        </a:p>
      </dgm:t>
    </dgm:pt>
    <dgm:pt modelId="{B9D5F8EF-A909-474E-85F6-517282741B17}" type="sibTrans" cxnId="{9A173D3E-6EEF-488E-ADCE-3C663EB3FE11}">
      <dgm:prSet/>
      <dgm:spPr/>
      <dgm:t>
        <a:bodyPr/>
        <a:lstStyle/>
        <a:p>
          <a:endParaRPr lang="en-US"/>
        </a:p>
      </dgm:t>
    </dgm:pt>
    <dgm:pt modelId="{CFF9BE53-9AA1-4B52-8DFE-4CA782944DC3}">
      <dgm:prSet phldrT="[Text]" custT="1"/>
      <dgm:spPr/>
      <dgm:t>
        <a:bodyPr/>
        <a:lstStyle/>
        <a:p>
          <a:r>
            <a:rPr lang="en-US" sz="1800" dirty="0"/>
            <a:t>is shaped by thought patterns</a:t>
          </a:r>
        </a:p>
      </dgm:t>
    </dgm:pt>
    <dgm:pt modelId="{44586106-67E3-4D2B-8355-88C3D41D3F46}" type="parTrans" cxnId="{6DA23FA3-B0AE-4354-860C-6E6BA5352F67}">
      <dgm:prSet/>
      <dgm:spPr/>
      <dgm:t>
        <a:bodyPr/>
        <a:lstStyle/>
        <a:p>
          <a:endParaRPr lang="en-US"/>
        </a:p>
      </dgm:t>
    </dgm:pt>
    <dgm:pt modelId="{21DB4D83-3F8E-4146-B1D4-BF41730B6FCA}" type="sibTrans" cxnId="{6DA23FA3-B0AE-4354-860C-6E6BA5352F67}">
      <dgm:prSet/>
      <dgm:spPr/>
      <dgm:t>
        <a:bodyPr/>
        <a:lstStyle/>
        <a:p>
          <a:endParaRPr lang="en-US"/>
        </a:p>
      </dgm:t>
    </dgm:pt>
    <dgm:pt modelId="{7AC75C83-9351-4799-A35E-2AB16AAAF583}" type="pres">
      <dgm:prSet presAssocID="{67AD8E39-13D7-4EF8-BB9D-3A8DCE70981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57DF04B-69B1-4CF0-8768-FF9266D4ED35}" type="pres">
      <dgm:prSet presAssocID="{CFF9BE53-9AA1-4B52-8DFE-4CA782944DC3}" presName="Accent2" presStyleCnt="0"/>
      <dgm:spPr/>
    </dgm:pt>
    <dgm:pt modelId="{A8CEEA03-AB53-4E94-8C82-C2AA0C6E0CDC}" type="pres">
      <dgm:prSet presAssocID="{CFF9BE53-9AA1-4B52-8DFE-4CA782944DC3}" presName="Accent" presStyleLbl="node1" presStyleIdx="0" presStyleCnt="2" custScaleX="521689" custScaleY="85993" custLinFactX="6774" custLinFactNeighborX="100000"/>
      <dgm:spPr/>
    </dgm:pt>
    <dgm:pt modelId="{2653DA29-4AFC-46E9-9456-99B6FA805DDC}" type="pres">
      <dgm:prSet presAssocID="{CFF9BE53-9AA1-4B52-8DFE-4CA782944DC3}" presName="ParentBackground2" presStyleCnt="0"/>
      <dgm:spPr/>
    </dgm:pt>
    <dgm:pt modelId="{18291463-37A9-4C33-916C-7611661F3347}" type="pres">
      <dgm:prSet presAssocID="{CFF9BE53-9AA1-4B52-8DFE-4CA782944DC3}" presName="ParentBackground" presStyleLbl="fgAcc1" presStyleIdx="0" presStyleCnt="2" custScaleX="524653" custScaleY="84178" custLinFactNeighborX="92899"/>
      <dgm:spPr/>
    </dgm:pt>
    <dgm:pt modelId="{15156B00-EFD6-4856-A112-0878404B610A}" type="pres">
      <dgm:prSet presAssocID="{CFF9BE53-9AA1-4B52-8DFE-4CA782944DC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A388F23-A3F4-4279-8B8B-B2CDA342F597}" type="pres">
      <dgm:prSet presAssocID="{82AE62AE-43DB-46E0-A2EC-118B1BAE7FFA}" presName="Accent1" presStyleCnt="0"/>
      <dgm:spPr/>
    </dgm:pt>
    <dgm:pt modelId="{09B01CE0-F381-4B33-9610-1F4A10779F94}" type="pres">
      <dgm:prSet presAssocID="{82AE62AE-43DB-46E0-A2EC-118B1BAE7FFA}" presName="Accent" presStyleLbl="node1" presStyleIdx="1" presStyleCnt="2" custScaleX="224527" custScaleY="125136" custLinFactNeighborX="-36651" custLinFactNeighborY="-764"/>
      <dgm:spPr/>
    </dgm:pt>
    <dgm:pt modelId="{193865D0-274B-4D2B-9A73-ECDDE1D34F35}" type="pres">
      <dgm:prSet presAssocID="{82AE62AE-43DB-46E0-A2EC-118B1BAE7FFA}" presName="ParentBackground1" presStyleCnt="0"/>
      <dgm:spPr/>
    </dgm:pt>
    <dgm:pt modelId="{E582E401-C741-415D-A449-2209104B936A}" type="pres">
      <dgm:prSet presAssocID="{82AE62AE-43DB-46E0-A2EC-118B1BAE7FFA}" presName="ParentBackground" presStyleLbl="fgAcc1" presStyleIdx="1" presStyleCnt="2" custScaleX="127097" custScaleY="119226" custLinFactNeighborX="-55203" custLinFactNeighborY="-471"/>
      <dgm:spPr/>
    </dgm:pt>
    <dgm:pt modelId="{9BAC9EF3-3848-49EC-A120-A18F405BA0F5}" type="pres">
      <dgm:prSet presAssocID="{82AE62AE-43DB-46E0-A2EC-118B1BAE7F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297A213-7438-4E2B-9CEE-59E7798586B2}" type="presOf" srcId="{82AE62AE-43DB-46E0-A2EC-118B1BAE7FFA}" destId="{9BAC9EF3-3848-49EC-A120-A18F405BA0F5}" srcOrd="1" destOrd="0" presId="urn:microsoft.com/office/officeart/2011/layout/CircleProcess"/>
    <dgm:cxn modelId="{24065C2B-22A3-439D-A128-42B1705ADBBD}" type="presOf" srcId="{CFF9BE53-9AA1-4B52-8DFE-4CA782944DC3}" destId="{15156B00-EFD6-4856-A112-0878404B610A}" srcOrd="1" destOrd="0" presId="urn:microsoft.com/office/officeart/2011/layout/CircleProcess"/>
    <dgm:cxn modelId="{9A173D3E-6EEF-488E-ADCE-3C663EB3FE11}" srcId="{67AD8E39-13D7-4EF8-BB9D-3A8DCE70981B}" destId="{82AE62AE-43DB-46E0-A2EC-118B1BAE7FFA}" srcOrd="0" destOrd="0" parTransId="{04E0AEA5-15ED-4742-883C-8A947E6FA5A5}" sibTransId="{B9D5F8EF-A909-474E-85F6-517282741B17}"/>
    <dgm:cxn modelId="{BAAA4B42-490B-4754-9CC0-B7351A2568E3}" type="presOf" srcId="{82AE62AE-43DB-46E0-A2EC-118B1BAE7FFA}" destId="{E582E401-C741-415D-A449-2209104B936A}" srcOrd="0" destOrd="0" presId="urn:microsoft.com/office/officeart/2011/layout/CircleProcess"/>
    <dgm:cxn modelId="{8510AB92-256A-4D13-972E-B3EB21868C5E}" type="presOf" srcId="{CFF9BE53-9AA1-4B52-8DFE-4CA782944DC3}" destId="{18291463-37A9-4C33-916C-7611661F3347}" srcOrd="0" destOrd="0" presId="urn:microsoft.com/office/officeart/2011/layout/CircleProcess"/>
    <dgm:cxn modelId="{94D36DA0-99D3-483F-99CF-F0D4A9496564}" type="presOf" srcId="{67AD8E39-13D7-4EF8-BB9D-3A8DCE70981B}" destId="{7AC75C83-9351-4799-A35E-2AB16AAAF583}" srcOrd="0" destOrd="0" presId="urn:microsoft.com/office/officeart/2011/layout/CircleProcess"/>
    <dgm:cxn modelId="{6DA23FA3-B0AE-4354-860C-6E6BA5352F67}" srcId="{67AD8E39-13D7-4EF8-BB9D-3A8DCE70981B}" destId="{CFF9BE53-9AA1-4B52-8DFE-4CA782944DC3}" srcOrd="1" destOrd="0" parTransId="{44586106-67E3-4D2B-8355-88C3D41D3F46}" sibTransId="{21DB4D83-3F8E-4146-B1D4-BF41730B6FCA}"/>
    <dgm:cxn modelId="{A74CE437-EBBC-4294-AC81-7253F6380A48}" type="presParOf" srcId="{7AC75C83-9351-4799-A35E-2AB16AAAF583}" destId="{357DF04B-69B1-4CF0-8768-FF9266D4ED35}" srcOrd="0" destOrd="0" presId="urn:microsoft.com/office/officeart/2011/layout/CircleProcess"/>
    <dgm:cxn modelId="{B9ED9588-CD70-4867-9D67-4F545579C58F}" type="presParOf" srcId="{357DF04B-69B1-4CF0-8768-FF9266D4ED35}" destId="{A8CEEA03-AB53-4E94-8C82-C2AA0C6E0CDC}" srcOrd="0" destOrd="0" presId="urn:microsoft.com/office/officeart/2011/layout/CircleProcess"/>
    <dgm:cxn modelId="{C12CDB8E-2765-48C2-965B-EBC8B113C9B5}" type="presParOf" srcId="{7AC75C83-9351-4799-A35E-2AB16AAAF583}" destId="{2653DA29-4AFC-46E9-9456-99B6FA805DDC}" srcOrd="1" destOrd="0" presId="urn:microsoft.com/office/officeart/2011/layout/CircleProcess"/>
    <dgm:cxn modelId="{D5E2F13A-57F7-4A44-B260-A656086FF9F1}" type="presParOf" srcId="{2653DA29-4AFC-46E9-9456-99B6FA805DDC}" destId="{18291463-37A9-4C33-916C-7611661F3347}" srcOrd="0" destOrd="0" presId="urn:microsoft.com/office/officeart/2011/layout/CircleProcess"/>
    <dgm:cxn modelId="{89983C72-3A75-4661-A6C4-3F5419D5EEDD}" type="presParOf" srcId="{7AC75C83-9351-4799-A35E-2AB16AAAF583}" destId="{15156B00-EFD6-4856-A112-0878404B610A}" srcOrd="2" destOrd="0" presId="urn:microsoft.com/office/officeart/2011/layout/CircleProcess"/>
    <dgm:cxn modelId="{224208D1-8B69-44AE-A065-7753EE700481}" type="presParOf" srcId="{7AC75C83-9351-4799-A35E-2AB16AAAF583}" destId="{FA388F23-A3F4-4279-8B8B-B2CDA342F597}" srcOrd="3" destOrd="0" presId="urn:microsoft.com/office/officeart/2011/layout/CircleProcess"/>
    <dgm:cxn modelId="{CDD019ED-090B-4C5C-B057-CC4C778BB019}" type="presParOf" srcId="{FA388F23-A3F4-4279-8B8B-B2CDA342F597}" destId="{09B01CE0-F381-4B33-9610-1F4A10779F94}" srcOrd="0" destOrd="0" presId="urn:microsoft.com/office/officeart/2011/layout/CircleProcess"/>
    <dgm:cxn modelId="{AAE775B7-32B8-4FB2-A27A-DA8409AD452D}" type="presParOf" srcId="{7AC75C83-9351-4799-A35E-2AB16AAAF583}" destId="{193865D0-274B-4D2B-9A73-ECDDE1D34F35}" srcOrd="4" destOrd="0" presId="urn:microsoft.com/office/officeart/2011/layout/CircleProcess"/>
    <dgm:cxn modelId="{9C9D51BD-65DA-4068-9796-231AF19362D1}" type="presParOf" srcId="{193865D0-274B-4D2B-9A73-ECDDE1D34F35}" destId="{E582E401-C741-415D-A449-2209104B936A}" srcOrd="0" destOrd="0" presId="urn:microsoft.com/office/officeart/2011/layout/CircleProcess"/>
    <dgm:cxn modelId="{AD557F5D-2A7E-4A18-931A-C036A10E713A}" type="presParOf" srcId="{7AC75C83-9351-4799-A35E-2AB16AAAF583}" destId="{9BAC9EF3-3848-49EC-A120-A18F405BA0F5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D8E39-13D7-4EF8-BB9D-3A8DCE70981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E62AE-43DB-46E0-A2EC-118B1BAE7FFA}">
      <dgm:prSet phldrT="[Text]" custT="1"/>
      <dgm:spPr/>
      <dgm:t>
        <a:bodyPr/>
        <a:lstStyle/>
        <a:p>
          <a:r>
            <a:rPr lang="en-US" sz="1600" b="1" dirty="0"/>
            <a:t>Positive</a:t>
          </a:r>
          <a:endParaRPr lang="en-US" sz="1700" b="1" dirty="0"/>
        </a:p>
      </dgm:t>
    </dgm:pt>
    <dgm:pt modelId="{04E0AEA5-15ED-4742-883C-8A947E6FA5A5}" type="parTrans" cxnId="{9A173D3E-6EEF-488E-ADCE-3C663EB3FE11}">
      <dgm:prSet/>
      <dgm:spPr/>
      <dgm:t>
        <a:bodyPr/>
        <a:lstStyle/>
        <a:p>
          <a:endParaRPr lang="en-US"/>
        </a:p>
      </dgm:t>
    </dgm:pt>
    <dgm:pt modelId="{B9D5F8EF-A909-474E-85F6-517282741B17}" type="sibTrans" cxnId="{9A173D3E-6EEF-488E-ADCE-3C663EB3FE11}">
      <dgm:prSet/>
      <dgm:spPr/>
      <dgm:t>
        <a:bodyPr/>
        <a:lstStyle/>
        <a:p>
          <a:endParaRPr lang="en-US"/>
        </a:p>
      </dgm:t>
    </dgm:pt>
    <dgm:pt modelId="{CFF9BE53-9AA1-4B52-8DFE-4CA782944DC3}">
      <dgm:prSet phldrT="[Text]" custT="1"/>
      <dgm:spPr/>
      <dgm:t>
        <a:bodyPr/>
        <a:lstStyle/>
        <a:p>
          <a:r>
            <a:rPr lang="en-US" sz="1800" dirty="0"/>
            <a:t>psychology offers tools for recovery</a:t>
          </a:r>
        </a:p>
      </dgm:t>
    </dgm:pt>
    <dgm:pt modelId="{44586106-67E3-4D2B-8355-88C3D41D3F46}" type="parTrans" cxnId="{6DA23FA3-B0AE-4354-860C-6E6BA5352F67}">
      <dgm:prSet/>
      <dgm:spPr/>
      <dgm:t>
        <a:bodyPr/>
        <a:lstStyle/>
        <a:p>
          <a:endParaRPr lang="en-US"/>
        </a:p>
      </dgm:t>
    </dgm:pt>
    <dgm:pt modelId="{21DB4D83-3F8E-4146-B1D4-BF41730B6FCA}" type="sibTrans" cxnId="{6DA23FA3-B0AE-4354-860C-6E6BA5352F67}">
      <dgm:prSet/>
      <dgm:spPr/>
      <dgm:t>
        <a:bodyPr/>
        <a:lstStyle/>
        <a:p>
          <a:endParaRPr lang="en-US"/>
        </a:p>
      </dgm:t>
    </dgm:pt>
    <dgm:pt modelId="{7AC75C83-9351-4799-A35E-2AB16AAAF583}" type="pres">
      <dgm:prSet presAssocID="{67AD8E39-13D7-4EF8-BB9D-3A8DCE70981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57DF04B-69B1-4CF0-8768-FF9266D4ED35}" type="pres">
      <dgm:prSet presAssocID="{CFF9BE53-9AA1-4B52-8DFE-4CA782944DC3}" presName="Accent2" presStyleCnt="0"/>
      <dgm:spPr/>
    </dgm:pt>
    <dgm:pt modelId="{A8CEEA03-AB53-4E94-8C82-C2AA0C6E0CDC}" type="pres">
      <dgm:prSet presAssocID="{CFF9BE53-9AA1-4B52-8DFE-4CA782944DC3}" presName="Accent" presStyleLbl="node1" presStyleIdx="0" presStyleCnt="2" custScaleX="521689" custScaleY="85993" custLinFactX="6774" custLinFactNeighborX="100000"/>
      <dgm:spPr/>
    </dgm:pt>
    <dgm:pt modelId="{2653DA29-4AFC-46E9-9456-99B6FA805DDC}" type="pres">
      <dgm:prSet presAssocID="{CFF9BE53-9AA1-4B52-8DFE-4CA782944DC3}" presName="ParentBackground2" presStyleCnt="0"/>
      <dgm:spPr/>
    </dgm:pt>
    <dgm:pt modelId="{18291463-37A9-4C33-916C-7611661F3347}" type="pres">
      <dgm:prSet presAssocID="{CFF9BE53-9AA1-4B52-8DFE-4CA782944DC3}" presName="ParentBackground" presStyleLbl="fgAcc1" presStyleIdx="0" presStyleCnt="2" custScaleX="524653" custScaleY="84178" custLinFactNeighborX="97649"/>
      <dgm:spPr/>
    </dgm:pt>
    <dgm:pt modelId="{15156B00-EFD6-4856-A112-0878404B610A}" type="pres">
      <dgm:prSet presAssocID="{CFF9BE53-9AA1-4B52-8DFE-4CA782944DC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A388F23-A3F4-4279-8B8B-B2CDA342F597}" type="pres">
      <dgm:prSet presAssocID="{82AE62AE-43DB-46E0-A2EC-118B1BAE7FFA}" presName="Accent1" presStyleCnt="0"/>
      <dgm:spPr/>
    </dgm:pt>
    <dgm:pt modelId="{09B01CE0-F381-4B33-9610-1F4A10779F94}" type="pres">
      <dgm:prSet presAssocID="{82AE62AE-43DB-46E0-A2EC-118B1BAE7FFA}" presName="Accent" presStyleLbl="node1" presStyleIdx="1" presStyleCnt="2" custScaleX="224527" custScaleY="125136" custLinFactNeighborX="-36651" custLinFactNeighborY="-764"/>
      <dgm:spPr/>
    </dgm:pt>
    <dgm:pt modelId="{193865D0-274B-4D2B-9A73-ECDDE1D34F35}" type="pres">
      <dgm:prSet presAssocID="{82AE62AE-43DB-46E0-A2EC-118B1BAE7FFA}" presName="ParentBackground1" presStyleCnt="0"/>
      <dgm:spPr/>
    </dgm:pt>
    <dgm:pt modelId="{E582E401-C741-415D-A449-2209104B936A}" type="pres">
      <dgm:prSet presAssocID="{82AE62AE-43DB-46E0-A2EC-118B1BAE7FFA}" presName="ParentBackground" presStyleLbl="fgAcc1" presStyleIdx="1" presStyleCnt="2" custScaleX="127097" custScaleY="119226" custLinFactNeighborX="-55203" custLinFactNeighborY="-471"/>
      <dgm:spPr/>
    </dgm:pt>
    <dgm:pt modelId="{9BAC9EF3-3848-49EC-A120-A18F405BA0F5}" type="pres">
      <dgm:prSet presAssocID="{82AE62AE-43DB-46E0-A2EC-118B1BAE7F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297A213-7438-4E2B-9CEE-59E7798586B2}" type="presOf" srcId="{82AE62AE-43DB-46E0-A2EC-118B1BAE7FFA}" destId="{9BAC9EF3-3848-49EC-A120-A18F405BA0F5}" srcOrd="1" destOrd="0" presId="urn:microsoft.com/office/officeart/2011/layout/CircleProcess"/>
    <dgm:cxn modelId="{24065C2B-22A3-439D-A128-42B1705ADBBD}" type="presOf" srcId="{CFF9BE53-9AA1-4B52-8DFE-4CA782944DC3}" destId="{15156B00-EFD6-4856-A112-0878404B610A}" srcOrd="1" destOrd="0" presId="urn:microsoft.com/office/officeart/2011/layout/CircleProcess"/>
    <dgm:cxn modelId="{9A173D3E-6EEF-488E-ADCE-3C663EB3FE11}" srcId="{67AD8E39-13D7-4EF8-BB9D-3A8DCE70981B}" destId="{82AE62AE-43DB-46E0-A2EC-118B1BAE7FFA}" srcOrd="0" destOrd="0" parTransId="{04E0AEA5-15ED-4742-883C-8A947E6FA5A5}" sibTransId="{B9D5F8EF-A909-474E-85F6-517282741B17}"/>
    <dgm:cxn modelId="{BAAA4B42-490B-4754-9CC0-B7351A2568E3}" type="presOf" srcId="{82AE62AE-43DB-46E0-A2EC-118B1BAE7FFA}" destId="{E582E401-C741-415D-A449-2209104B936A}" srcOrd="0" destOrd="0" presId="urn:microsoft.com/office/officeart/2011/layout/CircleProcess"/>
    <dgm:cxn modelId="{8510AB92-256A-4D13-972E-B3EB21868C5E}" type="presOf" srcId="{CFF9BE53-9AA1-4B52-8DFE-4CA782944DC3}" destId="{18291463-37A9-4C33-916C-7611661F3347}" srcOrd="0" destOrd="0" presId="urn:microsoft.com/office/officeart/2011/layout/CircleProcess"/>
    <dgm:cxn modelId="{94D36DA0-99D3-483F-99CF-F0D4A9496564}" type="presOf" srcId="{67AD8E39-13D7-4EF8-BB9D-3A8DCE70981B}" destId="{7AC75C83-9351-4799-A35E-2AB16AAAF583}" srcOrd="0" destOrd="0" presId="urn:microsoft.com/office/officeart/2011/layout/CircleProcess"/>
    <dgm:cxn modelId="{6DA23FA3-B0AE-4354-860C-6E6BA5352F67}" srcId="{67AD8E39-13D7-4EF8-BB9D-3A8DCE70981B}" destId="{CFF9BE53-9AA1-4B52-8DFE-4CA782944DC3}" srcOrd="1" destOrd="0" parTransId="{44586106-67E3-4D2B-8355-88C3D41D3F46}" sibTransId="{21DB4D83-3F8E-4146-B1D4-BF41730B6FCA}"/>
    <dgm:cxn modelId="{A74CE437-EBBC-4294-AC81-7253F6380A48}" type="presParOf" srcId="{7AC75C83-9351-4799-A35E-2AB16AAAF583}" destId="{357DF04B-69B1-4CF0-8768-FF9266D4ED35}" srcOrd="0" destOrd="0" presId="urn:microsoft.com/office/officeart/2011/layout/CircleProcess"/>
    <dgm:cxn modelId="{B9ED9588-CD70-4867-9D67-4F545579C58F}" type="presParOf" srcId="{357DF04B-69B1-4CF0-8768-FF9266D4ED35}" destId="{A8CEEA03-AB53-4E94-8C82-C2AA0C6E0CDC}" srcOrd="0" destOrd="0" presId="urn:microsoft.com/office/officeart/2011/layout/CircleProcess"/>
    <dgm:cxn modelId="{C12CDB8E-2765-48C2-965B-EBC8B113C9B5}" type="presParOf" srcId="{7AC75C83-9351-4799-A35E-2AB16AAAF583}" destId="{2653DA29-4AFC-46E9-9456-99B6FA805DDC}" srcOrd="1" destOrd="0" presId="urn:microsoft.com/office/officeart/2011/layout/CircleProcess"/>
    <dgm:cxn modelId="{D5E2F13A-57F7-4A44-B260-A656086FF9F1}" type="presParOf" srcId="{2653DA29-4AFC-46E9-9456-99B6FA805DDC}" destId="{18291463-37A9-4C33-916C-7611661F3347}" srcOrd="0" destOrd="0" presId="urn:microsoft.com/office/officeart/2011/layout/CircleProcess"/>
    <dgm:cxn modelId="{89983C72-3A75-4661-A6C4-3F5419D5EEDD}" type="presParOf" srcId="{7AC75C83-9351-4799-A35E-2AB16AAAF583}" destId="{15156B00-EFD6-4856-A112-0878404B610A}" srcOrd="2" destOrd="0" presId="urn:microsoft.com/office/officeart/2011/layout/CircleProcess"/>
    <dgm:cxn modelId="{224208D1-8B69-44AE-A065-7753EE700481}" type="presParOf" srcId="{7AC75C83-9351-4799-A35E-2AB16AAAF583}" destId="{FA388F23-A3F4-4279-8B8B-B2CDA342F597}" srcOrd="3" destOrd="0" presId="urn:microsoft.com/office/officeart/2011/layout/CircleProcess"/>
    <dgm:cxn modelId="{CDD019ED-090B-4C5C-B057-CC4C778BB019}" type="presParOf" srcId="{FA388F23-A3F4-4279-8B8B-B2CDA342F597}" destId="{09B01CE0-F381-4B33-9610-1F4A10779F94}" srcOrd="0" destOrd="0" presId="urn:microsoft.com/office/officeart/2011/layout/CircleProcess"/>
    <dgm:cxn modelId="{AAE775B7-32B8-4FB2-A27A-DA8409AD452D}" type="presParOf" srcId="{7AC75C83-9351-4799-A35E-2AB16AAAF583}" destId="{193865D0-274B-4D2B-9A73-ECDDE1D34F35}" srcOrd="4" destOrd="0" presId="urn:microsoft.com/office/officeart/2011/layout/CircleProcess"/>
    <dgm:cxn modelId="{9C9D51BD-65DA-4068-9796-231AF19362D1}" type="presParOf" srcId="{193865D0-274B-4D2B-9A73-ECDDE1D34F35}" destId="{E582E401-C741-415D-A449-2209104B936A}" srcOrd="0" destOrd="0" presId="urn:microsoft.com/office/officeart/2011/layout/CircleProcess"/>
    <dgm:cxn modelId="{AD557F5D-2A7E-4A18-931A-C036A10E713A}" type="presParOf" srcId="{7AC75C83-9351-4799-A35E-2AB16AAAF583}" destId="{9BAC9EF3-3848-49EC-A120-A18F405BA0F5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D8E39-13D7-4EF8-BB9D-3A8DCE70981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E62AE-43DB-46E0-A2EC-118B1BAE7FFA}">
      <dgm:prSet phldrT="[Text]" custT="1"/>
      <dgm:spPr/>
      <dgm:t>
        <a:bodyPr/>
        <a:lstStyle/>
        <a:p>
          <a:endParaRPr lang="en-US" sz="1700" b="1" dirty="0"/>
        </a:p>
      </dgm:t>
    </dgm:pt>
    <dgm:pt modelId="{04E0AEA5-15ED-4742-883C-8A947E6FA5A5}" type="parTrans" cxnId="{9A173D3E-6EEF-488E-ADCE-3C663EB3FE11}">
      <dgm:prSet/>
      <dgm:spPr/>
      <dgm:t>
        <a:bodyPr/>
        <a:lstStyle/>
        <a:p>
          <a:endParaRPr lang="en-US"/>
        </a:p>
      </dgm:t>
    </dgm:pt>
    <dgm:pt modelId="{B9D5F8EF-A909-474E-85F6-517282741B17}" type="sibTrans" cxnId="{9A173D3E-6EEF-488E-ADCE-3C663EB3FE11}">
      <dgm:prSet/>
      <dgm:spPr/>
      <dgm:t>
        <a:bodyPr/>
        <a:lstStyle/>
        <a:p>
          <a:endParaRPr lang="en-US"/>
        </a:p>
      </dgm:t>
    </dgm:pt>
    <dgm:pt modelId="{CFF9BE53-9AA1-4B52-8DFE-4CA782944DC3}">
      <dgm:prSet phldrT="[Text]" custT="1"/>
      <dgm:spPr/>
      <dgm:t>
        <a:bodyPr/>
        <a:lstStyle/>
        <a:p>
          <a:r>
            <a:rPr lang="en-US" sz="1800" dirty="0"/>
            <a:t>thrive when optimism is cultivated</a:t>
          </a:r>
        </a:p>
      </dgm:t>
    </dgm:pt>
    <dgm:pt modelId="{44586106-67E3-4D2B-8355-88C3D41D3F46}" type="parTrans" cxnId="{6DA23FA3-B0AE-4354-860C-6E6BA5352F67}">
      <dgm:prSet/>
      <dgm:spPr/>
      <dgm:t>
        <a:bodyPr/>
        <a:lstStyle/>
        <a:p>
          <a:endParaRPr lang="en-US"/>
        </a:p>
      </dgm:t>
    </dgm:pt>
    <dgm:pt modelId="{21DB4D83-3F8E-4146-B1D4-BF41730B6FCA}" type="sibTrans" cxnId="{6DA23FA3-B0AE-4354-860C-6E6BA5352F67}">
      <dgm:prSet/>
      <dgm:spPr/>
      <dgm:t>
        <a:bodyPr/>
        <a:lstStyle/>
        <a:p>
          <a:endParaRPr lang="en-US"/>
        </a:p>
      </dgm:t>
    </dgm:pt>
    <dgm:pt modelId="{7AC75C83-9351-4799-A35E-2AB16AAAF583}" type="pres">
      <dgm:prSet presAssocID="{67AD8E39-13D7-4EF8-BB9D-3A8DCE70981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57DF04B-69B1-4CF0-8768-FF9266D4ED35}" type="pres">
      <dgm:prSet presAssocID="{CFF9BE53-9AA1-4B52-8DFE-4CA782944DC3}" presName="Accent2" presStyleCnt="0"/>
      <dgm:spPr/>
    </dgm:pt>
    <dgm:pt modelId="{A8CEEA03-AB53-4E94-8C82-C2AA0C6E0CDC}" type="pres">
      <dgm:prSet presAssocID="{CFF9BE53-9AA1-4B52-8DFE-4CA782944DC3}" presName="Accent" presStyleLbl="node1" presStyleIdx="0" presStyleCnt="2" custScaleX="521689" custScaleY="85993" custLinFactX="149" custLinFactNeighborX="100000"/>
      <dgm:spPr/>
    </dgm:pt>
    <dgm:pt modelId="{2653DA29-4AFC-46E9-9456-99B6FA805DDC}" type="pres">
      <dgm:prSet presAssocID="{CFF9BE53-9AA1-4B52-8DFE-4CA782944DC3}" presName="ParentBackground2" presStyleCnt="0"/>
      <dgm:spPr/>
    </dgm:pt>
    <dgm:pt modelId="{18291463-37A9-4C33-916C-7611661F3347}" type="pres">
      <dgm:prSet presAssocID="{CFF9BE53-9AA1-4B52-8DFE-4CA782944DC3}" presName="ParentBackground" presStyleLbl="fgAcc1" presStyleIdx="0" presStyleCnt="2" custScaleX="524653" custScaleY="84178" custLinFactX="487" custLinFactNeighborX="100000"/>
      <dgm:spPr/>
    </dgm:pt>
    <dgm:pt modelId="{15156B00-EFD6-4856-A112-0878404B610A}" type="pres">
      <dgm:prSet presAssocID="{CFF9BE53-9AA1-4B52-8DFE-4CA782944DC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A388F23-A3F4-4279-8B8B-B2CDA342F597}" type="pres">
      <dgm:prSet presAssocID="{82AE62AE-43DB-46E0-A2EC-118B1BAE7FFA}" presName="Accent1" presStyleCnt="0"/>
      <dgm:spPr/>
    </dgm:pt>
    <dgm:pt modelId="{09B01CE0-F381-4B33-9610-1F4A10779F94}" type="pres">
      <dgm:prSet presAssocID="{82AE62AE-43DB-46E0-A2EC-118B1BAE7FFA}" presName="Accent" presStyleLbl="node1" presStyleIdx="1" presStyleCnt="2" custScaleX="224527" custScaleY="125136" custLinFactNeighborX="-36651" custLinFactNeighborY="-764"/>
      <dgm:spPr/>
    </dgm:pt>
    <dgm:pt modelId="{193865D0-274B-4D2B-9A73-ECDDE1D34F35}" type="pres">
      <dgm:prSet presAssocID="{82AE62AE-43DB-46E0-A2EC-118B1BAE7FFA}" presName="ParentBackground1" presStyleCnt="0"/>
      <dgm:spPr/>
    </dgm:pt>
    <dgm:pt modelId="{E582E401-C741-415D-A449-2209104B936A}" type="pres">
      <dgm:prSet presAssocID="{82AE62AE-43DB-46E0-A2EC-118B1BAE7FFA}" presName="ParentBackground" presStyleLbl="fgAcc1" presStyleIdx="1" presStyleCnt="2" custScaleX="127097" custScaleY="119226" custLinFactNeighborX="-55203" custLinFactNeighborY="-471"/>
      <dgm:spPr/>
    </dgm:pt>
    <dgm:pt modelId="{9BAC9EF3-3848-49EC-A120-A18F405BA0F5}" type="pres">
      <dgm:prSet presAssocID="{82AE62AE-43DB-46E0-A2EC-118B1BAE7F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297A213-7438-4E2B-9CEE-59E7798586B2}" type="presOf" srcId="{82AE62AE-43DB-46E0-A2EC-118B1BAE7FFA}" destId="{9BAC9EF3-3848-49EC-A120-A18F405BA0F5}" srcOrd="1" destOrd="0" presId="urn:microsoft.com/office/officeart/2011/layout/CircleProcess"/>
    <dgm:cxn modelId="{24065C2B-22A3-439D-A128-42B1705ADBBD}" type="presOf" srcId="{CFF9BE53-9AA1-4B52-8DFE-4CA782944DC3}" destId="{15156B00-EFD6-4856-A112-0878404B610A}" srcOrd="1" destOrd="0" presId="urn:microsoft.com/office/officeart/2011/layout/CircleProcess"/>
    <dgm:cxn modelId="{9A173D3E-6EEF-488E-ADCE-3C663EB3FE11}" srcId="{67AD8E39-13D7-4EF8-BB9D-3A8DCE70981B}" destId="{82AE62AE-43DB-46E0-A2EC-118B1BAE7FFA}" srcOrd="0" destOrd="0" parTransId="{04E0AEA5-15ED-4742-883C-8A947E6FA5A5}" sibTransId="{B9D5F8EF-A909-474E-85F6-517282741B17}"/>
    <dgm:cxn modelId="{BAAA4B42-490B-4754-9CC0-B7351A2568E3}" type="presOf" srcId="{82AE62AE-43DB-46E0-A2EC-118B1BAE7FFA}" destId="{E582E401-C741-415D-A449-2209104B936A}" srcOrd="0" destOrd="0" presId="urn:microsoft.com/office/officeart/2011/layout/CircleProcess"/>
    <dgm:cxn modelId="{8510AB92-256A-4D13-972E-B3EB21868C5E}" type="presOf" srcId="{CFF9BE53-9AA1-4B52-8DFE-4CA782944DC3}" destId="{18291463-37A9-4C33-916C-7611661F3347}" srcOrd="0" destOrd="0" presId="urn:microsoft.com/office/officeart/2011/layout/CircleProcess"/>
    <dgm:cxn modelId="{94D36DA0-99D3-483F-99CF-F0D4A9496564}" type="presOf" srcId="{67AD8E39-13D7-4EF8-BB9D-3A8DCE70981B}" destId="{7AC75C83-9351-4799-A35E-2AB16AAAF583}" srcOrd="0" destOrd="0" presId="urn:microsoft.com/office/officeart/2011/layout/CircleProcess"/>
    <dgm:cxn modelId="{6DA23FA3-B0AE-4354-860C-6E6BA5352F67}" srcId="{67AD8E39-13D7-4EF8-BB9D-3A8DCE70981B}" destId="{CFF9BE53-9AA1-4B52-8DFE-4CA782944DC3}" srcOrd="1" destOrd="0" parTransId="{44586106-67E3-4D2B-8355-88C3D41D3F46}" sibTransId="{21DB4D83-3F8E-4146-B1D4-BF41730B6FCA}"/>
    <dgm:cxn modelId="{A74CE437-EBBC-4294-AC81-7253F6380A48}" type="presParOf" srcId="{7AC75C83-9351-4799-A35E-2AB16AAAF583}" destId="{357DF04B-69B1-4CF0-8768-FF9266D4ED35}" srcOrd="0" destOrd="0" presId="urn:microsoft.com/office/officeart/2011/layout/CircleProcess"/>
    <dgm:cxn modelId="{B9ED9588-CD70-4867-9D67-4F545579C58F}" type="presParOf" srcId="{357DF04B-69B1-4CF0-8768-FF9266D4ED35}" destId="{A8CEEA03-AB53-4E94-8C82-C2AA0C6E0CDC}" srcOrd="0" destOrd="0" presId="urn:microsoft.com/office/officeart/2011/layout/CircleProcess"/>
    <dgm:cxn modelId="{C12CDB8E-2765-48C2-965B-EBC8B113C9B5}" type="presParOf" srcId="{7AC75C83-9351-4799-A35E-2AB16AAAF583}" destId="{2653DA29-4AFC-46E9-9456-99B6FA805DDC}" srcOrd="1" destOrd="0" presId="urn:microsoft.com/office/officeart/2011/layout/CircleProcess"/>
    <dgm:cxn modelId="{D5E2F13A-57F7-4A44-B260-A656086FF9F1}" type="presParOf" srcId="{2653DA29-4AFC-46E9-9456-99B6FA805DDC}" destId="{18291463-37A9-4C33-916C-7611661F3347}" srcOrd="0" destOrd="0" presId="urn:microsoft.com/office/officeart/2011/layout/CircleProcess"/>
    <dgm:cxn modelId="{89983C72-3A75-4661-A6C4-3F5419D5EEDD}" type="presParOf" srcId="{7AC75C83-9351-4799-A35E-2AB16AAAF583}" destId="{15156B00-EFD6-4856-A112-0878404B610A}" srcOrd="2" destOrd="0" presId="urn:microsoft.com/office/officeart/2011/layout/CircleProcess"/>
    <dgm:cxn modelId="{224208D1-8B69-44AE-A065-7753EE700481}" type="presParOf" srcId="{7AC75C83-9351-4799-A35E-2AB16AAAF583}" destId="{FA388F23-A3F4-4279-8B8B-B2CDA342F597}" srcOrd="3" destOrd="0" presId="urn:microsoft.com/office/officeart/2011/layout/CircleProcess"/>
    <dgm:cxn modelId="{CDD019ED-090B-4C5C-B057-CC4C778BB019}" type="presParOf" srcId="{FA388F23-A3F4-4279-8B8B-B2CDA342F597}" destId="{09B01CE0-F381-4B33-9610-1F4A10779F94}" srcOrd="0" destOrd="0" presId="urn:microsoft.com/office/officeart/2011/layout/CircleProcess"/>
    <dgm:cxn modelId="{AAE775B7-32B8-4FB2-A27A-DA8409AD452D}" type="presParOf" srcId="{7AC75C83-9351-4799-A35E-2AB16AAAF583}" destId="{193865D0-274B-4D2B-9A73-ECDDE1D34F35}" srcOrd="4" destOrd="0" presId="urn:microsoft.com/office/officeart/2011/layout/CircleProcess"/>
    <dgm:cxn modelId="{9C9D51BD-65DA-4068-9796-231AF19362D1}" type="presParOf" srcId="{193865D0-274B-4D2B-9A73-ECDDE1D34F35}" destId="{E582E401-C741-415D-A449-2209104B936A}" srcOrd="0" destOrd="0" presId="urn:microsoft.com/office/officeart/2011/layout/CircleProcess"/>
    <dgm:cxn modelId="{AD557F5D-2A7E-4A18-931A-C036A10E713A}" type="presParOf" srcId="{7AC75C83-9351-4799-A35E-2AB16AAAF583}" destId="{9BAC9EF3-3848-49EC-A120-A18F405BA0F5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CED29-45D3-496D-AEAC-FE2A8D6697DC}">
      <dsp:nvSpPr>
        <dsp:cNvPr id="0" name=""/>
        <dsp:cNvSpPr/>
      </dsp:nvSpPr>
      <dsp:spPr>
        <a:xfrm>
          <a:off x="6000" y="541639"/>
          <a:ext cx="1793629" cy="107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Literature review</a:t>
          </a:r>
        </a:p>
      </dsp:txBody>
      <dsp:txXfrm>
        <a:off x="37520" y="573159"/>
        <a:ext cx="1730589" cy="1013137"/>
      </dsp:txXfrm>
    </dsp:sp>
    <dsp:sp modelId="{1A5F4297-E254-4EC1-871A-2867BC36EA50}">
      <dsp:nvSpPr>
        <dsp:cNvPr id="0" name=""/>
        <dsp:cNvSpPr/>
      </dsp:nvSpPr>
      <dsp:spPr>
        <a:xfrm>
          <a:off x="1978993" y="857318"/>
          <a:ext cx="380249" cy="4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1978993" y="946282"/>
        <a:ext cx="266174" cy="266892"/>
      </dsp:txXfrm>
    </dsp:sp>
    <dsp:sp modelId="{6C2BC450-78EA-440F-A97D-48BBCD6D5779}">
      <dsp:nvSpPr>
        <dsp:cNvPr id="0" name=""/>
        <dsp:cNvSpPr/>
      </dsp:nvSpPr>
      <dsp:spPr>
        <a:xfrm>
          <a:off x="2517082" y="541639"/>
          <a:ext cx="1793629" cy="107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Thematic analysis</a:t>
          </a:r>
        </a:p>
      </dsp:txBody>
      <dsp:txXfrm>
        <a:off x="2548602" y="573159"/>
        <a:ext cx="1730589" cy="1013137"/>
      </dsp:txXfrm>
    </dsp:sp>
    <dsp:sp modelId="{A49751E6-2872-43C3-A2A7-A3755BD1EBF0}">
      <dsp:nvSpPr>
        <dsp:cNvPr id="0" name=""/>
        <dsp:cNvSpPr/>
      </dsp:nvSpPr>
      <dsp:spPr>
        <a:xfrm>
          <a:off x="4490075" y="857318"/>
          <a:ext cx="380249" cy="4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4490075" y="946282"/>
        <a:ext cx="266174" cy="266892"/>
      </dsp:txXfrm>
    </dsp:sp>
    <dsp:sp modelId="{4C19574C-52AC-417A-8224-B3EF2A90117C}">
      <dsp:nvSpPr>
        <dsp:cNvPr id="0" name=""/>
        <dsp:cNvSpPr/>
      </dsp:nvSpPr>
      <dsp:spPr>
        <a:xfrm>
          <a:off x="5028164" y="541639"/>
          <a:ext cx="1793629" cy="107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Key findings</a:t>
          </a:r>
        </a:p>
      </dsp:txBody>
      <dsp:txXfrm>
        <a:off x="5059684" y="573159"/>
        <a:ext cx="1730589" cy="1013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23553-3386-4527-9DD4-C95ADA43206E}">
      <dsp:nvSpPr>
        <dsp:cNvPr id="0" name=""/>
        <dsp:cNvSpPr/>
      </dsp:nvSpPr>
      <dsp:spPr>
        <a:xfrm>
          <a:off x="4202905" y="2440139"/>
          <a:ext cx="2776700" cy="51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94"/>
              </a:lnTo>
              <a:lnTo>
                <a:pt x="2776700" y="269194"/>
              </a:lnTo>
              <a:lnTo>
                <a:pt x="2776700" y="5101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8FD24-C1C3-4217-94A6-26E9ACA7546E}">
      <dsp:nvSpPr>
        <dsp:cNvPr id="0" name=""/>
        <dsp:cNvSpPr/>
      </dsp:nvSpPr>
      <dsp:spPr>
        <a:xfrm>
          <a:off x="4157185" y="2440139"/>
          <a:ext cx="91440" cy="510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194"/>
              </a:lnTo>
              <a:lnTo>
                <a:pt x="46155" y="269194"/>
              </a:lnTo>
              <a:lnTo>
                <a:pt x="46155" y="5101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06A62-8516-4242-A1BF-1387845867A1}">
      <dsp:nvSpPr>
        <dsp:cNvPr id="0" name=""/>
        <dsp:cNvSpPr/>
      </dsp:nvSpPr>
      <dsp:spPr>
        <a:xfrm>
          <a:off x="1287735" y="2440139"/>
          <a:ext cx="2915169" cy="510109"/>
        </a:xfrm>
        <a:custGeom>
          <a:avLst/>
          <a:gdLst/>
          <a:ahLst/>
          <a:cxnLst/>
          <a:rect l="0" t="0" r="0" b="0"/>
          <a:pathLst>
            <a:path>
              <a:moveTo>
                <a:pt x="2915169" y="0"/>
              </a:moveTo>
              <a:lnTo>
                <a:pt x="2915169" y="269194"/>
              </a:lnTo>
              <a:lnTo>
                <a:pt x="0" y="269194"/>
              </a:lnTo>
              <a:lnTo>
                <a:pt x="0" y="5101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FF13B-21FC-4A9A-A0FE-1C1A2827E08C}">
      <dsp:nvSpPr>
        <dsp:cNvPr id="0" name=""/>
        <dsp:cNvSpPr/>
      </dsp:nvSpPr>
      <dsp:spPr>
        <a:xfrm>
          <a:off x="2343048" y="1292922"/>
          <a:ext cx="3719712" cy="1147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b="1" kern="1200" dirty="0"/>
            <a:t>Resilience process</a:t>
          </a:r>
          <a:endParaRPr lang="en-US" sz="2600" kern="1200" dirty="0"/>
        </a:p>
      </dsp:txBody>
      <dsp:txXfrm>
        <a:off x="2343048" y="1292922"/>
        <a:ext cx="3719712" cy="1147216"/>
      </dsp:txXfrm>
    </dsp:sp>
    <dsp:sp modelId="{BF228AE4-79B6-46AD-A398-93E37922B56E}">
      <dsp:nvSpPr>
        <dsp:cNvPr id="0" name=""/>
        <dsp:cNvSpPr/>
      </dsp:nvSpPr>
      <dsp:spPr>
        <a:xfrm>
          <a:off x="1177" y="2950249"/>
          <a:ext cx="2573115" cy="1147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Personalisation</a:t>
          </a:r>
        </a:p>
      </dsp:txBody>
      <dsp:txXfrm>
        <a:off x="1177" y="2950249"/>
        <a:ext cx="2573115" cy="1147216"/>
      </dsp:txXfrm>
    </dsp:sp>
    <dsp:sp modelId="{B725CAEB-12CA-4E41-8182-4E118414B713}">
      <dsp:nvSpPr>
        <dsp:cNvPr id="0" name=""/>
        <dsp:cNvSpPr/>
      </dsp:nvSpPr>
      <dsp:spPr>
        <a:xfrm>
          <a:off x="3056124" y="2950249"/>
          <a:ext cx="2294433" cy="1147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Pervasiveness</a:t>
          </a:r>
        </a:p>
      </dsp:txBody>
      <dsp:txXfrm>
        <a:off x="3056124" y="2950249"/>
        <a:ext cx="2294433" cy="1147216"/>
      </dsp:txXfrm>
    </dsp:sp>
    <dsp:sp modelId="{4841F342-82DD-4783-8FBC-C605A1C899B2}">
      <dsp:nvSpPr>
        <dsp:cNvPr id="0" name=""/>
        <dsp:cNvSpPr/>
      </dsp:nvSpPr>
      <dsp:spPr>
        <a:xfrm>
          <a:off x="5832388" y="2950249"/>
          <a:ext cx="2294433" cy="1147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Permanence</a:t>
          </a:r>
        </a:p>
      </dsp:txBody>
      <dsp:txXfrm>
        <a:off x="5832388" y="2950249"/>
        <a:ext cx="2294433" cy="1147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EA03-AB53-4E94-8C82-C2AA0C6E0CDC}">
      <dsp:nvSpPr>
        <dsp:cNvPr id="0" name=""/>
        <dsp:cNvSpPr/>
      </dsp:nvSpPr>
      <dsp:spPr>
        <a:xfrm>
          <a:off x="2122184" y="584887"/>
          <a:ext cx="6706014" cy="11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91463-37A9-4C33-916C-7611661F3347}">
      <dsp:nvSpPr>
        <dsp:cNvPr id="0" name=""/>
        <dsp:cNvSpPr/>
      </dsp:nvSpPr>
      <dsp:spPr>
        <a:xfrm>
          <a:off x="2389683" y="632626"/>
          <a:ext cx="6293209" cy="1009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shaped by thought patterns</a:t>
          </a:r>
        </a:p>
      </dsp:txBody>
      <dsp:txXfrm>
        <a:off x="3289997" y="776924"/>
        <a:ext cx="4495577" cy="721299"/>
      </dsp:txXfrm>
    </dsp:sp>
    <dsp:sp modelId="{09B01CE0-F381-4B33-9610-1F4A10779F94}">
      <dsp:nvSpPr>
        <dsp:cNvPr id="0" name=""/>
        <dsp:cNvSpPr/>
      </dsp:nvSpPr>
      <dsp:spPr>
        <a:xfrm rot="2700000">
          <a:off x="1623377" y="333153"/>
          <a:ext cx="1608608" cy="160860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E401-C741-415D-A449-2209104B936A}">
      <dsp:nvSpPr>
        <dsp:cNvPr id="0" name=""/>
        <dsp:cNvSpPr/>
      </dsp:nvSpPr>
      <dsp:spPr>
        <a:xfrm>
          <a:off x="1669555" y="416738"/>
          <a:ext cx="1524527" cy="1430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Resilience</a:t>
          </a:r>
          <a:endParaRPr lang="en-US" sz="1700" b="1" kern="1200" dirty="0"/>
        </a:p>
      </dsp:txBody>
      <dsp:txXfrm>
        <a:off x="1887293" y="621115"/>
        <a:ext cx="1089052" cy="1021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EA03-AB53-4E94-8C82-C2AA0C6E0CDC}">
      <dsp:nvSpPr>
        <dsp:cNvPr id="0" name=""/>
        <dsp:cNvSpPr/>
      </dsp:nvSpPr>
      <dsp:spPr>
        <a:xfrm>
          <a:off x="2205672" y="584887"/>
          <a:ext cx="6706014" cy="11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91463-37A9-4C33-916C-7611661F3347}">
      <dsp:nvSpPr>
        <dsp:cNvPr id="0" name=""/>
        <dsp:cNvSpPr/>
      </dsp:nvSpPr>
      <dsp:spPr>
        <a:xfrm>
          <a:off x="2488403" y="632626"/>
          <a:ext cx="6293209" cy="1009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psychology offers tools for recovery</a:t>
          </a:r>
        </a:p>
      </dsp:txBody>
      <dsp:txXfrm>
        <a:off x="3388717" y="776924"/>
        <a:ext cx="4495577" cy="721299"/>
      </dsp:txXfrm>
    </dsp:sp>
    <dsp:sp modelId="{09B01CE0-F381-4B33-9610-1F4A10779F94}">
      <dsp:nvSpPr>
        <dsp:cNvPr id="0" name=""/>
        <dsp:cNvSpPr/>
      </dsp:nvSpPr>
      <dsp:spPr>
        <a:xfrm rot="2700000">
          <a:off x="1665121" y="333153"/>
          <a:ext cx="1608608" cy="160860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E401-C741-415D-A449-2209104B936A}">
      <dsp:nvSpPr>
        <dsp:cNvPr id="0" name=""/>
        <dsp:cNvSpPr/>
      </dsp:nvSpPr>
      <dsp:spPr>
        <a:xfrm>
          <a:off x="1711299" y="416738"/>
          <a:ext cx="1524527" cy="1430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Positive</a:t>
          </a:r>
          <a:endParaRPr lang="en-US" sz="1700" b="1" kern="1200" dirty="0"/>
        </a:p>
      </dsp:txBody>
      <dsp:txXfrm>
        <a:off x="1929037" y="621115"/>
        <a:ext cx="1089052" cy="1021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EA03-AB53-4E94-8C82-C2AA0C6E0CDC}">
      <dsp:nvSpPr>
        <dsp:cNvPr id="0" name=""/>
        <dsp:cNvSpPr/>
      </dsp:nvSpPr>
      <dsp:spPr>
        <a:xfrm>
          <a:off x="2324864" y="584887"/>
          <a:ext cx="6706014" cy="110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91463-37A9-4C33-916C-7611661F3347}">
      <dsp:nvSpPr>
        <dsp:cNvPr id="0" name=""/>
        <dsp:cNvSpPr/>
      </dsp:nvSpPr>
      <dsp:spPr>
        <a:xfrm>
          <a:off x="2582041" y="632626"/>
          <a:ext cx="6293209" cy="1009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thrive when optimism is cultivated</a:t>
          </a:r>
        </a:p>
      </dsp:txBody>
      <dsp:txXfrm>
        <a:off x="3482355" y="776924"/>
        <a:ext cx="4495577" cy="721299"/>
      </dsp:txXfrm>
    </dsp:sp>
    <dsp:sp modelId="{09B01CE0-F381-4B33-9610-1F4A10779F94}">
      <dsp:nvSpPr>
        <dsp:cNvPr id="0" name=""/>
        <dsp:cNvSpPr/>
      </dsp:nvSpPr>
      <dsp:spPr>
        <a:xfrm rot="2700000">
          <a:off x="1724717" y="333153"/>
          <a:ext cx="1608608" cy="160860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E401-C741-415D-A449-2209104B936A}">
      <dsp:nvSpPr>
        <dsp:cNvPr id="0" name=""/>
        <dsp:cNvSpPr/>
      </dsp:nvSpPr>
      <dsp:spPr>
        <a:xfrm>
          <a:off x="1770895" y="416738"/>
          <a:ext cx="1524527" cy="1430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1988633" y="621115"/>
        <a:ext cx="1089052" cy="1021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5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699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17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100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65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62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56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77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250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7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78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3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723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68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02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182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44C8-78DE-4A86-9E85-87B6FB96B495}" type="datetimeFigureOut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F6EEBA-3509-4238-87D9-E09DA9EF5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410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C3D3-83F0-C924-FBAF-8433E5285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389805"/>
            <a:ext cx="7766936" cy="2250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An Optimistic Psychological Viewpoint on Resilience in the Face of Disasters</a:t>
            </a:r>
            <a:endParaRPr lang="en-Z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CCB54-2C30-900A-336C-C62F2B84D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009271"/>
            <a:ext cx="7766936" cy="1722226"/>
          </a:xfrm>
        </p:spPr>
        <p:txBody>
          <a:bodyPr>
            <a:normAutofit fontScale="85000" lnSpcReduction="20000"/>
          </a:bodyPr>
          <a:lstStyle/>
          <a:p>
            <a:r>
              <a:rPr lang="sv-SE" sz="2800" dirty="0"/>
              <a:t>ASASWEI 2025</a:t>
            </a:r>
          </a:p>
          <a:p>
            <a:r>
              <a:rPr lang="sv-SE" sz="2800" dirty="0"/>
              <a:t>Dr Sandra Bredell</a:t>
            </a:r>
          </a:p>
          <a:p>
            <a:r>
              <a:rPr lang="sv-SE" sz="2800" dirty="0"/>
              <a:t>Hugenote Kollege</a:t>
            </a:r>
          </a:p>
          <a:p>
            <a:r>
              <a:rPr lang="sv-SE" sz="2800" dirty="0"/>
              <a:t>Email: sr13@hugenote.ac.za</a:t>
            </a:r>
          </a:p>
          <a:p>
            <a:endParaRPr lang="sv-SE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40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1501-98C1-096B-1D38-7ECD59D9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317" y="661817"/>
            <a:ext cx="8911687" cy="1280890"/>
          </a:xfrm>
        </p:spPr>
        <p:txBody>
          <a:bodyPr/>
          <a:lstStyle/>
          <a:p>
            <a:r>
              <a:rPr lang="en-ZA" b="1" dirty="0"/>
              <a:t>Conclusion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CF703E-A89F-9F4C-C262-FC92DB419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376678"/>
              </p:ext>
            </p:extLst>
          </p:nvPr>
        </p:nvGraphicFramePr>
        <p:xfrm>
          <a:off x="829559" y="1084650"/>
          <a:ext cx="8828199" cy="22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997BB93-188A-CE6C-B656-13F768C88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795644"/>
              </p:ext>
            </p:extLst>
          </p:nvPr>
        </p:nvGraphicFramePr>
        <p:xfrm>
          <a:off x="805666" y="2833863"/>
          <a:ext cx="8911687" cy="22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EFD0280-6FF1-1198-2C23-00421FC7F667}"/>
              </a:ext>
            </a:extLst>
          </p:cNvPr>
          <p:cNvGrpSpPr/>
          <p:nvPr/>
        </p:nvGrpSpPr>
        <p:grpSpPr>
          <a:xfrm>
            <a:off x="746071" y="4583076"/>
            <a:ext cx="9030879" cy="2274924"/>
            <a:chOff x="626881" y="4493292"/>
            <a:chExt cx="9030879" cy="2274924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B2A6A8F3-588D-D697-4FC2-10473F89FB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4917122"/>
                </p:ext>
              </p:extLst>
            </p:nvPr>
          </p:nvGraphicFramePr>
          <p:xfrm>
            <a:off x="626881" y="4493292"/>
            <a:ext cx="9030879" cy="2274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A7291-589B-ACDB-C2FB-86066209A2B5}"/>
                </a:ext>
              </a:extLst>
            </p:cNvPr>
            <p:cNvSpPr txBox="1"/>
            <p:nvPr/>
          </p:nvSpPr>
          <p:spPr>
            <a:xfrm>
              <a:off x="2441542" y="5434796"/>
              <a:ext cx="2320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Communities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0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09B01CE0-F381-4B33-9610-1F4A10779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E582E401-C741-415D-A449-2209104B9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A8CEEA03-AB53-4E94-8C82-C2AA0C6E0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18291463-37A9-4C33-916C-7611661F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people hiking up a mountain">
            <a:extLst>
              <a:ext uri="{FF2B5EF4-FFF2-40B4-BE49-F238E27FC236}">
                <a16:creationId xmlns:a16="http://schemas.microsoft.com/office/drawing/2014/main" id="{69B67B8B-6511-575D-0698-67160B6D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2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9F0D9-F80E-984B-A519-965569A4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95" y="633537"/>
            <a:ext cx="8911687" cy="1280890"/>
          </a:xfrm>
        </p:spPr>
        <p:txBody>
          <a:bodyPr>
            <a:normAutofit/>
          </a:bodyPr>
          <a:lstStyle/>
          <a:p>
            <a:r>
              <a:rPr lang="en-ZA" b="1" dirty="0"/>
              <a:t>Reflective 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00F7-B1AB-0A6A-F9E5-310B7B4E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2177215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“Do not judge me by my success, judge me by how many times I fell down and got back up again.”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— Nelson Mandela</a:t>
            </a:r>
          </a:p>
          <a:p>
            <a:endParaRPr lang="en-Z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5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A60D-9486-F08B-C75D-516B5A88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99" y="647307"/>
            <a:ext cx="8596668" cy="601362"/>
          </a:xfrm>
        </p:spPr>
        <p:txBody>
          <a:bodyPr>
            <a:normAutofit fontScale="90000"/>
          </a:bodyPr>
          <a:lstStyle/>
          <a:p>
            <a:r>
              <a:rPr lang="en-ZA" sz="4000" b="1" dirty="0"/>
              <a:t>References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C47A-98BE-50B9-AD98-84F95E6F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099" y="1378097"/>
            <a:ext cx="9352786" cy="4682119"/>
          </a:xfrm>
        </p:spPr>
        <p:txBody>
          <a:bodyPr>
            <a:normAutofit fontScale="92500" lnSpcReduction="20000"/>
          </a:bodyPr>
          <a:lstStyle/>
          <a:p>
            <a:r>
              <a:rPr lang="en-ZA" sz="1600" dirty="0"/>
              <a:t>Berkes, F. and Ross, H. (2012) ‘Community Resilience: Toward an Integrated Approach’, Society &amp; Natural Resources, 26(1), pp. 5–20. </a:t>
            </a:r>
            <a:r>
              <a:rPr lang="en-ZA" sz="1600" dirty="0" err="1"/>
              <a:t>doi</a:t>
            </a:r>
            <a:r>
              <a:rPr lang="en-ZA" sz="1600" dirty="0"/>
              <a:t>: 10.1080/08941920.2012.736605.</a:t>
            </a:r>
          </a:p>
          <a:p>
            <a:r>
              <a:rPr lang="en-ZA" sz="1600" dirty="0"/>
              <a:t> </a:t>
            </a:r>
            <a:r>
              <a:rPr lang="en-ZA" sz="1600" dirty="0" err="1"/>
              <a:t>Buikstra</a:t>
            </a:r>
            <a:r>
              <a:rPr lang="en-ZA" sz="1600" dirty="0"/>
              <a:t>, E. et al. (2010).JOURNAL OF COMMUNITY PSYCHOLOGY, Vol. 38, No. 8, 975–991 Published online in Wiley Online Library (wileyonlinelibrary.com).</a:t>
            </a:r>
          </a:p>
          <a:p>
            <a:r>
              <a:rPr lang="en-ZA" sz="1600" dirty="0"/>
              <a:t>&amp; 2010 Wiley Periodicals, Inc. DOI: 10.1002/jcop.20409</a:t>
            </a:r>
          </a:p>
          <a:p>
            <a:r>
              <a:rPr lang="en-ZA" sz="1600" dirty="0"/>
              <a:t>Carro, J., Rojas, J., &amp; Benavides, C. (2019). The role of resilience in disaster recovery: A psychological perspective. Journal of Trauma &amp; Dissociation, 20(5), pp. 536-549.</a:t>
            </a:r>
          </a:p>
          <a:p>
            <a:r>
              <a:rPr lang="en-ZA" sz="1600" dirty="0" err="1"/>
              <a:t>Chersich</a:t>
            </a:r>
            <a:r>
              <a:rPr lang="en-ZA" sz="1600" dirty="0"/>
              <a:t>, M.F., Wright, C.Y., Venter, F., Rees, H., Scorgie, F., &amp; Erasmus, B. (2018). Impacts of climate change on health and wellbeing in South Africa. International Journal of Environmental Research and Public Health, 15(9), 1884.</a:t>
            </a:r>
          </a:p>
          <a:p>
            <a:r>
              <a:rPr lang="en-ZA" sz="1600" dirty="0" err="1"/>
              <a:t>Ebhuoma</a:t>
            </a:r>
            <a:r>
              <a:rPr lang="en-ZA" sz="1600" dirty="0"/>
              <a:t>, E., Nene, L., &amp; Leonard, L. (2024). Enhancing resilience to flood disasters in Durban, South Africa: A synergistic approach between indigenous and modern strategies. Environmental and Sustainability Indicators, 100454. https://doi.org/10.1016/j.indic.2024.100454.</a:t>
            </a:r>
          </a:p>
          <a:p>
            <a:r>
              <a:rPr lang="en-ZA" sz="1600" dirty="0" err="1"/>
              <a:t>Edoun</a:t>
            </a:r>
            <a:r>
              <a:rPr lang="en-ZA" sz="1600" dirty="0"/>
              <a:t>, E.I., </a:t>
            </a:r>
            <a:r>
              <a:rPr lang="en-ZA" sz="1600" dirty="0" err="1"/>
              <a:t>Balgah</a:t>
            </a:r>
            <a:r>
              <a:rPr lang="en-ZA" sz="1600" dirty="0"/>
              <a:t>, R.A., &amp; </a:t>
            </a:r>
            <a:r>
              <a:rPr lang="en-ZA" sz="1600" dirty="0" err="1"/>
              <a:t>Mbohwa</a:t>
            </a:r>
            <a:r>
              <a:rPr lang="en-ZA" sz="1600" dirty="0"/>
              <a:t>, C. (2015). The impact of effective management of natural disasters for Africa’s development. Economic Research-</a:t>
            </a:r>
            <a:r>
              <a:rPr lang="en-ZA" sz="1600" dirty="0" err="1"/>
              <a:t>Ekonomska</a:t>
            </a:r>
            <a:r>
              <a:rPr lang="en-ZA" sz="1600" dirty="0"/>
              <a:t> </a:t>
            </a:r>
            <a:r>
              <a:rPr lang="en-ZA" sz="1600" dirty="0" err="1"/>
              <a:t>Istrazivanja</a:t>
            </a:r>
            <a:r>
              <a:rPr lang="en-ZA" sz="1600" dirty="0"/>
              <a:t>, 28(1), pp. 924-938.</a:t>
            </a:r>
          </a:p>
          <a:p>
            <a:r>
              <a:rPr lang="en-ZA" sz="1600" dirty="0"/>
              <a:t> Examining the Role of Community Resilience (2022). Resilient communities in times of crisis: A review of the literature. Disaster Management Review, 14(3), pp. 125-139. </a:t>
            </a:r>
          </a:p>
          <a:p>
            <a:endParaRPr lang="en-ZA" sz="14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2851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8864-B01F-260F-DF3D-5A0C8DA0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38" y="600173"/>
            <a:ext cx="8596668" cy="947351"/>
          </a:xfrm>
        </p:spPr>
        <p:txBody>
          <a:bodyPr/>
          <a:lstStyle/>
          <a:p>
            <a:r>
              <a:rPr lang="en-ZA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557E-B4F7-0661-70A1-442E4492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37" y="1350454"/>
            <a:ext cx="9522469" cy="4719189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Hall, M., Ostrom, E., &amp; Manson, S. (2023). Social capital and community resilience: A framework for analysis. International Journal of Disaster Risk Reduction, 65, pp. 102-117.</a:t>
            </a:r>
          </a:p>
          <a:p>
            <a:r>
              <a:rPr lang="en-ZA" dirty="0"/>
              <a:t> Ho, H.C., Yeung, D.Y., &amp; Kwok, S.Y.C.L. (2014). Development and evaluation of the Positive Psychology Intervention for Older Adults. The Journal of Positive Psychology, 9(3), pp. 187-197. https://doi.org/10.1080/17439760.2014.888579.</a:t>
            </a:r>
          </a:p>
          <a:p>
            <a:r>
              <a:rPr lang="en-ZA" dirty="0"/>
              <a:t> Kwan, M., &amp; Walsh, K. (2017). Resilience of older adults in disaster situations: A scoping review. Aging &amp; Mental Health, 21(5), pp. 465-475.</a:t>
            </a:r>
          </a:p>
          <a:p>
            <a:r>
              <a:rPr lang="en-ZA" dirty="0"/>
              <a:t>Luthar, S.S., Lyman, E.L., &amp; Crossman, E.J. (2014). Resilience and positive psychology. In Lewis, M. &amp; Rudolph, K.D. (eds), Handbook of developmental psychopathology. 3rd </a:t>
            </a:r>
            <a:r>
              <a:rPr lang="en-ZA" dirty="0" err="1"/>
              <a:t>edn</a:t>
            </a:r>
            <a:r>
              <a:rPr lang="en-ZA" dirty="0"/>
              <a:t>. New York, NY: Springer, pp. 125-140. https://doi.org/10.1007/978-1-4614-9608-3_7.</a:t>
            </a:r>
          </a:p>
          <a:p>
            <a:r>
              <a:rPr lang="en-ZA" dirty="0" err="1"/>
              <a:t>Makleff</a:t>
            </a:r>
            <a:r>
              <a:rPr lang="en-ZA" dirty="0"/>
              <a:t>, S., Greene, J., &amp; Tan, D. (2022). Vulnerability and resilience in the face of natural disasters: Understanding the psychological impacts. Environmental Psychology, 43, pp. 78-85.</a:t>
            </a:r>
          </a:p>
          <a:p>
            <a:r>
              <a:rPr lang="en-ZA" dirty="0"/>
              <a:t>Seligman, M.E.P. (1990) Learned Optimism: How to Change Your Mindset and Embrace the Power of Positive Thinking. New York: Pocket Books.</a:t>
            </a:r>
          </a:p>
          <a:p>
            <a:r>
              <a:rPr lang="en-ZA" dirty="0"/>
              <a:t>Seligman, M.E.P. (2006). Learned optimism: How to change your mind and your life Rev. </a:t>
            </a:r>
            <a:r>
              <a:rPr lang="en-ZA" dirty="0" err="1"/>
              <a:t>edn</a:t>
            </a:r>
            <a:r>
              <a:rPr lang="en-ZA" dirty="0"/>
              <a:t>. New York: Vintage.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916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FAE1-DB42-FF0E-A85F-A59C1B7C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65" y="652389"/>
            <a:ext cx="8911687" cy="1280890"/>
          </a:xfrm>
        </p:spPr>
        <p:txBody>
          <a:bodyPr/>
          <a:lstStyle/>
          <a:p>
            <a:r>
              <a:rPr lang="en-ZA" b="1" dirty="0"/>
              <a:t>Research Question &amp;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4F69-E736-0AC5-4251-AF7E4E87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65" y="1488613"/>
            <a:ext cx="9389206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Research Question: How can resilience and positive psychology transform African communities’ response to natural and hybrid disasters?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Methodology: Scoping Review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Keywords: resilience, community resilience, disasters, positive psychology</a:t>
            </a:r>
          </a:p>
          <a:p>
            <a:endParaRPr lang="en-ZA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AB0F61-CD3A-835F-BB3A-8DFC26BB3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195305"/>
              </p:ext>
            </p:extLst>
          </p:nvPr>
        </p:nvGraphicFramePr>
        <p:xfrm>
          <a:off x="3087453" y="4792745"/>
          <a:ext cx="6827795" cy="215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6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D118-D301-B33D-315E-58071650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903" y="652390"/>
            <a:ext cx="8911687" cy="1280890"/>
          </a:xfrm>
        </p:spPr>
        <p:txBody>
          <a:bodyPr>
            <a:normAutofit/>
          </a:bodyPr>
          <a:lstStyle/>
          <a:p>
            <a:r>
              <a:rPr lang="en-ZA" b="1" dirty="0"/>
              <a:t>Climate Change &amp;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8EA6-C336-F129-D300-DFE7AD67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903" y="1933280"/>
            <a:ext cx="9718481" cy="313796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	Climate change impacts public health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	Continuous health risk assessments are essential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	Disaster strategies must support long-term  recovery</a:t>
            </a:r>
          </a:p>
          <a:p>
            <a:pPr>
              <a:lnSpc>
                <a:spcPct val="200000"/>
              </a:lnSpc>
            </a:pP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12803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4805-0F7E-8C0A-D408-04CDE0F3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54" y="642963"/>
            <a:ext cx="10067272" cy="1280890"/>
          </a:xfrm>
        </p:spPr>
        <p:txBody>
          <a:bodyPr/>
          <a:lstStyle/>
          <a:p>
            <a:r>
              <a:rPr lang="en-ZA" b="1" dirty="0"/>
              <a:t>Indigenous Knowledge &amp; Cultural Strategies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F6B4D1-1CF2-7BEA-4E50-2A7E4661C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78678"/>
              </p:ext>
            </p:extLst>
          </p:nvPr>
        </p:nvGraphicFramePr>
        <p:xfrm>
          <a:off x="1829355" y="2328421"/>
          <a:ext cx="9841029" cy="302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681">
                  <a:extLst>
                    <a:ext uri="{9D8B030D-6E8A-4147-A177-3AD203B41FA5}">
                      <a16:colId xmlns:a16="http://schemas.microsoft.com/office/drawing/2014/main" val="1712612972"/>
                    </a:ext>
                  </a:extLst>
                </a:gridCol>
                <a:gridCol w="3437761">
                  <a:extLst>
                    <a:ext uri="{9D8B030D-6E8A-4147-A177-3AD203B41FA5}">
                      <a16:colId xmlns:a16="http://schemas.microsoft.com/office/drawing/2014/main" val="3752243643"/>
                    </a:ext>
                  </a:extLst>
                </a:gridCol>
                <a:gridCol w="3259587">
                  <a:extLst>
                    <a:ext uri="{9D8B030D-6E8A-4147-A177-3AD203B41FA5}">
                      <a16:colId xmlns:a16="http://schemas.microsoft.com/office/drawing/2014/main" val="3643150435"/>
                    </a:ext>
                  </a:extLst>
                </a:gridCol>
              </a:tblGrid>
              <a:tr h="1008668">
                <a:tc>
                  <a:txBody>
                    <a:bodyPr/>
                    <a:lstStyle/>
                    <a:p>
                      <a:r>
                        <a:rPr lang="en-US" sz="2400" dirty="0"/>
                        <a:t>Strategy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Example from Literature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Impact on Resilience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146328"/>
                  </a:ext>
                </a:extLst>
              </a:tr>
              <a:tr h="1008668">
                <a:tc>
                  <a:txBody>
                    <a:bodyPr/>
                    <a:lstStyle/>
                    <a:p>
                      <a:r>
                        <a:rPr lang="en-US" sz="2400" dirty="0"/>
                        <a:t>Indigenous Rituals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Durban flood recovery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Strengthens identity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419229"/>
                  </a:ext>
                </a:extLst>
              </a:tr>
              <a:tr h="1008668">
                <a:tc>
                  <a:txBody>
                    <a:bodyPr/>
                    <a:lstStyle/>
                    <a:p>
                      <a:r>
                        <a:rPr lang="en-ZA" sz="2400" dirty="0"/>
                        <a:t>Community Storytelling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Healing circles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Builds cohesion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23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18A4-4BA7-2615-4356-CC49BD89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55" y="624110"/>
            <a:ext cx="8911687" cy="1280890"/>
          </a:xfrm>
        </p:spPr>
        <p:txBody>
          <a:bodyPr/>
          <a:lstStyle/>
          <a:p>
            <a:r>
              <a:rPr lang="en-US" b="1" dirty="0"/>
              <a:t>Building Individual &amp; Community</a:t>
            </a:r>
            <a:br>
              <a:rPr lang="en-US" b="1" dirty="0"/>
            </a:br>
            <a:r>
              <a:rPr lang="en-US" b="1" dirty="0"/>
              <a:t>Resilience, Social Capital &amp; Networks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5031-53A6-2A2C-228C-EB6EBC42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470" y="2199588"/>
            <a:ext cx="9241427" cy="42039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Resilience operates at multiple levels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Key to recovery and psychological safeguarding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Trust, customs, and networks enhance resilience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Communities with strong social capital recover faster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Identify strengths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Foster connectedness and problem-solving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3183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EFFF-A56D-89B7-7CE0-DBD66A17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49" y="661817"/>
            <a:ext cx="8911687" cy="1280890"/>
          </a:xfrm>
        </p:spPr>
        <p:txBody>
          <a:bodyPr/>
          <a:lstStyle/>
          <a:p>
            <a:r>
              <a:rPr lang="en-ZA" b="1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AE02-E117-E8C4-82E7-2F40284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049" y="1540188"/>
            <a:ext cx="9492239" cy="487946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Mental health and resilience linked to social capital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Vulnerable groups need targeted interventions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Optimism and coping mechanisms are essential</a:t>
            </a:r>
          </a:p>
          <a:p>
            <a:pPr>
              <a:lnSpc>
                <a:spcPct val="200000"/>
              </a:lnSpc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404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FFF-3A14-4D8E-1248-A55F546E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902" y="642964"/>
            <a:ext cx="9756189" cy="1280890"/>
          </a:xfrm>
        </p:spPr>
        <p:txBody>
          <a:bodyPr/>
          <a:lstStyle/>
          <a:p>
            <a:r>
              <a:rPr lang="en-ZA" b="1" dirty="0"/>
              <a:t>Positive Psychology &amp; Learned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1DA-C6B9-D26B-723D-AA28BF2F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902" y="1681114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Positive psychology focuses on human thriving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Learned optimism helps reframe adversity</a:t>
            </a:r>
          </a:p>
          <a:p>
            <a:pPr>
              <a:lnSpc>
                <a:spcPct val="150000"/>
              </a:lnSpc>
            </a:pPr>
            <a:endParaRPr lang="en-ZA" sz="24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3CE0C34-407C-2B83-0D93-CCA55E43D112}"/>
              </a:ext>
            </a:extLst>
          </p:cNvPr>
          <p:cNvSpPr/>
          <p:nvPr/>
        </p:nvSpPr>
        <p:spPr>
          <a:xfrm>
            <a:off x="3084811" y="3541129"/>
            <a:ext cx="6022378" cy="278603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“Optimism is a learned skill that can transform adversity into growth.”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– Martin Seligman</a:t>
            </a:r>
          </a:p>
        </p:txBody>
      </p:sp>
    </p:spTree>
    <p:extLst>
      <p:ext uri="{BB962C8B-B14F-4D97-AF65-F5344CB8AC3E}">
        <p14:creationId xmlns:p14="http://schemas.microsoft.com/office/powerpoint/2010/main" val="9416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CEBD-EB57-BC3A-24C8-FAFE2D48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68" y="680671"/>
            <a:ext cx="8911687" cy="1280890"/>
          </a:xfrm>
        </p:spPr>
        <p:txBody>
          <a:bodyPr/>
          <a:lstStyle/>
          <a:p>
            <a:r>
              <a:rPr lang="en-ZA" b="1" dirty="0"/>
              <a:t>Seligman’s 3 P’s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B8BEDB-D48F-3DEC-8072-CCF173DBF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41651"/>
              </p:ext>
            </p:extLst>
          </p:nvPr>
        </p:nvGraphicFramePr>
        <p:xfrm>
          <a:off x="2758511" y="2091901"/>
          <a:ext cx="6674977" cy="230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171">
                  <a:extLst>
                    <a:ext uri="{9D8B030D-6E8A-4147-A177-3AD203B41FA5}">
                      <a16:colId xmlns:a16="http://schemas.microsoft.com/office/drawing/2014/main" val="1926892278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155804746"/>
                    </a:ext>
                  </a:extLst>
                </a:gridCol>
              </a:tblGrid>
              <a:tr h="575247">
                <a:tc>
                  <a:txBody>
                    <a:bodyPr/>
                    <a:lstStyle/>
                    <a:p>
                      <a:r>
                        <a:rPr lang="en-US" dirty="0"/>
                        <a:t>Pillar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474754"/>
                  </a:ext>
                </a:extLst>
              </a:tr>
              <a:tr h="575247">
                <a:tc>
                  <a:txBody>
                    <a:bodyPr/>
                    <a:lstStyle/>
                    <a:p>
                      <a:r>
                        <a:rPr lang="en-US" dirty="0"/>
                        <a:t>Personalization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blaming oneself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072432"/>
                  </a:ext>
                </a:extLst>
              </a:tr>
              <a:tr h="575247">
                <a:tc>
                  <a:txBody>
                    <a:bodyPr/>
                    <a:lstStyle/>
                    <a:p>
                      <a:r>
                        <a:rPr lang="en-US" dirty="0"/>
                        <a:t>Pervasiveness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Limiting the scope of adversity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919361"/>
                  </a:ext>
                </a:extLst>
              </a:tr>
              <a:tr h="575247">
                <a:tc>
                  <a:txBody>
                    <a:bodyPr/>
                    <a:lstStyle/>
                    <a:p>
                      <a:r>
                        <a:rPr lang="en-US" dirty="0"/>
                        <a:t>Permanence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Believing change is possible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66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6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540C-16BF-C8A5-97BD-63D9554D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1488-06CD-2E1D-F459-0B850D07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622" y="592858"/>
            <a:ext cx="8911687" cy="840016"/>
          </a:xfrm>
        </p:spPr>
        <p:txBody>
          <a:bodyPr/>
          <a:lstStyle/>
          <a:p>
            <a:r>
              <a:rPr lang="en-ZA" b="1" dirty="0"/>
              <a:t>Applying the 3 P’s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FF7F2C0-84CE-9BAA-4743-E9D5217EE518}"/>
              </a:ext>
            </a:extLst>
          </p:cNvPr>
          <p:cNvSpPr/>
          <p:nvPr/>
        </p:nvSpPr>
        <p:spPr>
          <a:xfrm>
            <a:off x="2132408" y="4946140"/>
            <a:ext cx="2209226" cy="982105"/>
          </a:xfrm>
          <a:prstGeom prst="wedgeEllipseCallout">
            <a:avLst>
              <a:gd name="adj1" fmla="val -33191"/>
              <a:gd name="adj2" fmla="val -9383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“It’s not my fault”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F4F63CB-758F-15BF-ACC9-BFD0ADD44BAD}"/>
              </a:ext>
            </a:extLst>
          </p:cNvPr>
          <p:cNvSpPr/>
          <p:nvPr/>
        </p:nvSpPr>
        <p:spPr>
          <a:xfrm>
            <a:off x="4886257" y="5302630"/>
            <a:ext cx="2986415" cy="1176913"/>
          </a:xfrm>
          <a:prstGeom prst="wedgeEllipseCallout">
            <a:avLst>
              <a:gd name="adj1" fmla="val -22645"/>
              <a:gd name="adj2" fmla="val -11356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“It’s not affecting everything”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52279E4-9D9B-76D2-022C-7ADF92BD655D}"/>
              </a:ext>
            </a:extLst>
          </p:cNvPr>
          <p:cNvSpPr/>
          <p:nvPr/>
        </p:nvSpPr>
        <p:spPr>
          <a:xfrm>
            <a:off x="8078771" y="4854804"/>
            <a:ext cx="2081229" cy="1076373"/>
          </a:xfrm>
          <a:prstGeom prst="wedgeEllipseCallout">
            <a:avLst>
              <a:gd name="adj1" fmla="val -38818"/>
              <a:gd name="adj2" fmla="val -7512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“This too shall pass”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97540F-B3E8-520D-342F-289A42F2D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44111"/>
              </p:ext>
            </p:extLst>
          </p:nvPr>
        </p:nvGraphicFramePr>
        <p:xfrm>
          <a:off x="2032000" y="3520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4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274</TotalTime>
  <Words>945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An Optimistic Psychological Viewpoint on Resilience in the Face of Disasters</vt:lpstr>
      <vt:lpstr>Research Question &amp; Methodology</vt:lpstr>
      <vt:lpstr>Climate Change &amp; Health</vt:lpstr>
      <vt:lpstr>Indigenous Knowledge &amp; Cultural Strategies</vt:lpstr>
      <vt:lpstr>Building Individual &amp; Community Resilience, Social Capital &amp; Networks</vt:lpstr>
      <vt:lpstr>Key Findings</vt:lpstr>
      <vt:lpstr>Positive Psychology &amp; Learned Optimism</vt:lpstr>
      <vt:lpstr>Seligman’s 3 P’s Model</vt:lpstr>
      <vt:lpstr>Applying the 3 P’s</vt:lpstr>
      <vt:lpstr>Conclusion</vt:lpstr>
      <vt:lpstr>Reflective Quote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J Bredell</cp:lastModifiedBy>
  <cp:revision>6</cp:revision>
  <dcterms:created xsi:type="dcterms:W3CDTF">2025-09-09T11:12:46Z</dcterms:created>
  <dcterms:modified xsi:type="dcterms:W3CDTF">2025-09-09T17:46:46Z</dcterms:modified>
</cp:coreProperties>
</file>