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V. Rautenbach" userId="5a4ff27e-18f8-4a44-bda3-2e447592fdbd" providerId="ADAL" clId="{D5B85C50-8F36-4381-B46B-C7601F478E29}"/>
    <pc:docChg chg="undo custSel addSld delSld modSld">
      <pc:chgData name="John V. Rautenbach" userId="5a4ff27e-18f8-4a44-bda3-2e447592fdbd" providerId="ADAL" clId="{D5B85C50-8F36-4381-B46B-C7601F478E29}" dt="2025-09-06T16:02:31.506" v="921" actId="1037"/>
      <pc:docMkLst>
        <pc:docMk/>
      </pc:docMkLst>
      <pc:sldChg chg="addSp delSp modSp new mod">
        <pc:chgData name="John V. Rautenbach" userId="5a4ff27e-18f8-4a44-bda3-2e447592fdbd" providerId="ADAL" clId="{D5B85C50-8F36-4381-B46B-C7601F478E29}" dt="2025-09-06T16:02:31.506" v="921" actId="1037"/>
        <pc:sldMkLst>
          <pc:docMk/>
          <pc:sldMk cId="2743987308" sldId="256"/>
        </pc:sldMkLst>
        <pc:spChg chg="del mod">
          <ac:chgData name="John V. Rautenbach" userId="5a4ff27e-18f8-4a44-bda3-2e447592fdbd" providerId="ADAL" clId="{D5B85C50-8F36-4381-B46B-C7601F478E29}" dt="2025-09-05T12:17:51.040" v="73" actId="478"/>
          <ac:spMkLst>
            <pc:docMk/>
            <pc:sldMk cId="2743987308" sldId="256"/>
            <ac:spMk id="2" creationId="{5B16501B-9ACA-17CE-44A5-8566456AC0BB}"/>
          </ac:spMkLst>
        </pc:spChg>
        <pc:spChg chg="del">
          <ac:chgData name="John V. Rautenbach" userId="5a4ff27e-18f8-4a44-bda3-2e447592fdbd" providerId="ADAL" clId="{D5B85C50-8F36-4381-B46B-C7601F478E29}" dt="2025-09-05T12:17:53.446" v="74" actId="478"/>
          <ac:spMkLst>
            <pc:docMk/>
            <pc:sldMk cId="2743987308" sldId="256"/>
            <ac:spMk id="3" creationId="{00E7F553-B1C3-03D4-485E-3144344FBACD}"/>
          </ac:spMkLst>
        </pc:spChg>
        <pc:spChg chg="add del mod">
          <ac:chgData name="John V. Rautenbach" userId="5a4ff27e-18f8-4a44-bda3-2e447592fdbd" providerId="ADAL" clId="{D5B85C50-8F36-4381-B46B-C7601F478E29}" dt="2025-09-05T12:45:49.812" v="425" actId="478"/>
          <ac:spMkLst>
            <pc:docMk/>
            <pc:sldMk cId="2743987308" sldId="256"/>
            <ac:spMk id="5" creationId="{8A35398A-B4C5-27A4-32DA-2D14AA5AF477}"/>
          </ac:spMkLst>
        </pc:spChg>
        <pc:spChg chg="add mod">
          <ac:chgData name="John V. Rautenbach" userId="5a4ff27e-18f8-4a44-bda3-2e447592fdbd" providerId="ADAL" clId="{D5B85C50-8F36-4381-B46B-C7601F478E29}" dt="2025-09-05T19:02:45.935" v="540" actId="1037"/>
          <ac:spMkLst>
            <pc:docMk/>
            <pc:sldMk cId="2743987308" sldId="256"/>
            <ac:spMk id="6" creationId="{20046EEF-6855-F357-A895-F68C68454F39}"/>
          </ac:spMkLst>
        </pc:spChg>
        <pc:spChg chg="add mod">
          <ac:chgData name="John V. Rautenbach" userId="5a4ff27e-18f8-4a44-bda3-2e447592fdbd" providerId="ADAL" clId="{D5B85C50-8F36-4381-B46B-C7601F478E29}" dt="2025-09-05T19:02:59.155" v="578" actId="1038"/>
          <ac:spMkLst>
            <pc:docMk/>
            <pc:sldMk cId="2743987308" sldId="256"/>
            <ac:spMk id="7" creationId="{258EB04F-6442-7F77-B0BD-BC46063F4BF4}"/>
          </ac:spMkLst>
        </pc:spChg>
        <pc:spChg chg="add mod">
          <ac:chgData name="John V. Rautenbach" userId="5a4ff27e-18f8-4a44-bda3-2e447592fdbd" providerId="ADAL" clId="{D5B85C50-8F36-4381-B46B-C7601F478E29}" dt="2025-09-05T12:22:48.440" v="103" actId="767"/>
          <ac:spMkLst>
            <pc:docMk/>
            <pc:sldMk cId="2743987308" sldId="256"/>
            <ac:spMk id="8" creationId="{C5283591-C6FA-3C29-18A3-2B69E7E806E0}"/>
          </ac:spMkLst>
        </pc:spChg>
        <pc:spChg chg="add mod">
          <ac:chgData name="John V. Rautenbach" userId="5a4ff27e-18f8-4a44-bda3-2e447592fdbd" providerId="ADAL" clId="{D5B85C50-8F36-4381-B46B-C7601F478E29}" dt="2025-09-05T19:00:36.048" v="436" actId="20577"/>
          <ac:spMkLst>
            <pc:docMk/>
            <pc:sldMk cId="2743987308" sldId="256"/>
            <ac:spMk id="9" creationId="{97CA6479-0F38-6D7F-7F4F-641192456641}"/>
          </ac:spMkLst>
        </pc:spChg>
        <pc:spChg chg="add mod">
          <ac:chgData name="John V. Rautenbach" userId="5a4ff27e-18f8-4a44-bda3-2e447592fdbd" providerId="ADAL" clId="{D5B85C50-8F36-4381-B46B-C7601F478E29}" dt="2025-09-05T12:42:03.666" v="421" actId="20577"/>
          <ac:spMkLst>
            <pc:docMk/>
            <pc:sldMk cId="2743987308" sldId="256"/>
            <ac:spMk id="12" creationId="{D1E30684-66C4-E959-A31D-146C4317A6DE}"/>
          </ac:spMkLst>
        </pc:spChg>
        <pc:picChg chg="add del mod">
          <ac:chgData name="John V. Rautenbach" userId="5a4ff27e-18f8-4a44-bda3-2e447592fdbd" providerId="ADAL" clId="{D5B85C50-8F36-4381-B46B-C7601F478E29}" dt="2025-09-06T16:01:13.002" v="756" actId="478"/>
          <ac:picMkLst>
            <pc:docMk/>
            <pc:sldMk cId="2743987308" sldId="256"/>
            <ac:picMk id="3" creationId="{48C6295F-E0AE-8DEE-C520-4D6B27BAF619}"/>
          </ac:picMkLst>
        </pc:picChg>
        <pc:picChg chg="add mod">
          <ac:chgData name="John V. Rautenbach" userId="5a4ff27e-18f8-4a44-bda3-2e447592fdbd" providerId="ADAL" clId="{D5B85C50-8F36-4381-B46B-C7601F478E29}" dt="2025-09-05T12:16:48.488" v="5" actId="1076"/>
          <ac:picMkLst>
            <pc:docMk/>
            <pc:sldMk cId="2743987308" sldId="256"/>
            <ac:picMk id="4" creationId="{E88DF8F1-295B-AA11-BB5E-6EBD75BA7119}"/>
          </ac:picMkLst>
        </pc:picChg>
        <pc:picChg chg="add mod modCrop">
          <ac:chgData name="John V. Rautenbach" userId="5a4ff27e-18f8-4a44-bda3-2e447592fdbd" providerId="ADAL" clId="{D5B85C50-8F36-4381-B46B-C7601F478E29}" dt="2025-09-06T16:02:31.506" v="921" actId="1037"/>
          <ac:picMkLst>
            <pc:docMk/>
            <pc:sldMk cId="2743987308" sldId="256"/>
            <ac:picMk id="10" creationId="{C9E8BDD1-D2B3-D4D6-C4BB-973D5B7FD007}"/>
          </ac:picMkLst>
        </pc:picChg>
        <pc:picChg chg="add mod">
          <ac:chgData name="John V. Rautenbach" userId="5a4ff27e-18f8-4a44-bda3-2e447592fdbd" providerId="ADAL" clId="{D5B85C50-8F36-4381-B46B-C7601F478E29}" dt="2025-09-05T12:38:38.320" v="310" actId="1036"/>
          <ac:picMkLst>
            <pc:docMk/>
            <pc:sldMk cId="2743987308" sldId="256"/>
            <ac:picMk id="11" creationId="{23428E56-5527-D8CD-88B0-8BBEAE41DD61}"/>
          </ac:picMkLst>
        </pc:picChg>
      </pc:sldChg>
      <pc:sldChg chg="new add del">
        <pc:chgData name="John V. Rautenbach" userId="5a4ff27e-18f8-4a44-bda3-2e447592fdbd" providerId="ADAL" clId="{D5B85C50-8F36-4381-B46B-C7601F478E29}" dt="2025-09-05T12:45:53.300" v="426" actId="47"/>
        <pc:sldMkLst>
          <pc:docMk/>
          <pc:sldMk cId="2612768972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21DBD-6F30-4148-8B02-269FCBF9D8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9F8B9E-5C2B-8B3F-15BB-669C2DAC26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A8B904-B896-C86F-4282-87A3304C2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21B78-8DB0-4D2E-ACDC-6A44118ABAE1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582A56-EA51-4ED7-7C3D-631A9716E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53D495-3D18-8869-A6D6-F16EF97C0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A84F9-D3A2-4798-833E-DA9289E9C7B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3634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8480-F973-5F34-8C1E-D5A92EF95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CB279-2352-1AF4-A2A3-91EE14FA8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6BE53-F904-A65C-B901-F09EF710E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21B78-8DB0-4D2E-ACDC-6A44118ABAE1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AF0A6E-5D21-DE70-E936-A4579C5C2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8FF5D2-2507-8C82-D402-9482DE806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A84F9-D3A2-4798-833E-DA9289E9C7B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9889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E19A4B-3DAF-D78B-0066-B97CB2CC8E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45FC36-364B-42AD-16D5-E4FA25F1E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28ED0-45CD-4A93-2A1E-BDBFBBAAC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21B78-8DB0-4D2E-ACDC-6A44118ABAE1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2572E-6E5F-579D-D990-B358054BB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A64177-4D11-0AF7-B52E-3E14C309F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A84F9-D3A2-4798-833E-DA9289E9C7B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65618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2661E-6099-585E-FA92-7B8B3A243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2AA19-DD39-77A7-24AC-40353FB7E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15D99-6A75-AADB-93C2-08464A92C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21B78-8DB0-4D2E-ACDC-6A44118ABAE1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DB3B8F-503F-0D21-9B65-CDCDF03E2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204BC1-1BF9-BA26-AEC4-AFB01859E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A84F9-D3A2-4798-833E-DA9289E9C7B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18925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6B4BE-7AE0-13A1-35AE-631661A7F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42228F-4932-E222-9D61-57F4F4B22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41611A-F5B5-6823-F1C7-E71F1E4E9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21B78-8DB0-4D2E-ACDC-6A44118ABAE1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7F5E-9EFB-BA52-5985-11EE48756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6325A-60BD-4E13-59E5-DE5CC5C03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A84F9-D3A2-4798-833E-DA9289E9C7B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07601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355BC-71D3-0C88-97AF-9ACFCCEE5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91A0DD-A2DE-D9A8-9F05-9C747EE608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93F444-9C79-5567-B22F-8ABB9B3284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F7580C-79BD-4805-DA9A-CCC960510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21B78-8DB0-4D2E-ACDC-6A44118ABAE1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F4A0EA-1C82-FBF9-206E-43EB34DCD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3ACFFE-7F23-F1B5-EA7B-AA3AF69E4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A84F9-D3A2-4798-833E-DA9289E9C7B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3588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56624-A18F-51C4-96D6-5484C51D2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0144B3-67E6-C6CD-6720-88183FCCB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47BD92-6691-2FAF-E756-A9CCB143A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ED9EEC-72D6-2057-1182-E01148354B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65C745-24C6-BB60-0915-8E345520B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577741-4AA7-1697-2BC0-E474CBA31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21B78-8DB0-4D2E-ACDC-6A44118ABAE1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4489C5-8A2C-0AE6-E06C-52F55849D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E9C7B4-A40E-E2B1-5AFF-B94E65698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A84F9-D3A2-4798-833E-DA9289E9C7B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49858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95A64-16CA-61E4-4349-550F5B357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D3E693-859C-7C60-9E7E-7C4DA175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21B78-8DB0-4D2E-ACDC-6A44118ABAE1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6CEE36-B68C-F248-DBCF-E44FE417C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262D5B-865A-32E8-531D-9B35DD63C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A84F9-D3A2-4798-833E-DA9289E9C7B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29727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7F8E03-A8F6-D461-9555-437866E04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21B78-8DB0-4D2E-ACDC-6A44118ABAE1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90B055-7389-18FC-99F4-E24F35E46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7A97E5-7F06-5507-903A-4DD5343DB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A84F9-D3A2-4798-833E-DA9289E9C7B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15394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7E4C9-491E-8C53-4F9E-53D8C28BC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F841E-0D46-8447-EBD9-14D3C2568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4BB655-AD39-D0A6-6D16-EC615F02E9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3BA3C3-A7D7-AA15-415F-2C5902F6B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21B78-8DB0-4D2E-ACDC-6A44118ABAE1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28539-37E0-73A9-CC1D-DDB6A9EE8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68969F-6D51-5A59-F9EA-A419DB6DF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A84F9-D3A2-4798-833E-DA9289E9C7B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28487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1553E-92DC-99F7-CE43-EDC828AD1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5312BE-F099-3562-1E39-EE49ECDFD2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8A404E-1495-C5B3-9DCB-1C367F1DAF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FA5BDB-AE96-71A6-5766-62B1B44C9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21B78-8DB0-4D2E-ACDC-6A44118ABAE1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9A042D-D65B-026A-4DF5-63057768B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6B9F17-57F0-DB18-9F10-8D8504C06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A84F9-D3A2-4798-833E-DA9289E9C7B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9271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460D6A-AB12-0263-4559-D75A04362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55E9E1-CDD6-9CB8-C3CD-9A8A8AC154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87A3A6-D068-F21E-6571-E12BAD1D9B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821B78-8DB0-4D2E-ACDC-6A44118ABAE1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474E3-4B57-6C1A-D143-754E031A8A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3F168-1B32-6EAF-4689-B75DF69D04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CA84F9-D3A2-4798-833E-DA9289E9C7B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00566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lueburning.africa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ook cover with text&#10;&#10;AI-generated content may be incorrect.">
            <a:extLst>
              <a:ext uri="{FF2B5EF4-FFF2-40B4-BE49-F238E27FC236}">
                <a16:creationId xmlns:a16="http://schemas.microsoft.com/office/drawing/2014/main" id="{E88DF8F1-295B-AA11-BB5E-6EBD75BA71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879434" cy="687910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A35398A-B4C5-27A4-32DA-2D14AA5AF477}"/>
              </a:ext>
            </a:extLst>
          </p:cNvPr>
          <p:cNvSpPr txBox="1"/>
          <p:nvPr/>
        </p:nvSpPr>
        <p:spPr>
          <a:xfrm>
            <a:off x="6201960" y="0"/>
            <a:ext cx="4400564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GREEN SOCIAL WORK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n-US" sz="3200" dirty="0"/>
              <a:t>DOCUMENTARY EVENT </a:t>
            </a:r>
            <a:br>
              <a:rPr lang="en-US" sz="3200" dirty="0"/>
            </a:br>
            <a:r>
              <a:rPr lang="en-ZA" sz="3200" b="1" dirty="0">
                <a:solidFill>
                  <a:srgbClr val="00B0F0"/>
                </a:solidFill>
              </a:rPr>
              <a:t>BLUE</a:t>
            </a:r>
            <a:r>
              <a:rPr lang="en-ZA" sz="3200" b="1" dirty="0"/>
              <a:t> </a:t>
            </a:r>
          </a:p>
          <a:p>
            <a:pPr algn="ctr"/>
            <a:r>
              <a:rPr lang="en-ZA" sz="3200" b="1" dirty="0">
                <a:solidFill>
                  <a:srgbClr val="FF0000"/>
                </a:solidFill>
              </a:rPr>
              <a:t>BURNING</a:t>
            </a:r>
            <a:endParaRPr lang="en-ZA" sz="32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046EEF-6855-F357-A895-F68C68454F39}"/>
              </a:ext>
            </a:extLst>
          </p:cNvPr>
          <p:cNvSpPr txBox="1"/>
          <p:nvPr/>
        </p:nvSpPr>
        <p:spPr>
          <a:xfrm>
            <a:off x="4836501" y="5266391"/>
            <a:ext cx="64887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1600" b="1" dirty="0"/>
              <a:t>Screening and discussion facilitated Prof. </a:t>
            </a:r>
            <a:r>
              <a:rPr lang="en-ZA" sz="2400" b="1" dirty="0"/>
              <a:t>John Rautenbach</a:t>
            </a:r>
            <a:endParaRPr lang="en-ZA" sz="1600" b="1" dirty="0"/>
          </a:p>
          <a:p>
            <a:pPr algn="ctr"/>
            <a:endParaRPr lang="en-ZA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8EB04F-6442-7F77-B0BD-BC46063F4BF4}"/>
              </a:ext>
            </a:extLst>
          </p:cNvPr>
          <p:cNvSpPr txBox="1"/>
          <p:nvPr/>
        </p:nvSpPr>
        <p:spPr>
          <a:xfrm>
            <a:off x="5093060" y="3618918"/>
            <a:ext cx="699819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b="1" u="sng" dirty="0"/>
              <a:t>90mins | Video Documentary</a:t>
            </a:r>
            <a:endParaRPr lang="en-ZA" u="sng" dirty="0"/>
          </a:p>
          <a:p>
            <a:r>
              <a:rPr lang="en-ZA" b="1" dirty="0"/>
              <a:t>Director and Producer</a:t>
            </a:r>
            <a:r>
              <a:rPr lang="en-ZA" dirty="0"/>
              <a:t>:		</a:t>
            </a:r>
            <a:r>
              <a:rPr lang="en-ZA" b="1" dirty="0"/>
              <a:t>Janet Solomon</a:t>
            </a:r>
            <a:br>
              <a:rPr lang="en-ZA" dirty="0"/>
            </a:br>
            <a:r>
              <a:rPr lang="en-ZA" b="1" dirty="0"/>
              <a:t>Cinematographer and Editor:	</a:t>
            </a:r>
            <a:r>
              <a:rPr lang="en-ZA" dirty="0"/>
              <a:t>Viki van den </a:t>
            </a:r>
            <a:r>
              <a:rPr lang="en-ZA" dirty="0" err="1"/>
              <a:t>Barselaar</a:t>
            </a:r>
            <a:r>
              <a:rPr lang="en-ZA" dirty="0"/>
              <a:t>-Smith</a:t>
            </a:r>
            <a:br>
              <a:rPr lang="en-ZA" dirty="0"/>
            </a:br>
            <a:r>
              <a:rPr lang="en-ZA" b="1" dirty="0"/>
              <a:t>Original Music Score:</a:t>
            </a:r>
            <a:r>
              <a:rPr lang="en-ZA" dirty="0"/>
              <a:t> 		Jonathan M. Blair</a:t>
            </a:r>
            <a:br>
              <a:rPr lang="en-ZA" dirty="0"/>
            </a:br>
            <a:r>
              <a:rPr lang="en-ZA" b="1" dirty="0"/>
              <a:t>Final Mix:</a:t>
            </a:r>
            <a:r>
              <a:rPr lang="en-ZA" dirty="0"/>
              <a:t> 			Johan Prinsloo</a:t>
            </a:r>
          </a:p>
          <a:p>
            <a:r>
              <a:rPr lang="en-ZA" b="1" dirty="0"/>
              <a:t>Preview:				</a:t>
            </a:r>
            <a:r>
              <a:rPr lang="en-ZA" u="sng" dirty="0">
                <a:hlinkClick r:id="rId3"/>
              </a:rPr>
              <a:t>https://www.blueburning.africa</a:t>
            </a:r>
            <a:endParaRPr lang="en-ZA" u="sng" dirty="0"/>
          </a:p>
          <a:p>
            <a:endParaRPr lang="en-ZA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CA6479-0F38-6D7F-7F4F-641192456641}"/>
              </a:ext>
            </a:extLst>
          </p:cNvPr>
          <p:cNvSpPr txBox="1"/>
          <p:nvPr/>
        </p:nvSpPr>
        <p:spPr>
          <a:xfrm>
            <a:off x="5412785" y="2629185"/>
            <a:ext cx="63784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b="1" dirty="0"/>
              <a:t>THURSDAY  11 SEPTEMBER 2025 </a:t>
            </a:r>
            <a:endParaRPr lang="en-ZA" dirty="0"/>
          </a:p>
          <a:p>
            <a:r>
              <a:rPr lang="en-ZA" b="1" dirty="0"/>
              <a:t>Time: 10H30 – 12H20 </a:t>
            </a:r>
            <a:endParaRPr lang="en-ZA" dirty="0"/>
          </a:p>
          <a:p>
            <a:r>
              <a:rPr lang="en-ZA" b="1" dirty="0"/>
              <a:t>Venue: Plenary - </a:t>
            </a:r>
            <a:r>
              <a:rPr lang="en-ZA" b="1" dirty="0" err="1"/>
              <a:t>MODLEC</a:t>
            </a:r>
            <a:r>
              <a:rPr lang="en-ZA" b="1" dirty="0"/>
              <a:t> Hall  - </a:t>
            </a:r>
            <a:r>
              <a:rPr lang="en-US" b="1" dirty="0"/>
              <a:t>University of the Free State</a:t>
            </a:r>
            <a:endParaRPr lang="en-ZA" dirty="0"/>
          </a:p>
        </p:txBody>
      </p:sp>
      <p:pic>
        <p:nvPicPr>
          <p:cNvPr id="11" name="Picture 10" descr="A logo for a conference&#10;&#10;AI-generated content may be incorrect.">
            <a:extLst>
              <a:ext uri="{FF2B5EF4-FFF2-40B4-BE49-F238E27FC236}">
                <a16:creationId xmlns:a16="http://schemas.microsoft.com/office/drawing/2014/main" id="{23428E56-5527-D8CD-88B0-8BBEAE41DD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3802" y="1170692"/>
            <a:ext cx="2668250" cy="151175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1E30684-66C4-E959-A31D-146C4317A6DE}"/>
              </a:ext>
            </a:extLst>
          </p:cNvPr>
          <p:cNvSpPr txBox="1"/>
          <p:nvPr/>
        </p:nvSpPr>
        <p:spPr>
          <a:xfrm>
            <a:off x="4946678" y="5672318"/>
            <a:ext cx="73125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/>
              <a:t>This documentary invites social workers to engage with green social work’s focus on ecological sustainability and radical social work’s emphasis on transformative resistance against systemic harm, offering a compelling call to action for the ocean commons and climate justice.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9E8BDD1-D2B3-D4D6-C4BB-973D5B7FD0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73" b="6256"/>
          <a:stretch>
            <a:fillRect/>
          </a:stretch>
        </p:blipFill>
        <p:spPr>
          <a:xfrm>
            <a:off x="9717516" y="1054724"/>
            <a:ext cx="1824342" cy="2062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987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133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V. Rautenbach</dc:creator>
  <cp:lastModifiedBy>John V. Rautenbach</cp:lastModifiedBy>
  <cp:revision>1</cp:revision>
  <dcterms:created xsi:type="dcterms:W3CDTF">2025-09-05T12:16:05Z</dcterms:created>
  <dcterms:modified xsi:type="dcterms:W3CDTF">2025-09-06T17:48:37Z</dcterms:modified>
</cp:coreProperties>
</file>