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57" r:id="rId3"/>
    <p:sldId id="258" r:id="rId4"/>
    <p:sldId id="259" r:id="rId5"/>
    <p:sldId id="262" r:id="rId6"/>
    <p:sldId id="268" r:id="rId7"/>
    <p:sldId id="267" r:id="rId8"/>
    <p:sldId id="266" r:id="rId9"/>
    <p:sldId id="265" r:id="rId10"/>
    <p:sldId id="264" r:id="rId11"/>
    <p:sldId id="263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9EB85-6DC0-43F5-A272-57DC098AE4F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0EDDBDFF-A874-4319-989C-87651D3BFA53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Blood relation of the siblings</a:t>
          </a:r>
          <a:endParaRPr lang="en-ZA" dirty="0">
            <a:solidFill>
              <a:schemeClr val="tx1"/>
            </a:solidFill>
          </a:endParaRPr>
        </a:p>
      </dgm:t>
    </dgm:pt>
    <dgm:pt modelId="{6DB13D34-E55F-403F-8491-C20FA69E6ABB}" type="parTrans" cxnId="{6446700C-1A42-4206-B317-9C973E5D263C}">
      <dgm:prSet/>
      <dgm:spPr/>
      <dgm:t>
        <a:bodyPr/>
        <a:lstStyle/>
        <a:p>
          <a:endParaRPr lang="en-ZA"/>
        </a:p>
      </dgm:t>
    </dgm:pt>
    <dgm:pt modelId="{02A060CD-BD9E-4569-8B0A-39606BAEEE67}" type="sibTrans" cxnId="{6446700C-1A42-4206-B317-9C973E5D263C}">
      <dgm:prSet/>
      <dgm:spPr/>
      <dgm:t>
        <a:bodyPr/>
        <a:lstStyle/>
        <a:p>
          <a:endParaRPr lang="en-ZA"/>
        </a:p>
      </dgm:t>
    </dgm:pt>
    <dgm:pt modelId="{3680303F-4D8B-4161-8441-6DA5A6290A7A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Step or half-siblings engaging in SSA</a:t>
          </a:r>
          <a:endParaRPr lang="en-ZA" dirty="0">
            <a:solidFill>
              <a:schemeClr val="tx1"/>
            </a:solidFill>
          </a:endParaRPr>
        </a:p>
      </dgm:t>
    </dgm:pt>
    <dgm:pt modelId="{5EA10E87-C93A-4EC3-B27B-A41A5B99C2FC}" type="parTrans" cxnId="{3FE2E2ED-750E-4013-B07C-3D52E8768683}">
      <dgm:prSet/>
      <dgm:spPr/>
      <dgm:t>
        <a:bodyPr/>
        <a:lstStyle/>
        <a:p>
          <a:endParaRPr lang="en-ZA"/>
        </a:p>
      </dgm:t>
    </dgm:pt>
    <dgm:pt modelId="{12FB40C8-417F-4A87-A52B-F6B0BFD98061}" type="sibTrans" cxnId="{3FE2E2ED-750E-4013-B07C-3D52E8768683}">
      <dgm:prSet/>
      <dgm:spPr/>
      <dgm:t>
        <a:bodyPr/>
        <a:lstStyle/>
        <a:p>
          <a:endParaRPr lang="en-ZA"/>
        </a:p>
      </dgm:t>
    </dgm:pt>
    <dgm:pt modelId="{0C37BC28-B22D-4040-802C-20057BC21C3D}" type="pres">
      <dgm:prSet presAssocID="{2299EB85-6DC0-43F5-A272-57DC098AE4F8}" presName="diagram" presStyleCnt="0">
        <dgm:presLayoutVars>
          <dgm:dir/>
          <dgm:resizeHandles val="exact"/>
        </dgm:presLayoutVars>
      </dgm:prSet>
      <dgm:spPr/>
    </dgm:pt>
    <dgm:pt modelId="{BC8CC062-1675-474C-ADBF-10C4469049E7}" type="pres">
      <dgm:prSet presAssocID="{0EDDBDFF-A874-4319-989C-87651D3BFA53}" presName="node" presStyleLbl="node1" presStyleIdx="0" presStyleCnt="2">
        <dgm:presLayoutVars>
          <dgm:bulletEnabled val="1"/>
        </dgm:presLayoutVars>
      </dgm:prSet>
      <dgm:spPr/>
    </dgm:pt>
    <dgm:pt modelId="{C90ED85E-503A-497C-897D-044B09E18220}" type="pres">
      <dgm:prSet presAssocID="{02A060CD-BD9E-4569-8B0A-39606BAEEE67}" presName="sibTrans" presStyleCnt="0"/>
      <dgm:spPr/>
    </dgm:pt>
    <dgm:pt modelId="{B70EB550-AB5C-4D7E-953D-ED428D37FEB5}" type="pres">
      <dgm:prSet presAssocID="{3680303F-4D8B-4161-8441-6DA5A6290A7A}" presName="node" presStyleLbl="node1" presStyleIdx="1" presStyleCnt="2">
        <dgm:presLayoutVars>
          <dgm:bulletEnabled val="1"/>
        </dgm:presLayoutVars>
      </dgm:prSet>
      <dgm:spPr/>
    </dgm:pt>
  </dgm:ptLst>
  <dgm:cxnLst>
    <dgm:cxn modelId="{6446700C-1A42-4206-B317-9C973E5D263C}" srcId="{2299EB85-6DC0-43F5-A272-57DC098AE4F8}" destId="{0EDDBDFF-A874-4319-989C-87651D3BFA53}" srcOrd="0" destOrd="0" parTransId="{6DB13D34-E55F-403F-8491-C20FA69E6ABB}" sibTransId="{02A060CD-BD9E-4569-8B0A-39606BAEEE67}"/>
    <dgm:cxn modelId="{4174C5A2-5DA5-4BBB-B37B-978EA4741BA8}" type="presOf" srcId="{2299EB85-6DC0-43F5-A272-57DC098AE4F8}" destId="{0C37BC28-B22D-4040-802C-20057BC21C3D}" srcOrd="0" destOrd="0" presId="urn:microsoft.com/office/officeart/2005/8/layout/default"/>
    <dgm:cxn modelId="{3A637FA4-A99A-413F-AB56-CD4BE850EC9F}" type="presOf" srcId="{0EDDBDFF-A874-4319-989C-87651D3BFA53}" destId="{BC8CC062-1675-474C-ADBF-10C4469049E7}" srcOrd="0" destOrd="0" presId="urn:microsoft.com/office/officeart/2005/8/layout/default"/>
    <dgm:cxn modelId="{3FE2E2ED-750E-4013-B07C-3D52E8768683}" srcId="{2299EB85-6DC0-43F5-A272-57DC098AE4F8}" destId="{3680303F-4D8B-4161-8441-6DA5A6290A7A}" srcOrd="1" destOrd="0" parTransId="{5EA10E87-C93A-4EC3-B27B-A41A5B99C2FC}" sibTransId="{12FB40C8-417F-4A87-A52B-F6B0BFD98061}"/>
    <dgm:cxn modelId="{CEF5E5F7-4611-41A1-B673-DB669E6D0686}" type="presOf" srcId="{3680303F-4D8B-4161-8441-6DA5A6290A7A}" destId="{B70EB550-AB5C-4D7E-953D-ED428D37FEB5}" srcOrd="0" destOrd="0" presId="urn:microsoft.com/office/officeart/2005/8/layout/default"/>
    <dgm:cxn modelId="{94FC4054-FFDD-42F3-BB48-CF6C5A55647B}" type="presParOf" srcId="{0C37BC28-B22D-4040-802C-20057BC21C3D}" destId="{BC8CC062-1675-474C-ADBF-10C4469049E7}" srcOrd="0" destOrd="0" presId="urn:microsoft.com/office/officeart/2005/8/layout/default"/>
    <dgm:cxn modelId="{098FD4BF-4BE4-44ED-B972-505A67182BF7}" type="presParOf" srcId="{0C37BC28-B22D-4040-802C-20057BC21C3D}" destId="{C90ED85E-503A-497C-897D-044B09E18220}" srcOrd="1" destOrd="0" presId="urn:microsoft.com/office/officeart/2005/8/layout/default"/>
    <dgm:cxn modelId="{40626872-14E9-426F-A5A5-E674666B04E2}" type="presParOf" srcId="{0C37BC28-B22D-4040-802C-20057BC21C3D}" destId="{B70EB550-AB5C-4D7E-953D-ED428D37FEB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46360-4819-4F1D-9DCA-B3B30F062F9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F09C44A3-158F-4BA8-A0B6-625B6AE6D2B3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Gender dynamics in SSA</a:t>
          </a:r>
          <a:endParaRPr lang="en-ZA" dirty="0">
            <a:solidFill>
              <a:schemeClr val="tx1"/>
            </a:solidFill>
          </a:endParaRPr>
        </a:p>
      </dgm:t>
    </dgm:pt>
    <dgm:pt modelId="{AAD865BB-3CBD-42DA-92AC-DFCF36CF96DA}" type="parTrans" cxnId="{6452E2B7-132C-49B5-B649-CBA3AB28EB15}">
      <dgm:prSet/>
      <dgm:spPr/>
      <dgm:t>
        <a:bodyPr/>
        <a:lstStyle/>
        <a:p>
          <a:endParaRPr lang="en-ZA"/>
        </a:p>
      </dgm:t>
    </dgm:pt>
    <dgm:pt modelId="{34A9ABB5-F6B9-4EBA-9F81-CB0AB8419A81}" type="sibTrans" cxnId="{6452E2B7-132C-49B5-B649-CBA3AB28EB15}">
      <dgm:prSet/>
      <dgm:spPr/>
      <dgm:t>
        <a:bodyPr/>
        <a:lstStyle/>
        <a:p>
          <a:endParaRPr lang="en-ZA"/>
        </a:p>
      </dgm:t>
    </dgm:pt>
    <dgm:pt modelId="{5BB850EC-A0B4-400C-AF89-3023F95DA17A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Age dynamics in SSA</a:t>
          </a:r>
          <a:endParaRPr lang="en-ZA" dirty="0">
            <a:solidFill>
              <a:schemeClr val="tx1"/>
            </a:solidFill>
          </a:endParaRPr>
        </a:p>
      </dgm:t>
    </dgm:pt>
    <dgm:pt modelId="{853FEC44-0B68-46EC-91F8-EB58711CD980}" type="parTrans" cxnId="{B489590D-11A4-4579-A373-EB5ACB8144DC}">
      <dgm:prSet/>
      <dgm:spPr/>
      <dgm:t>
        <a:bodyPr/>
        <a:lstStyle/>
        <a:p>
          <a:endParaRPr lang="en-ZA"/>
        </a:p>
      </dgm:t>
    </dgm:pt>
    <dgm:pt modelId="{FB0F243B-7809-4EA6-8EBC-96DA3E0E46B3}" type="sibTrans" cxnId="{B489590D-11A4-4579-A373-EB5ACB8144DC}">
      <dgm:prSet/>
      <dgm:spPr/>
      <dgm:t>
        <a:bodyPr/>
        <a:lstStyle/>
        <a:p>
          <a:endParaRPr lang="en-ZA"/>
        </a:p>
      </dgm:t>
    </dgm:pt>
    <dgm:pt modelId="{0007EE22-7BE8-4BE7-BC5A-A58CB9135A16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Criminal capacity and developmental limitations of the sibling initiating SSA</a:t>
          </a:r>
          <a:endParaRPr lang="en-ZA" dirty="0">
            <a:solidFill>
              <a:schemeClr val="tx1"/>
            </a:solidFill>
          </a:endParaRPr>
        </a:p>
      </dgm:t>
    </dgm:pt>
    <dgm:pt modelId="{0207105E-BAB6-418B-926C-A422643C9153}" type="parTrans" cxnId="{1E9A5A51-DED7-489B-87E2-CEEDF062D68D}">
      <dgm:prSet/>
      <dgm:spPr/>
      <dgm:t>
        <a:bodyPr/>
        <a:lstStyle/>
        <a:p>
          <a:endParaRPr lang="en-ZA"/>
        </a:p>
      </dgm:t>
    </dgm:pt>
    <dgm:pt modelId="{93C12287-36C3-4281-9834-BE48224C1DE9}" type="sibTrans" cxnId="{1E9A5A51-DED7-489B-87E2-CEEDF062D68D}">
      <dgm:prSet/>
      <dgm:spPr/>
      <dgm:t>
        <a:bodyPr/>
        <a:lstStyle/>
        <a:p>
          <a:endParaRPr lang="en-ZA"/>
        </a:p>
      </dgm:t>
    </dgm:pt>
    <dgm:pt modelId="{02190492-3449-4BF6-8710-9969C0429AE7}" type="pres">
      <dgm:prSet presAssocID="{C6446360-4819-4F1D-9DCA-B3B30F062F92}" presName="Name0" presStyleCnt="0">
        <dgm:presLayoutVars>
          <dgm:dir/>
          <dgm:animLvl val="lvl"/>
          <dgm:resizeHandles val="exact"/>
        </dgm:presLayoutVars>
      </dgm:prSet>
      <dgm:spPr/>
    </dgm:pt>
    <dgm:pt modelId="{2512E817-7446-47F8-97FB-5853FBDB03E0}" type="pres">
      <dgm:prSet presAssocID="{F09C44A3-158F-4BA8-A0B6-625B6AE6D2B3}" presName="linNode" presStyleCnt="0"/>
      <dgm:spPr/>
    </dgm:pt>
    <dgm:pt modelId="{B9B54D5B-8647-4314-9C7A-A81F19706B8C}" type="pres">
      <dgm:prSet presAssocID="{F09C44A3-158F-4BA8-A0B6-625B6AE6D2B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5CB5E92-E89C-4716-A0E8-8C9EE9EFEF58}" type="pres">
      <dgm:prSet presAssocID="{34A9ABB5-F6B9-4EBA-9F81-CB0AB8419A81}" presName="sp" presStyleCnt="0"/>
      <dgm:spPr/>
    </dgm:pt>
    <dgm:pt modelId="{AD51F8E7-79AF-49AD-A5F9-2311668E2DEB}" type="pres">
      <dgm:prSet presAssocID="{5BB850EC-A0B4-400C-AF89-3023F95DA17A}" presName="linNode" presStyleCnt="0"/>
      <dgm:spPr/>
    </dgm:pt>
    <dgm:pt modelId="{927FF689-6A97-4C09-96C2-799C80752FF7}" type="pres">
      <dgm:prSet presAssocID="{5BB850EC-A0B4-400C-AF89-3023F95DA1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9E4AB34-E835-474A-A344-D43082334E53}" type="pres">
      <dgm:prSet presAssocID="{FB0F243B-7809-4EA6-8EBC-96DA3E0E46B3}" presName="sp" presStyleCnt="0"/>
      <dgm:spPr/>
    </dgm:pt>
    <dgm:pt modelId="{F099E5A1-790F-4091-B277-04F3D1EB314F}" type="pres">
      <dgm:prSet presAssocID="{0007EE22-7BE8-4BE7-BC5A-A58CB9135A16}" presName="linNode" presStyleCnt="0"/>
      <dgm:spPr/>
    </dgm:pt>
    <dgm:pt modelId="{F5D5015C-BCD1-456C-B6CB-5976712F1ECD}" type="pres">
      <dgm:prSet presAssocID="{0007EE22-7BE8-4BE7-BC5A-A58CB9135A16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489590D-11A4-4579-A373-EB5ACB8144DC}" srcId="{C6446360-4819-4F1D-9DCA-B3B30F062F92}" destId="{5BB850EC-A0B4-400C-AF89-3023F95DA17A}" srcOrd="1" destOrd="0" parTransId="{853FEC44-0B68-46EC-91F8-EB58711CD980}" sibTransId="{FB0F243B-7809-4EA6-8EBC-96DA3E0E46B3}"/>
    <dgm:cxn modelId="{7967380F-B43B-468E-BC3B-165DED2327EF}" type="presOf" srcId="{0007EE22-7BE8-4BE7-BC5A-A58CB9135A16}" destId="{F5D5015C-BCD1-456C-B6CB-5976712F1ECD}" srcOrd="0" destOrd="0" presId="urn:microsoft.com/office/officeart/2005/8/layout/vList5"/>
    <dgm:cxn modelId="{7CF29D27-2B8E-4BF2-AAE9-CA140E6B846B}" type="presOf" srcId="{C6446360-4819-4F1D-9DCA-B3B30F062F92}" destId="{02190492-3449-4BF6-8710-9969C0429AE7}" srcOrd="0" destOrd="0" presId="urn:microsoft.com/office/officeart/2005/8/layout/vList5"/>
    <dgm:cxn modelId="{D7A1C12A-3FD1-474E-94F8-344FF3F02251}" type="presOf" srcId="{5BB850EC-A0B4-400C-AF89-3023F95DA17A}" destId="{927FF689-6A97-4C09-96C2-799C80752FF7}" srcOrd="0" destOrd="0" presId="urn:microsoft.com/office/officeart/2005/8/layout/vList5"/>
    <dgm:cxn modelId="{D3AD563C-F55F-4A01-9189-76270F0D4D16}" type="presOf" srcId="{F09C44A3-158F-4BA8-A0B6-625B6AE6D2B3}" destId="{B9B54D5B-8647-4314-9C7A-A81F19706B8C}" srcOrd="0" destOrd="0" presId="urn:microsoft.com/office/officeart/2005/8/layout/vList5"/>
    <dgm:cxn modelId="{1E9A5A51-DED7-489B-87E2-CEEDF062D68D}" srcId="{C6446360-4819-4F1D-9DCA-B3B30F062F92}" destId="{0007EE22-7BE8-4BE7-BC5A-A58CB9135A16}" srcOrd="2" destOrd="0" parTransId="{0207105E-BAB6-418B-926C-A422643C9153}" sibTransId="{93C12287-36C3-4281-9834-BE48224C1DE9}"/>
    <dgm:cxn modelId="{6452E2B7-132C-49B5-B649-CBA3AB28EB15}" srcId="{C6446360-4819-4F1D-9DCA-B3B30F062F92}" destId="{F09C44A3-158F-4BA8-A0B6-625B6AE6D2B3}" srcOrd="0" destOrd="0" parTransId="{AAD865BB-3CBD-42DA-92AC-DFCF36CF96DA}" sibTransId="{34A9ABB5-F6B9-4EBA-9F81-CB0AB8419A81}"/>
    <dgm:cxn modelId="{51F745C5-CF19-4456-B670-B1B087DCFAD3}" type="presParOf" srcId="{02190492-3449-4BF6-8710-9969C0429AE7}" destId="{2512E817-7446-47F8-97FB-5853FBDB03E0}" srcOrd="0" destOrd="0" presId="urn:microsoft.com/office/officeart/2005/8/layout/vList5"/>
    <dgm:cxn modelId="{560DFDA3-43E7-431A-8A11-93D68B9A14B0}" type="presParOf" srcId="{2512E817-7446-47F8-97FB-5853FBDB03E0}" destId="{B9B54D5B-8647-4314-9C7A-A81F19706B8C}" srcOrd="0" destOrd="0" presId="urn:microsoft.com/office/officeart/2005/8/layout/vList5"/>
    <dgm:cxn modelId="{14317F34-FAFF-4FB3-B8D1-ABB775D4DD18}" type="presParOf" srcId="{02190492-3449-4BF6-8710-9969C0429AE7}" destId="{45CB5E92-E89C-4716-A0E8-8C9EE9EFEF58}" srcOrd="1" destOrd="0" presId="urn:microsoft.com/office/officeart/2005/8/layout/vList5"/>
    <dgm:cxn modelId="{7C099B4B-94CE-48B4-9754-ACBDFACB6336}" type="presParOf" srcId="{02190492-3449-4BF6-8710-9969C0429AE7}" destId="{AD51F8E7-79AF-49AD-A5F9-2311668E2DEB}" srcOrd="2" destOrd="0" presId="urn:microsoft.com/office/officeart/2005/8/layout/vList5"/>
    <dgm:cxn modelId="{12BE1B3A-7315-4A8A-9949-7802A0494090}" type="presParOf" srcId="{AD51F8E7-79AF-49AD-A5F9-2311668E2DEB}" destId="{927FF689-6A97-4C09-96C2-799C80752FF7}" srcOrd="0" destOrd="0" presId="urn:microsoft.com/office/officeart/2005/8/layout/vList5"/>
    <dgm:cxn modelId="{7007C029-79D0-4FFA-99DF-AB25382630ED}" type="presParOf" srcId="{02190492-3449-4BF6-8710-9969C0429AE7}" destId="{09E4AB34-E835-474A-A344-D43082334E53}" srcOrd="3" destOrd="0" presId="urn:microsoft.com/office/officeart/2005/8/layout/vList5"/>
    <dgm:cxn modelId="{DD385CEE-EF11-45FF-9E85-57E65178C584}" type="presParOf" srcId="{02190492-3449-4BF6-8710-9969C0429AE7}" destId="{F099E5A1-790F-4091-B277-04F3D1EB314F}" srcOrd="4" destOrd="0" presId="urn:microsoft.com/office/officeart/2005/8/layout/vList5"/>
    <dgm:cxn modelId="{EC4485B6-D5C1-4212-B2F2-66F5DBA686FB}" type="presParOf" srcId="{F099E5A1-790F-4091-B277-04F3D1EB314F}" destId="{F5D5015C-BCD1-456C-B6CB-5976712F1EC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582CA-7637-4050-9FF7-4F204B8A1A2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31628C-3874-4269-A5E1-4A5258A9BDD8}">
      <dgm:prSet/>
      <dgm:spPr/>
      <dgm:t>
        <a:bodyPr/>
        <a:lstStyle/>
        <a:p>
          <a:r>
            <a:rPr lang="en-US"/>
            <a:t>No subthemes were developed for this theme due to participants mentioning the same circumstances leading to SSA, including: </a:t>
          </a:r>
        </a:p>
      </dgm:t>
    </dgm:pt>
    <dgm:pt modelId="{8D9E1CCE-691D-429B-878E-23FF7AD4EF8F}" type="parTrans" cxnId="{77CE75A5-81A9-4C39-B7CE-2CF6AC928353}">
      <dgm:prSet/>
      <dgm:spPr/>
      <dgm:t>
        <a:bodyPr/>
        <a:lstStyle/>
        <a:p>
          <a:endParaRPr lang="en-US"/>
        </a:p>
      </dgm:t>
    </dgm:pt>
    <dgm:pt modelId="{54D089DF-57CE-4177-B1D6-13E57BC85F7F}" type="sibTrans" cxnId="{77CE75A5-81A9-4C39-B7CE-2CF6AC928353}">
      <dgm:prSet/>
      <dgm:spPr/>
      <dgm:t>
        <a:bodyPr/>
        <a:lstStyle/>
        <a:p>
          <a:endParaRPr lang="en-US"/>
        </a:p>
      </dgm:t>
    </dgm:pt>
    <dgm:pt modelId="{DAD7C909-CA18-4582-B241-F5A1446BABCF}">
      <dgm:prSet/>
      <dgm:spPr/>
      <dgm:t>
        <a:bodyPr/>
        <a:lstStyle/>
        <a:p>
          <a:r>
            <a:rPr lang="en-US"/>
            <a:t>The sibling initiating SSA may have been subjected to CSA by the parents/step-parents. </a:t>
          </a:r>
        </a:p>
      </dgm:t>
    </dgm:pt>
    <dgm:pt modelId="{FB43EFAA-B0D9-4A4E-AF95-DCCFA64971A2}" type="parTrans" cxnId="{BA7A7DD7-0DC7-4E5A-A8EB-B0672C80862E}">
      <dgm:prSet/>
      <dgm:spPr/>
      <dgm:t>
        <a:bodyPr/>
        <a:lstStyle/>
        <a:p>
          <a:endParaRPr lang="en-US"/>
        </a:p>
      </dgm:t>
    </dgm:pt>
    <dgm:pt modelId="{569400C9-EC21-438A-8CA4-4075FFA2606F}" type="sibTrans" cxnId="{BA7A7DD7-0DC7-4E5A-A8EB-B0672C80862E}">
      <dgm:prSet/>
      <dgm:spPr/>
      <dgm:t>
        <a:bodyPr/>
        <a:lstStyle/>
        <a:p>
          <a:endParaRPr lang="en-US"/>
        </a:p>
      </dgm:t>
    </dgm:pt>
    <dgm:pt modelId="{BA8C0C07-CC89-47A7-8D1C-B108CAABB2A9}">
      <dgm:prSet/>
      <dgm:spPr/>
      <dgm:t>
        <a:bodyPr/>
        <a:lstStyle/>
        <a:p>
          <a:r>
            <a:rPr lang="en-US"/>
            <a:t>Both the sibling and or the victim lacks criminal capacity or presents with a developmental delay. </a:t>
          </a:r>
        </a:p>
      </dgm:t>
    </dgm:pt>
    <dgm:pt modelId="{7938F29A-EA3B-4348-8CBD-7E4C4A38A061}" type="parTrans" cxnId="{DFD2003F-0A76-4FB4-A9D9-850D72B5C81F}">
      <dgm:prSet/>
      <dgm:spPr/>
      <dgm:t>
        <a:bodyPr/>
        <a:lstStyle/>
        <a:p>
          <a:endParaRPr lang="en-US"/>
        </a:p>
      </dgm:t>
    </dgm:pt>
    <dgm:pt modelId="{3453B8FD-5157-4A9C-8AB0-589C08A6681E}" type="sibTrans" cxnId="{DFD2003F-0A76-4FB4-A9D9-850D72B5C81F}">
      <dgm:prSet/>
      <dgm:spPr/>
      <dgm:t>
        <a:bodyPr/>
        <a:lstStyle/>
        <a:p>
          <a:endParaRPr lang="en-US"/>
        </a:p>
      </dgm:t>
    </dgm:pt>
    <dgm:pt modelId="{08C77861-45E0-4D9B-BAC2-B589BB575BF6}">
      <dgm:prSet/>
      <dgm:spPr/>
      <dgm:t>
        <a:bodyPr/>
        <a:lstStyle/>
        <a:p>
          <a:r>
            <a:rPr lang="en-US"/>
            <a:t>SSA is usually present in lower socio-economic families and within the Caucasian culture. </a:t>
          </a:r>
        </a:p>
      </dgm:t>
    </dgm:pt>
    <dgm:pt modelId="{377FDF80-6612-4E76-A23F-6254D41A991D}" type="parTrans" cxnId="{2E457C9C-353C-4E64-85DB-4084A3F80621}">
      <dgm:prSet/>
      <dgm:spPr/>
      <dgm:t>
        <a:bodyPr/>
        <a:lstStyle/>
        <a:p>
          <a:endParaRPr lang="en-US"/>
        </a:p>
      </dgm:t>
    </dgm:pt>
    <dgm:pt modelId="{410B4E77-2E7A-4395-AA09-79E756DBBD92}" type="sibTrans" cxnId="{2E457C9C-353C-4E64-85DB-4084A3F80621}">
      <dgm:prSet/>
      <dgm:spPr/>
      <dgm:t>
        <a:bodyPr/>
        <a:lstStyle/>
        <a:p>
          <a:endParaRPr lang="en-US"/>
        </a:p>
      </dgm:t>
    </dgm:pt>
    <dgm:pt modelId="{EDB71800-190C-4FD3-87EE-EEC0E76DFD81}" type="pres">
      <dgm:prSet presAssocID="{488582CA-7637-4050-9FF7-4F204B8A1A26}" presName="vert0" presStyleCnt="0">
        <dgm:presLayoutVars>
          <dgm:dir/>
          <dgm:animOne val="branch"/>
          <dgm:animLvl val="lvl"/>
        </dgm:presLayoutVars>
      </dgm:prSet>
      <dgm:spPr/>
    </dgm:pt>
    <dgm:pt modelId="{32CDB3B9-7F51-4CA4-AE48-160279812A72}" type="pres">
      <dgm:prSet presAssocID="{9031628C-3874-4269-A5E1-4A5258A9BDD8}" presName="thickLine" presStyleLbl="alignNode1" presStyleIdx="0" presStyleCnt="4"/>
      <dgm:spPr/>
    </dgm:pt>
    <dgm:pt modelId="{B1A5E5EC-C2F2-44E7-85E9-9B8055CC26EA}" type="pres">
      <dgm:prSet presAssocID="{9031628C-3874-4269-A5E1-4A5258A9BDD8}" presName="horz1" presStyleCnt="0"/>
      <dgm:spPr/>
    </dgm:pt>
    <dgm:pt modelId="{2C7D8EE9-71B2-44EC-B2E0-54AAF7DCFE74}" type="pres">
      <dgm:prSet presAssocID="{9031628C-3874-4269-A5E1-4A5258A9BDD8}" presName="tx1" presStyleLbl="revTx" presStyleIdx="0" presStyleCnt="4"/>
      <dgm:spPr/>
    </dgm:pt>
    <dgm:pt modelId="{EB17F735-A8E6-4A5F-B536-E8828FF6D250}" type="pres">
      <dgm:prSet presAssocID="{9031628C-3874-4269-A5E1-4A5258A9BDD8}" presName="vert1" presStyleCnt="0"/>
      <dgm:spPr/>
    </dgm:pt>
    <dgm:pt modelId="{FA751AA5-44B4-4F98-B35B-3DF5EA50A506}" type="pres">
      <dgm:prSet presAssocID="{DAD7C909-CA18-4582-B241-F5A1446BABCF}" presName="thickLine" presStyleLbl="alignNode1" presStyleIdx="1" presStyleCnt="4"/>
      <dgm:spPr/>
    </dgm:pt>
    <dgm:pt modelId="{ADE407B7-320B-4580-BCDC-84713E2D2E40}" type="pres">
      <dgm:prSet presAssocID="{DAD7C909-CA18-4582-B241-F5A1446BABCF}" presName="horz1" presStyleCnt="0"/>
      <dgm:spPr/>
    </dgm:pt>
    <dgm:pt modelId="{32225105-7B6B-4D0D-914F-A3CEB4A98987}" type="pres">
      <dgm:prSet presAssocID="{DAD7C909-CA18-4582-B241-F5A1446BABCF}" presName="tx1" presStyleLbl="revTx" presStyleIdx="1" presStyleCnt="4"/>
      <dgm:spPr/>
    </dgm:pt>
    <dgm:pt modelId="{F9E49C69-9B89-4E7D-A270-FB1AABEA63DE}" type="pres">
      <dgm:prSet presAssocID="{DAD7C909-CA18-4582-B241-F5A1446BABCF}" presName="vert1" presStyleCnt="0"/>
      <dgm:spPr/>
    </dgm:pt>
    <dgm:pt modelId="{B3BDE1D5-483F-4330-8B9E-041D97FCB314}" type="pres">
      <dgm:prSet presAssocID="{BA8C0C07-CC89-47A7-8D1C-B108CAABB2A9}" presName="thickLine" presStyleLbl="alignNode1" presStyleIdx="2" presStyleCnt="4"/>
      <dgm:spPr/>
    </dgm:pt>
    <dgm:pt modelId="{C6CF1C3E-2A42-4B54-A96B-BB0972FE4EA9}" type="pres">
      <dgm:prSet presAssocID="{BA8C0C07-CC89-47A7-8D1C-B108CAABB2A9}" presName="horz1" presStyleCnt="0"/>
      <dgm:spPr/>
    </dgm:pt>
    <dgm:pt modelId="{3EFF07B4-C17B-4947-8450-0D8806D80F12}" type="pres">
      <dgm:prSet presAssocID="{BA8C0C07-CC89-47A7-8D1C-B108CAABB2A9}" presName="tx1" presStyleLbl="revTx" presStyleIdx="2" presStyleCnt="4"/>
      <dgm:spPr/>
    </dgm:pt>
    <dgm:pt modelId="{0A55E1C8-BDA3-4225-9403-3AC002F59CD9}" type="pres">
      <dgm:prSet presAssocID="{BA8C0C07-CC89-47A7-8D1C-B108CAABB2A9}" presName="vert1" presStyleCnt="0"/>
      <dgm:spPr/>
    </dgm:pt>
    <dgm:pt modelId="{C49574AF-3792-4E06-ACFA-B18A6DD9D8F5}" type="pres">
      <dgm:prSet presAssocID="{08C77861-45E0-4D9B-BAC2-B589BB575BF6}" presName="thickLine" presStyleLbl="alignNode1" presStyleIdx="3" presStyleCnt="4"/>
      <dgm:spPr/>
    </dgm:pt>
    <dgm:pt modelId="{C9F3B471-7E14-4A45-B805-5C32271D67FF}" type="pres">
      <dgm:prSet presAssocID="{08C77861-45E0-4D9B-BAC2-B589BB575BF6}" presName="horz1" presStyleCnt="0"/>
      <dgm:spPr/>
    </dgm:pt>
    <dgm:pt modelId="{B9919FB7-B8BE-437C-93F5-1B419AA1B2F0}" type="pres">
      <dgm:prSet presAssocID="{08C77861-45E0-4D9B-BAC2-B589BB575BF6}" presName="tx1" presStyleLbl="revTx" presStyleIdx="3" presStyleCnt="4"/>
      <dgm:spPr/>
    </dgm:pt>
    <dgm:pt modelId="{F9C5755D-DB02-4325-A4AF-AD95F65E6172}" type="pres">
      <dgm:prSet presAssocID="{08C77861-45E0-4D9B-BAC2-B589BB575BF6}" presName="vert1" presStyleCnt="0"/>
      <dgm:spPr/>
    </dgm:pt>
  </dgm:ptLst>
  <dgm:cxnLst>
    <dgm:cxn modelId="{20EB122C-CEE0-4364-BFCC-8FF6E40401FE}" type="presOf" srcId="{488582CA-7637-4050-9FF7-4F204B8A1A26}" destId="{EDB71800-190C-4FD3-87EE-EEC0E76DFD81}" srcOrd="0" destOrd="0" presId="urn:microsoft.com/office/officeart/2008/layout/LinedList"/>
    <dgm:cxn modelId="{DFD2003F-0A76-4FB4-A9D9-850D72B5C81F}" srcId="{488582CA-7637-4050-9FF7-4F204B8A1A26}" destId="{BA8C0C07-CC89-47A7-8D1C-B108CAABB2A9}" srcOrd="2" destOrd="0" parTransId="{7938F29A-EA3B-4348-8CBD-7E4C4A38A061}" sibTransId="{3453B8FD-5157-4A9C-8AB0-589C08A6681E}"/>
    <dgm:cxn modelId="{66B3365B-4526-44CD-9A98-1E724388E1FE}" type="presOf" srcId="{9031628C-3874-4269-A5E1-4A5258A9BDD8}" destId="{2C7D8EE9-71B2-44EC-B2E0-54AAF7DCFE74}" srcOrd="0" destOrd="0" presId="urn:microsoft.com/office/officeart/2008/layout/LinedList"/>
    <dgm:cxn modelId="{35BC5264-19A8-436D-95AB-6354B4CC8195}" type="presOf" srcId="{DAD7C909-CA18-4582-B241-F5A1446BABCF}" destId="{32225105-7B6B-4D0D-914F-A3CEB4A98987}" srcOrd="0" destOrd="0" presId="urn:microsoft.com/office/officeart/2008/layout/LinedList"/>
    <dgm:cxn modelId="{A5548C55-C3F8-4D74-B3B1-F937F4B61010}" type="presOf" srcId="{08C77861-45E0-4D9B-BAC2-B589BB575BF6}" destId="{B9919FB7-B8BE-437C-93F5-1B419AA1B2F0}" srcOrd="0" destOrd="0" presId="urn:microsoft.com/office/officeart/2008/layout/LinedList"/>
    <dgm:cxn modelId="{2E457C9C-353C-4E64-85DB-4084A3F80621}" srcId="{488582CA-7637-4050-9FF7-4F204B8A1A26}" destId="{08C77861-45E0-4D9B-BAC2-B589BB575BF6}" srcOrd="3" destOrd="0" parTransId="{377FDF80-6612-4E76-A23F-6254D41A991D}" sibTransId="{410B4E77-2E7A-4395-AA09-79E756DBBD92}"/>
    <dgm:cxn modelId="{77CE75A5-81A9-4C39-B7CE-2CF6AC928353}" srcId="{488582CA-7637-4050-9FF7-4F204B8A1A26}" destId="{9031628C-3874-4269-A5E1-4A5258A9BDD8}" srcOrd="0" destOrd="0" parTransId="{8D9E1CCE-691D-429B-878E-23FF7AD4EF8F}" sibTransId="{54D089DF-57CE-4177-B1D6-13E57BC85F7F}"/>
    <dgm:cxn modelId="{BA7A7DD7-0DC7-4E5A-A8EB-B0672C80862E}" srcId="{488582CA-7637-4050-9FF7-4F204B8A1A26}" destId="{DAD7C909-CA18-4582-B241-F5A1446BABCF}" srcOrd="1" destOrd="0" parTransId="{FB43EFAA-B0D9-4A4E-AF95-DCCFA64971A2}" sibTransId="{569400C9-EC21-438A-8CA4-4075FFA2606F}"/>
    <dgm:cxn modelId="{7027D0E0-C717-4C91-B5A5-9C8E9A2526AF}" type="presOf" srcId="{BA8C0C07-CC89-47A7-8D1C-B108CAABB2A9}" destId="{3EFF07B4-C17B-4947-8450-0D8806D80F12}" srcOrd="0" destOrd="0" presId="urn:microsoft.com/office/officeart/2008/layout/LinedList"/>
    <dgm:cxn modelId="{D73E24BB-3D4B-4E4B-9E0A-24FBA6E083AC}" type="presParOf" srcId="{EDB71800-190C-4FD3-87EE-EEC0E76DFD81}" destId="{32CDB3B9-7F51-4CA4-AE48-160279812A72}" srcOrd="0" destOrd="0" presId="urn:microsoft.com/office/officeart/2008/layout/LinedList"/>
    <dgm:cxn modelId="{2B8F36BA-CCDB-4F5D-BB9F-9BBC4E04E83C}" type="presParOf" srcId="{EDB71800-190C-4FD3-87EE-EEC0E76DFD81}" destId="{B1A5E5EC-C2F2-44E7-85E9-9B8055CC26EA}" srcOrd="1" destOrd="0" presId="urn:microsoft.com/office/officeart/2008/layout/LinedList"/>
    <dgm:cxn modelId="{C490C079-8D6C-4C92-AB1B-0D04AE21BAD8}" type="presParOf" srcId="{B1A5E5EC-C2F2-44E7-85E9-9B8055CC26EA}" destId="{2C7D8EE9-71B2-44EC-B2E0-54AAF7DCFE74}" srcOrd="0" destOrd="0" presId="urn:microsoft.com/office/officeart/2008/layout/LinedList"/>
    <dgm:cxn modelId="{4B303374-C2A0-4E43-84DC-78C67DAA002A}" type="presParOf" srcId="{B1A5E5EC-C2F2-44E7-85E9-9B8055CC26EA}" destId="{EB17F735-A8E6-4A5F-B536-E8828FF6D250}" srcOrd="1" destOrd="0" presId="urn:microsoft.com/office/officeart/2008/layout/LinedList"/>
    <dgm:cxn modelId="{CE74783D-5230-40F3-B2D8-0DD22F2AAF88}" type="presParOf" srcId="{EDB71800-190C-4FD3-87EE-EEC0E76DFD81}" destId="{FA751AA5-44B4-4F98-B35B-3DF5EA50A506}" srcOrd="2" destOrd="0" presId="urn:microsoft.com/office/officeart/2008/layout/LinedList"/>
    <dgm:cxn modelId="{58AE41D5-2A52-4BE1-8B02-79958E4C8F70}" type="presParOf" srcId="{EDB71800-190C-4FD3-87EE-EEC0E76DFD81}" destId="{ADE407B7-320B-4580-BCDC-84713E2D2E40}" srcOrd="3" destOrd="0" presId="urn:microsoft.com/office/officeart/2008/layout/LinedList"/>
    <dgm:cxn modelId="{7A5E0F13-3A2C-440E-B092-CF1B97BF8FB9}" type="presParOf" srcId="{ADE407B7-320B-4580-BCDC-84713E2D2E40}" destId="{32225105-7B6B-4D0D-914F-A3CEB4A98987}" srcOrd="0" destOrd="0" presId="urn:microsoft.com/office/officeart/2008/layout/LinedList"/>
    <dgm:cxn modelId="{B462846F-0A2C-41EA-B4E6-5E7DB11135E3}" type="presParOf" srcId="{ADE407B7-320B-4580-BCDC-84713E2D2E40}" destId="{F9E49C69-9B89-4E7D-A270-FB1AABEA63DE}" srcOrd="1" destOrd="0" presId="urn:microsoft.com/office/officeart/2008/layout/LinedList"/>
    <dgm:cxn modelId="{546BF80F-F627-4D9C-BDD4-26416BEBEF5E}" type="presParOf" srcId="{EDB71800-190C-4FD3-87EE-EEC0E76DFD81}" destId="{B3BDE1D5-483F-4330-8B9E-041D97FCB314}" srcOrd="4" destOrd="0" presId="urn:microsoft.com/office/officeart/2008/layout/LinedList"/>
    <dgm:cxn modelId="{63BDFE52-937F-4B42-A36D-417054BAB829}" type="presParOf" srcId="{EDB71800-190C-4FD3-87EE-EEC0E76DFD81}" destId="{C6CF1C3E-2A42-4B54-A96B-BB0972FE4EA9}" srcOrd="5" destOrd="0" presId="urn:microsoft.com/office/officeart/2008/layout/LinedList"/>
    <dgm:cxn modelId="{EB3D644B-C9F1-4E10-90A1-BEE153560722}" type="presParOf" srcId="{C6CF1C3E-2A42-4B54-A96B-BB0972FE4EA9}" destId="{3EFF07B4-C17B-4947-8450-0D8806D80F12}" srcOrd="0" destOrd="0" presId="urn:microsoft.com/office/officeart/2008/layout/LinedList"/>
    <dgm:cxn modelId="{63B029B1-0ABC-4004-A8AD-21671B030D0D}" type="presParOf" srcId="{C6CF1C3E-2A42-4B54-A96B-BB0972FE4EA9}" destId="{0A55E1C8-BDA3-4225-9403-3AC002F59CD9}" srcOrd="1" destOrd="0" presId="urn:microsoft.com/office/officeart/2008/layout/LinedList"/>
    <dgm:cxn modelId="{885A38D2-A5EC-4981-A1BB-4AD6674AA82F}" type="presParOf" srcId="{EDB71800-190C-4FD3-87EE-EEC0E76DFD81}" destId="{C49574AF-3792-4E06-ACFA-B18A6DD9D8F5}" srcOrd="6" destOrd="0" presId="urn:microsoft.com/office/officeart/2008/layout/LinedList"/>
    <dgm:cxn modelId="{F8BC15FF-B5BF-4589-A786-9D8CEA7560A6}" type="presParOf" srcId="{EDB71800-190C-4FD3-87EE-EEC0E76DFD81}" destId="{C9F3B471-7E14-4A45-B805-5C32271D67FF}" srcOrd="7" destOrd="0" presId="urn:microsoft.com/office/officeart/2008/layout/LinedList"/>
    <dgm:cxn modelId="{6C999112-F336-44E8-9E9C-E577A5B4981B}" type="presParOf" srcId="{C9F3B471-7E14-4A45-B805-5C32271D67FF}" destId="{B9919FB7-B8BE-437C-93F5-1B419AA1B2F0}" srcOrd="0" destOrd="0" presId="urn:microsoft.com/office/officeart/2008/layout/LinedList"/>
    <dgm:cxn modelId="{9FFA0EED-19C3-48E6-8806-C2027376F609}" type="presParOf" srcId="{C9F3B471-7E14-4A45-B805-5C32271D67FF}" destId="{F9C5755D-DB02-4325-A4AF-AD95F65E61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B3596E-C009-4CEA-9B23-1B849B611EB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2F635D5C-6AD8-42A9-8575-CB51F9734CDB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Services to the victim of SSA</a:t>
          </a:r>
          <a:endParaRPr lang="en-ZA" dirty="0">
            <a:solidFill>
              <a:schemeClr val="tx1"/>
            </a:solidFill>
          </a:endParaRPr>
        </a:p>
      </dgm:t>
    </dgm:pt>
    <dgm:pt modelId="{68F5DE59-E385-4718-BAB8-F43F3DF99131}" type="parTrans" cxnId="{F68F21C4-9D2F-40A7-BD40-B6395808D3AF}">
      <dgm:prSet/>
      <dgm:spPr/>
      <dgm:t>
        <a:bodyPr/>
        <a:lstStyle/>
        <a:p>
          <a:endParaRPr lang="en-ZA"/>
        </a:p>
      </dgm:t>
    </dgm:pt>
    <dgm:pt modelId="{A7BAA7E5-8FB9-41DB-A141-AE6432B182BD}" type="sibTrans" cxnId="{F68F21C4-9D2F-40A7-BD40-B6395808D3AF}">
      <dgm:prSet/>
      <dgm:spPr/>
      <dgm:t>
        <a:bodyPr/>
        <a:lstStyle/>
        <a:p>
          <a:endParaRPr lang="en-ZA"/>
        </a:p>
      </dgm:t>
    </dgm:pt>
    <dgm:pt modelId="{EEC6AA19-A86A-4A21-B9BC-58AECBCB9401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Services to the sibling initiating SSA</a:t>
          </a:r>
          <a:endParaRPr lang="en-ZA" dirty="0">
            <a:solidFill>
              <a:schemeClr val="tx1"/>
            </a:solidFill>
          </a:endParaRPr>
        </a:p>
      </dgm:t>
    </dgm:pt>
    <dgm:pt modelId="{B2930B68-595E-4D50-86F0-AD7580C2E628}" type="parTrans" cxnId="{4FB36AAF-45E7-45A1-B03F-B04B20D2511E}">
      <dgm:prSet/>
      <dgm:spPr/>
      <dgm:t>
        <a:bodyPr/>
        <a:lstStyle/>
        <a:p>
          <a:endParaRPr lang="en-ZA"/>
        </a:p>
      </dgm:t>
    </dgm:pt>
    <dgm:pt modelId="{533C951A-BBF5-431C-B3DF-0556601A6E27}" type="sibTrans" cxnId="{4FB36AAF-45E7-45A1-B03F-B04B20D2511E}">
      <dgm:prSet/>
      <dgm:spPr/>
      <dgm:t>
        <a:bodyPr/>
        <a:lstStyle/>
        <a:p>
          <a:endParaRPr lang="en-ZA"/>
        </a:p>
      </dgm:t>
    </dgm:pt>
    <dgm:pt modelId="{DF3C4D88-6F31-4EA3-B6D7-AD7EE441F8A6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Services to the parents involved in SSA</a:t>
          </a:r>
          <a:endParaRPr lang="en-ZA" dirty="0">
            <a:solidFill>
              <a:schemeClr val="tx1"/>
            </a:solidFill>
          </a:endParaRPr>
        </a:p>
      </dgm:t>
    </dgm:pt>
    <dgm:pt modelId="{C39557FF-75EA-47A4-84A9-42139952CD10}" type="parTrans" cxnId="{9B96D73F-3036-4F42-8655-16917E1650BD}">
      <dgm:prSet/>
      <dgm:spPr/>
      <dgm:t>
        <a:bodyPr/>
        <a:lstStyle/>
        <a:p>
          <a:endParaRPr lang="en-ZA"/>
        </a:p>
      </dgm:t>
    </dgm:pt>
    <dgm:pt modelId="{32AB880A-6255-4996-9C0A-073DFB75FAA5}" type="sibTrans" cxnId="{9B96D73F-3036-4F42-8655-16917E1650BD}">
      <dgm:prSet/>
      <dgm:spPr/>
      <dgm:t>
        <a:bodyPr/>
        <a:lstStyle/>
        <a:p>
          <a:endParaRPr lang="en-ZA"/>
        </a:p>
      </dgm:t>
    </dgm:pt>
    <dgm:pt modelId="{81C55CA7-9C34-4DAF-BE96-636D8E16D201}" type="pres">
      <dgm:prSet presAssocID="{80B3596E-C009-4CEA-9B23-1B849B611EBC}" presName="outerComposite" presStyleCnt="0">
        <dgm:presLayoutVars>
          <dgm:chMax val="5"/>
          <dgm:dir/>
          <dgm:resizeHandles val="exact"/>
        </dgm:presLayoutVars>
      </dgm:prSet>
      <dgm:spPr/>
    </dgm:pt>
    <dgm:pt modelId="{BA599B9D-E1B2-45D2-BF46-DA0CDA9B3755}" type="pres">
      <dgm:prSet presAssocID="{80B3596E-C009-4CEA-9B23-1B849B611EBC}" presName="dummyMaxCanvas" presStyleCnt="0">
        <dgm:presLayoutVars/>
      </dgm:prSet>
      <dgm:spPr/>
    </dgm:pt>
    <dgm:pt modelId="{D905EDB6-A960-4E84-897D-D04AC8904430}" type="pres">
      <dgm:prSet presAssocID="{80B3596E-C009-4CEA-9B23-1B849B611EBC}" presName="ThreeNodes_1" presStyleLbl="node1" presStyleIdx="0" presStyleCnt="3">
        <dgm:presLayoutVars>
          <dgm:bulletEnabled val="1"/>
        </dgm:presLayoutVars>
      </dgm:prSet>
      <dgm:spPr/>
    </dgm:pt>
    <dgm:pt modelId="{2E75DCB6-FBF0-42E2-A7A7-0118C87C9E77}" type="pres">
      <dgm:prSet presAssocID="{80B3596E-C009-4CEA-9B23-1B849B611EBC}" presName="ThreeNodes_2" presStyleLbl="node1" presStyleIdx="1" presStyleCnt="3">
        <dgm:presLayoutVars>
          <dgm:bulletEnabled val="1"/>
        </dgm:presLayoutVars>
      </dgm:prSet>
      <dgm:spPr/>
    </dgm:pt>
    <dgm:pt modelId="{AA2F1921-4C31-4A6D-AD1E-599DDD4BC625}" type="pres">
      <dgm:prSet presAssocID="{80B3596E-C009-4CEA-9B23-1B849B611EBC}" presName="ThreeNodes_3" presStyleLbl="node1" presStyleIdx="2" presStyleCnt="3">
        <dgm:presLayoutVars>
          <dgm:bulletEnabled val="1"/>
        </dgm:presLayoutVars>
      </dgm:prSet>
      <dgm:spPr/>
    </dgm:pt>
    <dgm:pt modelId="{A4E0DEB9-5B30-4E58-8F80-352F331B123A}" type="pres">
      <dgm:prSet presAssocID="{80B3596E-C009-4CEA-9B23-1B849B611EBC}" presName="ThreeConn_1-2" presStyleLbl="fgAccFollowNode1" presStyleIdx="0" presStyleCnt="2">
        <dgm:presLayoutVars>
          <dgm:bulletEnabled val="1"/>
        </dgm:presLayoutVars>
      </dgm:prSet>
      <dgm:spPr/>
    </dgm:pt>
    <dgm:pt modelId="{8609865B-79AE-48E9-A8C7-B6E2716571BA}" type="pres">
      <dgm:prSet presAssocID="{80B3596E-C009-4CEA-9B23-1B849B611EBC}" presName="ThreeConn_2-3" presStyleLbl="fgAccFollowNode1" presStyleIdx="1" presStyleCnt="2">
        <dgm:presLayoutVars>
          <dgm:bulletEnabled val="1"/>
        </dgm:presLayoutVars>
      </dgm:prSet>
      <dgm:spPr/>
    </dgm:pt>
    <dgm:pt modelId="{DC02A0BE-7FB6-4CF6-A3F0-A980EE71FD86}" type="pres">
      <dgm:prSet presAssocID="{80B3596E-C009-4CEA-9B23-1B849B611EBC}" presName="ThreeNodes_1_text" presStyleLbl="node1" presStyleIdx="2" presStyleCnt="3">
        <dgm:presLayoutVars>
          <dgm:bulletEnabled val="1"/>
        </dgm:presLayoutVars>
      </dgm:prSet>
      <dgm:spPr/>
    </dgm:pt>
    <dgm:pt modelId="{6BAA9618-FE78-48A8-AAE8-591B19354E60}" type="pres">
      <dgm:prSet presAssocID="{80B3596E-C009-4CEA-9B23-1B849B611EBC}" presName="ThreeNodes_2_text" presStyleLbl="node1" presStyleIdx="2" presStyleCnt="3">
        <dgm:presLayoutVars>
          <dgm:bulletEnabled val="1"/>
        </dgm:presLayoutVars>
      </dgm:prSet>
      <dgm:spPr/>
    </dgm:pt>
    <dgm:pt modelId="{E689958B-E4CC-4696-AB37-1946BFFB70C8}" type="pres">
      <dgm:prSet presAssocID="{80B3596E-C009-4CEA-9B23-1B849B611EB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51F3C39-E8CF-496F-B7A4-A8CB1DA6465E}" type="presOf" srcId="{DF3C4D88-6F31-4EA3-B6D7-AD7EE441F8A6}" destId="{E689958B-E4CC-4696-AB37-1946BFFB70C8}" srcOrd="1" destOrd="0" presId="urn:microsoft.com/office/officeart/2005/8/layout/vProcess5"/>
    <dgm:cxn modelId="{9B96D73F-3036-4F42-8655-16917E1650BD}" srcId="{80B3596E-C009-4CEA-9B23-1B849B611EBC}" destId="{DF3C4D88-6F31-4EA3-B6D7-AD7EE441F8A6}" srcOrd="2" destOrd="0" parTransId="{C39557FF-75EA-47A4-84A9-42139952CD10}" sibTransId="{32AB880A-6255-4996-9C0A-073DFB75FAA5}"/>
    <dgm:cxn modelId="{231EBF70-F378-4EC9-A9CB-C3630C04A09B}" type="presOf" srcId="{DF3C4D88-6F31-4EA3-B6D7-AD7EE441F8A6}" destId="{AA2F1921-4C31-4A6D-AD1E-599DDD4BC625}" srcOrd="0" destOrd="0" presId="urn:microsoft.com/office/officeart/2005/8/layout/vProcess5"/>
    <dgm:cxn modelId="{AC1F5E55-664D-44C1-9F76-EDFDC0CD90DD}" type="presOf" srcId="{A7BAA7E5-8FB9-41DB-A141-AE6432B182BD}" destId="{A4E0DEB9-5B30-4E58-8F80-352F331B123A}" srcOrd="0" destOrd="0" presId="urn:microsoft.com/office/officeart/2005/8/layout/vProcess5"/>
    <dgm:cxn modelId="{3E9F94A1-E34A-4DFB-9DB7-498A927A8BA7}" type="presOf" srcId="{EEC6AA19-A86A-4A21-B9BC-58AECBCB9401}" destId="{6BAA9618-FE78-48A8-AAE8-591B19354E60}" srcOrd="1" destOrd="0" presId="urn:microsoft.com/office/officeart/2005/8/layout/vProcess5"/>
    <dgm:cxn modelId="{A94306AE-6F08-4094-B599-8185BC66D599}" type="presOf" srcId="{2F635D5C-6AD8-42A9-8575-CB51F9734CDB}" destId="{D905EDB6-A960-4E84-897D-D04AC8904430}" srcOrd="0" destOrd="0" presId="urn:microsoft.com/office/officeart/2005/8/layout/vProcess5"/>
    <dgm:cxn modelId="{4FB36AAF-45E7-45A1-B03F-B04B20D2511E}" srcId="{80B3596E-C009-4CEA-9B23-1B849B611EBC}" destId="{EEC6AA19-A86A-4A21-B9BC-58AECBCB9401}" srcOrd="1" destOrd="0" parTransId="{B2930B68-595E-4D50-86F0-AD7580C2E628}" sibTransId="{533C951A-BBF5-431C-B3DF-0556601A6E27}"/>
    <dgm:cxn modelId="{F68F21C4-9D2F-40A7-BD40-B6395808D3AF}" srcId="{80B3596E-C009-4CEA-9B23-1B849B611EBC}" destId="{2F635D5C-6AD8-42A9-8575-CB51F9734CDB}" srcOrd="0" destOrd="0" parTransId="{68F5DE59-E385-4718-BAB8-F43F3DF99131}" sibTransId="{A7BAA7E5-8FB9-41DB-A141-AE6432B182BD}"/>
    <dgm:cxn modelId="{84F969C4-ADB4-4798-BD3E-1DB95DA3F724}" type="presOf" srcId="{80B3596E-C009-4CEA-9B23-1B849B611EBC}" destId="{81C55CA7-9C34-4DAF-BE96-636D8E16D201}" srcOrd="0" destOrd="0" presId="urn:microsoft.com/office/officeart/2005/8/layout/vProcess5"/>
    <dgm:cxn modelId="{B6433DF1-B99B-4989-B58D-3EC0610F7C38}" type="presOf" srcId="{EEC6AA19-A86A-4A21-B9BC-58AECBCB9401}" destId="{2E75DCB6-FBF0-42E2-A7A7-0118C87C9E77}" srcOrd="0" destOrd="0" presId="urn:microsoft.com/office/officeart/2005/8/layout/vProcess5"/>
    <dgm:cxn modelId="{0E3B20F4-95A5-430D-B29D-D93E300776DB}" type="presOf" srcId="{533C951A-BBF5-431C-B3DF-0556601A6E27}" destId="{8609865B-79AE-48E9-A8C7-B6E2716571BA}" srcOrd="0" destOrd="0" presId="urn:microsoft.com/office/officeart/2005/8/layout/vProcess5"/>
    <dgm:cxn modelId="{1BE978FF-FDD1-4675-BCA2-5A79124F7668}" type="presOf" srcId="{2F635D5C-6AD8-42A9-8575-CB51F9734CDB}" destId="{DC02A0BE-7FB6-4CF6-A3F0-A980EE71FD86}" srcOrd="1" destOrd="0" presId="urn:microsoft.com/office/officeart/2005/8/layout/vProcess5"/>
    <dgm:cxn modelId="{2B0CE17D-B540-498C-B249-55B2524B85EC}" type="presParOf" srcId="{81C55CA7-9C34-4DAF-BE96-636D8E16D201}" destId="{BA599B9D-E1B2-45D2-BF46-DA0CDA9B3755}" srcOrd="0" destOrd="0" presId="urn:microsoft.com/office/officeart/2005/8/layout/vProcess5"/>
    <dgm:cxn modelId="{0F804306-3A9C-474F-B5D5-B7ECFEE2FA30}" type="presParOf" srcId="{81C55CA7-9C34-4DAF-BE96-636D8E16D201}" destId="{D905EDB6-A960-4E84-897D-D04AC8904430}" srcOrd="1" destOrd="0" presId="urn:microsoft.com/office/officeart/2005/8/layout/vProcess5"/>
    <dgm:cxn modelId="{75B3FD61-DF5D-4D8C-8F2B-7229F992B6DE}" type="presParOf" srcId="{81C55CA7-9C34-4DAF-BE96-636D8E16D201}" destId="{2E75DCB6-FBF0-42E2-A7A7-0118C87C9E77}" srcOrd="2" destOrd="0" presId="urn:microsoft.com/office/officeart/2005/8/layout/vProcess5"/>
    <dgm:cxn modelId="{5BB2EFBC-00B7-4E2F-BF82-EA59C930AC86}" type="presParOf" srcId="{81C55CA7-9C34-4DAF-BE96-636D8E16D201}" destId="{AA2F1921-4C31-4A6D-AD1E-599DDD4BC625}" srcOrd="3" destOrd="0" presId="urn:microsoft.com/office/officeart/2005/8/layout/vProcess5"/>
    <dgm:cxn modelId="{BAC77E68-8D3C-429A-9B0E-130E74488151}" type="presParOf" srcId="{81C55CA7-9C34-4DAF-BE96-636D8E16D201}" destId="{A4E0DEB9-5B30-4E58-8F80-352F331B123A}" srcOrd="4" destOrd="0" presId="urn:microsoft.com/office/officeart/2005/8/layout/vProcess5"/>
    <dgm:cxn modelId="{03E9715F-47AF-45D9-9216-7CEA810E6EA2}" type="presParOf" srcId="{81C55CA7-9C34-4DAF-BE96-636D8E16D201}" destId="{8609865B-79AE-48E9-A8C7-B6E2716571BA}" srcOrd="5" destOrd="0" presId="urn:microsoft.com/office/officeart/2005/8/layout/vProcess5"/>
    <dgm:cxn modelId="{10AC21FB-F6DD-4F4B-AF87-527FA52C86F4}" type="presParOf" srcId="{81C55CA7-9C34-4DAF-BE96-636D8E16D201}" destId="{DC02A0BE-7FB6-4CF6-A3F0-A980EE71FD86}" srcOrd="6" destOrd="0" presId="urn:microsoft.com/office/officeart/2005/8/layout/vProcess5"/>
    <dgm:cxn modelId="{D683A868-AFA4-46FA-8F76-8F921DFD4DB3}" type="presParOf" srcId="{81C55CA7-9C34-4DAF-BE96-636D8E16D201}" destId="{6BAA9618-FE78-48A8-AAE8-591B19354E60}" srcOrd="7" destOrd="0" presId="urn:microsoft.com/office/officeart/2005/8/layout/vProcess5"/>
    <dgm:cxn modelId="{1CBDF02C-E213-4F1A-8627-790A22A18E2D}" type="presParOf" srcId="{81C55CA7-9C34-4DAF-BE96-636D8E16D201}" destId="{E689958B-E4CC-4696-AB37-1946BFFB70C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A8FA90-05EC-42C4-9C3C-0A84FBC07A6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E0683D6F-DCB1-4EFD-8A16-D5D1FB58E90C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Challenges specific to victims</a:t>
          </a:r>
          <a:endParaRPr lang="en-ZA" dirty="0">
            <a:solidFill>
              <a:schemeClr val="tx1"/>
            </a:solidFill>
          </a:endParaRPr>
        </a:p>
      </dgm:t>
    </dgm:pt>
    <dgm:pt modelId="{007D6334-27E8-4585-8358-3E9F8EBF835E}" type="parTrans" cxnId="{750B76E7-5349-4FD8-8144-58A4B6067504}">
      <dgm:prSet/>
      <dgm:spPr/>
      <dgm:t>
        <a:bodyPr/>
        <a:lstStyle/>
        <a:p>
          <a:endParaRPr lang="en-ZA"/>
        </a:p>
      </dgm:t>
    </dgm:pt>
    <dgm:pt modelId="{2DCCDE77-DF94-47F4-9663-4BA8EAA32D87}" type="sibTrans" cxnId="{750B76E7-5349-4FD8-8144-58A4B6067504}">
      <dgm:prSet/>
      <dgm:spPr/>
      <dgm:t>
        <a:bodyPr/>
        <a:lstStyle/>
        <a:p>
          <a:endParaRPr lang="en-ZA"/>
        </a:p>
      </dgm:t>
    </dgm:pt>
    <dgm:pt modelId="{F641A248-611F-4D9D-A9DC-30ECC33C1A32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Challenges specific to siblings initiating SSA</a:t>
          </a:r>
          <a:endParaRPr lang="en-ZA" dirty="0">
            <a:solidFill>
              <a:schemeClr val="tx1"/>
            </a:solidFill>
          </a:endParaRPr>
        </a:p>
      </dgm:t>
    </dgm:pt>
    <dgm:pt modelId="{0EA48E2B-0DE3-463B-B6AC-9D86C3B41726}" type="parTrans" cxnId="{95270201-FF44-4410-B63E-CEB2311665BE}">
      <dgm:prSet/>
      <dgm:spPr/>
      <dgm:t>
        <a:bodyPr/>
        <a:lstStyle/>
        <a:p>
          <a:endParaRPr lang="en-ZA"/>
        </a:p>
      </dgm:t>
    </dgm:pt>
    <dgm:pt modelId="{F2FEC43E-18FD-42F5-AA36-932CDEE4A9DA}" type="sibTrans" cxnId="{95270201-FF44-4410-B63E-CEB2311665BE}">
      <dgm:prSet/>
      <dgm:spPr/>
      <dgm:t>
        <a:bodyPr/>
        <a:lstStyle/>
        <a:p>
          <a:endParaRPr lang="en-ZA"/>
        </a:p>
      </dgm:t>
    </dgm:pt>
    <dgm:pt modelId="{F23183BA-E296-4BD3-8625-96DFE00555AE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Challenges specific to the parents of siblings initiating SSA</a:t>
          </a:r>
          <a:endParaRPr lang="en-ZA" dirty="0">
            <a:solidFill>
              <a:schemeClr val="tx1"/>
            </a:solidFill>
          </a:endParaRPr>
        </a:p>
      </dgm:t>
    </dgm:pt>
    <dgm:pt modelId="{DAE86ACA-25E5-40FE-ACD3-D5AF830F0AAF}" type="parTrans" cxnId="{AF95A93A-28D9-45F8-9B1B-677F93275893}">
      <dgm:prSet/>
      <dgm:spPr/>
      <dgm:t>
        <a:bodyPr/>
        <a:lstStyle/>
        <a:p>
          <a:endParaRPr lang="en-ZA"/>
        </a:p>
      </dgm:t>
    </dgm:pt>
    <dgm:pt modelId="{3F35D1CF-1DA7-4033-97A6-91B578D6ABFD}" type="sibTrans" cxnId="{AF95A93A-28D9-45F8-9B1B-677F93275893}">
      <dgm:prSet/>
      <dgm:spPr/>
      <dgm:t>
        <a:bodyPr/>
        <a:lstStyle/>
        <a:p>
          <a:endParaRPr lang="en-ZA"/>
        </a:p>
      </dgm:t>
    </dgm:pt>
    <dgm:pt modelId="{197CFC2A-1D52-483A-BF9D-FD21EE78DC7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Systematic challenges</a:t>
          </a:r>
          <a:endParaRPr lang="en-ZA" dirty="0">
            <a:solidFill>
              <a:schemeClr val="tx1"/>
            </a:solidFill>
          </a:endParaRPr>
        </a:p>
      </dgm:t>
    </dgm:pt>
    <dgm:pt modelId="{5A1100B4-D311-4B84-B677-131A50CE2D36}" type="parTrans" cxnId="{251AE160-2761-461F-ABF7-C6058AF4D32D}">
      <dgm:prSet/>
      <dgm:spPr/>
    </dgm:pt>
    <dgm:pt modelId="{2C13C27C-A66D-4BF1-96EB-D865D5231B27}" type="sibTrans" cxnId="{251AE160-2761-461F-ABF7-C6058AF4D32D}">
      <dgm:prSet/>
      <dgm:spPr/>
    </dgm:pt>
    <dgm:pt modelId="{76A2D3EB-288C-410D-A84E-9EDDC2CB7D5E}" type="pres">
      <dgm:prSet presAssocID="{60A8FA90-05EC-42C4-9C3C-0A84FBC07A61}" presName="diagram" presStyleCnt="0">
        <dgm:presLayoutVars>
          <dgm:dir/>
          <dgm:resizeHandles val="exact"/>
        </dgm:presLayoutVars>
      </dgm:prSet>
      <dgm:spPr/>
    </dgm:pt>
    <dgm:pt modelId="{69C11368-A820-4AB4-B0F7-46AB55F27DB7}" type="pres">
      <dgm:prSet presAssocID="{E0683D6F-DCB1-4EFD-8A16-D5D1FB58E90C}" presName="node" presStyleLbl="node1" presStyleIdx="0" presStyleCnt="4">
        <dgm:presLayoutVars>
          <dgm:bulletEnabled val="1"/>
        </dgm:presLayoutVars>
      </dgm:prSet>
      <dgm:spPr/>
    </dgm:pt>
    <dgm:pt modelId="{093639D6-92D5-45DE-9276-8E0944E55A0C}" type="pres">
      <dgm:prSet presAssocID="{2DCCDE77-DF94-47F4-9663-4BA8EAA32D87}" presName="sibTrans" presStyleCnt="0"/>
      <dgm:spPr/>
    </dgm:pt>
    <dgm:pt modelId="{8107CB90-258B-41E0-AFE0-B11C568952C2}" type="pres">
      <dgm:prSet presAssocID="{F641A248-611F-4D9D-A9DC-30ECC33C1A32}" presName="node" presStyleLbl="node1" presStyleIdx="1" presStyleCnt="4">
        <dgm:presLayoutVars>
          <dgm:bulletEnabled val="1"/>
        </dgm:presLayoutVars>
      </dgm:prSet>
      <dgm:spPr/>
    </dgm:pt>
    <dgm:pt modelId="{5EA576E0-519C-4908-A21B-8EBC152BB0C3}" type="pres">
      <dgm:prSet presAssocID="{F2FEC43E-18FD-42F5-AA36-932CDEE4A9DA}" presName="sibTrans" presStyleCnt="0"/>
      <dgm:spPr/>
    </dgm:pt>
    <dgm:pt modelId="{73BA295E-2173-485C-80F6-55809CDA446D}" type="pres">
      <dgm:prSet presAssocID="{F23183BA-E296-4BD3-8625-96DFE00555AE}" presName="node" presStyleLbl="node1" presStyleIdx="2" presStyleCnt="4">
        <dgm:presLayoutVars>
          <dgm:bulletEnabled val="1"/>
        </dgm:presLayoutVars>
      </dgm:prSet>
      <dgm:spPr/>
    </dgm:pt>
    <dgm:pt modelId="{A702EC72-E9C7-4E53-B7FE-B20E66885CAE}" type="pres">
      <dgm:prSet presAssocID="{3F35D1CF-1DA7-4033-97A6-91B578D6ABFD}" presName="sibTrans" presStyleCnt="0"/>
      <dgm:spPr/>
    </dgm:pt>
    <dgm:pt modelId="{EA7C81E3-2C66-4910-9DB2-3F809C97B354}" type="pres">
      <dgm:prSet presAssocID="{197CFC2A-1D52-483A-BF9D-FD21EE78DC72}" presName="node" presStyleLbl="node1" presStyleIdx="3" presStyleCnt="4">
        <dgm:presLayoutVars>
          <dgm:bulletEnabled val="1"/>
        </dgm:presLayoutVars>
      </dgm:prSet>
      <dgm:spPr/>
    </dgm:pt>
  </dgm:ptLst>
  <dgm:cxnLst>
    <dgm:cxn modelId="{95270201-FF44-4410-B63E-CEB2311665BE}" srcId="{60A8FA90-05EC-42C4-9C3C-0A84FBC07A61}" destId="{F641A248-611F-4D9D-A9DC-30ECC33C1A32}" srcOrd="1" destOrd="0" parTransId="{0EA48E2B-0DE3-463B-B6AC-9D86C3B41726}" sibTransId="{F2FEC43E-18FD-42F5-AA36-932CDEE4A9DA}"/>
    <dgm:cxn modelId="{AF95A93A-28D9-45F8-9B1B-677F93275893}" srcId="{60A8FA90-05EC-42C4-9C3C-0A84FBC07A61}" destId="{F23183BA-E296-4BD3-8625-96DFE00555AE}" srcOrd="2" destOrd="0" parTransId="{DAE86ACA-25E5-40FE-ACD3-D5AF830F0AAF}" sibTransId="{3F35D1CF-1DA7-4033-97A6-91B578D6ABFD}"/>
    <dgm:cxn modelId="{251AE160-2761-461F-ABF7-C6058AF4D32D}" srcId="{60A8FA90-05EC-42C4-9C3C-0A84FBC07A61}" destId="{197CFC2A-1D52-483A-BF9D-FD21EE78DC72}" srcOrd="3" destOrd="0" parTransId="{5A1100B4-D311-4B84-B677-131A50CE2D36}" sibTransId="{2C13C27C-A66D-4BF1-96EB-D865D5231B27}"/>
    <dgm:cxn modelId="{3035434E-F2DE-4C79-B435-AB8CA3A16C7E}" type="presOf" srcId="{E0683D6F-DCB1-4EFD-8A16-D5D1FB58E90C}" destId="{69C11368-A820-4AB4-B0F7-46AB55F27DB7}" srcOrd="0" destOrd="0" presId="urn:microsoft.com/office/officeart/2005/8/layout/default"/>
    <dgm:cxn modelId="{695D6F6F-9FEA-448B-9CFC-1E0A3AFCF181}" type="presOf" srcId="{197CFC2A-1D52-483A-BF9D-FD21EE78DC72}" destId="{EA7C81E3-2C66-4910-9DB2-3F809C97B354}" srcOrd="0" destOrd="0" presId="urn:microsoft.com/office/officeart/2005/8/layout/default"/>
    <dgm:cxn modelId="{221ED1B9-6A2C-4BFC-98B4-09EB1FE64020}" type="presOf" srcId="{60A8FA90-05EC-42C4-9C3C-0A84FBC07A61}" destId="{76A2D3EB-288C-410D-A84E-9EDDC2CB7D5E}" srcOrd="0" destOrd="0" presId="urn:microsoft.com/office/officeart/2005/8/layout/default"/>
    <dgm:cxn modelId="{1AA5EBC9-6AB8-4F0A-82B4-8B09C47958AD}" type="presOf" srcId="{F23183BA-E296-4BD3-8625-96DFE00555AE}" destId="{73BA295E-2173-485C-80F6-55809CDA446D}" srcOrd="0" destOrd="0" presId="urn:microsoft.com/office/officeart/2005/8/layout/default"/>
    <dgm:cxn modelId="{8DAA57DD-D337-4A54-BCDD-2EC5310A0E42}" type="presOf" srcId="{F641A248-611F-4D9D-A9DC-30ECC33C1A32}" destId="{8107CB90-258B-41E0-AFE0-B11C568952C2}" srcOrd="0" destOrd="0" presId="urn:microsoft.com/office/officeart/2005/8/layout/default"/>
    <dgm:cxn modelId="{750B76E7-5349-4FD8-8144-58A4B6067504}" srcId="{60A8FA90-05EC-42C4-9C3C-0A84FBC07A61}" destId="{E0683D6F-DCB1-4EFD-8A16-D5D1FB58E90C}" srcOrd="0" destOrd="0" parTransId="{007D6334-27E8-4585-8358-3E9F8EBF835E}" sibTransId="{2DCCDE77-DF94-47F4-9663-4BA8EAA32D87}"/>
    <dgm:cxn modelId="{8D31B9D2-9541-4408-B23E-0260934EB5B7}" type="presParOf" srcId="{76A2D3EB-288C-410D-A84E-9EDDC2CB7D5E}" destId="{69C11368-A820-4AB4-B0F7-46AB55F27DB7}" srcOrd="0" destOrd="0" presId="urn:microsoft.com/office/officeart/2005/8/layout/default"/>
    <dgm:cxn modelId="{8A85D290-F52B-4E70-93C0-274D9E076CD4}" type="presParOf" srcId="{76A2D3EB-288C-410D-A84E-9EDDC2CB7D5E}" destId="{093639D6-92D5-45DE-9276-8E0944E55A0C}" srcOrd="1" destOrd="0" presId="urn:microsoft.com/office/officeart/2005/8/layout/default"/>
    <dgm:cxn modelId="{2BB5FAF7-D3D4-4BD1-80DD-E06CA70A4118}" type="presParOf" srcId="{76A2D3EB-288C-410D-A84E-9EDDC2CB7D5E}" destId="{8107CB90-258B-41E0-AFE0-B11C568952C2}" srcOrd="2" destOrd="0" presId="urn:microsoft.com/office/officeart/2005/8/layout/default"/>
    <dgm:cxn modelId="{2F4D7649-C1ED-4B13-BA83-568B41FB333A}" type="presParOf" srcId="{76A2D3EB-288C-410D-A84E-9EDDC2CB7D5E}" destId="{5EA576E0-519C-4908-A21B-8EBC152BB0C3}" srcOrd="3" destOrd="0" presId="urn:microsoft.com/office/officeart/2005/8/layout/default"/>
    <dgm:cxn modelId="{EC9863CD-AABC-4BE9-92F0-98D0C6CF46E3}" type="presParOf" srcId="{76A2D3EB-288C-410D-A84E-9EDDC2CB7D5E}" destId="{73BA295E-2173-485C-80F6-55809CDA446D}" srcOrd="4" destOrd="0" presId="urn:microsoft.com/office/officeart/2005/8/layout/default"/>
    <dgm:cxn modelId="{CCF2680D-C6C2-4877-8B20-684199CBFF1F}" type="presParOf" srcId="{76A2D3EB-288C-410D-A84E-9EDDC2CB7D5E}" destId="{A702EC72-E9C7-4E53-B7FE-B20E66885CAE}" srcOrd="5" destOrd="0" presId="urn:microsoft.com/office/officeart/2005/8/layout/default"/>
    <dgm:cxn modelId="{28612738-0734-448B-8DAC-F8957DDB31C5}" type="presParOf" srcId="{76A2D3EB-288C-410D-A84E-9EDDC2CB7D5E}" destId="{EA7C81E3-2C66-4910-9DB2-3F809C97B3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D39AB2-22D9-4EBC-AD08-CC8340EFBE0A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FE438A5A-C919-4C79-8D1B-40526F5B21C0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Separating siblings involved in SSA</a:t>
          </a:r>
          <a:endParaRPr lang="en-ZA" dirty="0">
            <a:solidFill>
              <a:schemeClr val="tx1"/>
            </a:solidFill>
          </a:endParaRPr>
        </a:p>
      </dgm:t>
    </dgm:pt>
    <dgm:pt modelId="{64B07E44-382B-4DF3-BA0A-E45504992328}" type="parTrans" cxnId="{0C862047-F068-4D06-AE79-FB91CFE591CB}">
      <dgm:prSet/>
      <dgm:spPr/>
      <dgm:t>
        <a:bodyPr/>
        <a:lstStyle/>
        <a:p>
          <a:endParaRPr lang="en-ZA"/>
        </a:p>
      </dgm:t>
    </dgm:pt>
    <dgm:pt modelId="{492ED9AD-F4A3-4DA9-B498-8DB4104974C1}" type="sibTrans" cxnId="{0C862047-F068-4D06-AE79-FB91CFE591CB}">
      <dgm:prSet/>
      <dgm:spPr/>
      <dgm:t>
        <a:bodyPr/>
        <a:lstStyle/>
        <a:p>
          <a:endParaRPr lang="en-ZA"/>
        </a:p>
      </dgm:t>
    </dgm:pt>
    <dgm:pt modelId="{65ADD8B2-1E24-47D5-86B6-18EF80C55FFA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Empowering the victim</a:t>
          </a:r>
          <a:endParaRPr lang="en-ZA" dirty="0">
            <a:solidFill>
              <a:schemeClr val="tx1"/>
            </a:solidFill>
          </a:endParaRPr>
        </a:p>
      </dgm:t>
    </dgm:pt>
    <dgm:pt modelId="{A1F5D4FB-B210-4EDD-9FFA-280486B59937}" type="parTrans" cxnId="{7DFD940F-A034-4EC3-AEFE-6E3EAEAA9EE9}">
      <dgm:prSet/>
      <dgm:spPr/>
      <dgm:t>
        <a:bodyPr/>
        <a:lstStyle/>
        <a:p>
          <a:endParaRPr lang="en-ZA"/>
        </a:p>
      </dgm:t>
    </dgm:pt>
    <dgm:pt modelId="{566BEF71-E917-4778-A44D-2F92588A1C73}" type="sibTrans" cxnId="{7DFD940F-A034-4EC3-AEFE-6E3EAEAA9EE9}">
      <dgm:prSet/>
      <dgm:spPr/>
      <dgm:t>
        <a:bodyPr/>
        <a:lstStyle/>
        <a:p>
          <a:endParaRPr lang="en-ZA"/>
        </a:p>
      </dgm:t>
    </dgm:pt>
    <dgm:pt modelId="{81F5412C-47FF-44B6-8DA6-2A489FD6870B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Supporting the family</a:t>
          </a:r>
          <a:endParaRPr lang="en-ZA" dirty="0">
            <a:solidFill>
              <a:schemeClr val="tx1"/>
            </a:solidFill>
          </a:endParaRPr>
        </a:p>
      </dgm:t>
    </dgm:pt>
    <dgm:pt modelId="{CA2AAF36-2018-41FC-9D47-73D2F11A20C2}" type="parTrans" cxnId="{FB459065-1EED-47B9-A93E-70B482DA91FF}">
      <dgm:prSet/>
      <dgm:spPr/>
      <dgm:t>
        <a:bodyPr/>
        <a:lstStyle/>
        <a:p>
          <a:endParaRPr lang="en-ZA"/>
        </a:p>
      </dgm:t>
    </dgm:pt>
    <dgm:pt modelId="{DBE5DB0F-438E-4D46-8430-00E56A4FD264}" type="sibTrans" cxnId="{FB459065-1EED-47B9-A93E-70B482DA91FF}">
      <dgm:prSet/>
      <dgm:spPr/>
      <dgm:t>
        <a:bodyPr/>
        <a:lstStyle/>
        <a:p>
          <a:endParaRPr lang="en-ZA"/>
        </a:p>
      </dgm:t>
    </dgm:pt>
    <dgm:pt modelId="{6E3516CB-ADF7-4F2B-B56A-A0A23756E75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Professional service delivery</a:t>
          </a:r>
          <a:endParaRPr lang="en-ZA" dirty="0">
            <a:solidFill>
              <a:schemeClr val="tx1"/>
            </a:solidFill>
          </a:endParaRPr>
        </a:p>
      </dgm:t>
    </dgm:pt>
    <dgm:pt modelId="{328690EE-0BE6-4462-A6FD-82B16B097F4C}" type="parTrans" cxnId="{85BF421B-45AE-4396-B0D4-CC5F77CC06F3}">
      <dgm:prSet/>
      <dgm:spPr/>
    </dgm:pt>
    <dgm:pt modelId="{3CAD9952-E8A6-46DA-8F5B-0EDACC6B01F0}" type="sibTrans" cxnId="{85BF421B-45AE-4396-B0D4-CC5F77CC06F3}">
      <dgm:prSet/>
      <dgm:spPr/>
    </dgm:pt>
    <dgm:pt modelId="{CDAF599E-1BD6-4505-A644-95833C9AE089}" type="pres">
      <dgm:prSet presAssocID="{E7D39AB2-22D9-4EBC-AD08-CC8340EFBE0A}" presName="outerComposite" presStyleCnt="0">
        <dgm:presLayoutVars>
          <dgm:chMax val="5"/>
          <dgm:dir/>
          <dgm:resizeHandles val="exact"/>
        </dgm:presLayoutVars>
      </dgm:prSet>
      <dgm:spPr/>
    </dgm:pt>
    <dgm:pt modelId="{0C2901BE-4A22-4B3C-BDBA-7C82F9A94842}" type="pres">
      <dgm:prSet presAssocID="{E7D39AB2-22D9-4EBC-AD08-CC8340EFBE0A}" presName="dummyMaxCanvas" presStyleCnt="0">
        <dgm:presLayoutVars/>
      </dgm:prSet>
      <dgm:spPr/>
    </dgm:pt>
    <dgm:pt modelId="{D4F88654-6119-4E60-B08E-C3B5CE657C3D}" type="pres">
      <dgm:prSet presAssocID="{E7D39AB2-22D9-4EBC-AD08-CC8340EFBE0A}" presName="FourNodes_1" presStyleLbl="node1" presStyleIdx="0" presStyleCnt="4">
        <dgm:presLayoutVars>
          <dgm:bulletEnabled val="1"/>
        </dgm:presLayoutVars>
      </dgm:prSet>
      <dgm:spPr/>
    </dgm:pt>
    <dgm:pt modelId="{8948A96B-A35B-4BD6-AA95-FF246708B7AD}" type="pres">
      <dgm:prSet presAssocID="{E7D39AB2-22D9-4EBC-AD08-CC8340EFBE0A}" presName="FourNodes_2" presStyleLbl="node1" presStyleIdx="1" presStyleCnt="4">
        <dgm:presLayoutVars>
          <dgm:bulletEnabled val="1"/>
        </dgm:presLayoutVars>
      </dgm:prSet>
      <dgm:spPr/>
    </dgm:pt>
    <dgm:pt modelId="{011A59A9-1EB4-4B10-B2C1-9459B2E6386B}" type="pres">
      <dgm:prSet presAssocID="{E7D39AB2-22D9-4EBC-AD08-CC8340EFBE0A}" presName="FourNodes_3" presStyleLbl="node1" presStyleIdx="2" presStyleCnt="4">
        <dgm:presLayoutVars>
          <dgm:bulletEnabled val="1"/>
        </dgm:presLayoutVars>
      </dgm:prSet>
      <dgm:spPr/>
    </dgm:pt>
    <dgm:pt modelId="{9540FDCC-4957-406B-8753-AB9C1F1BC034}" type="pres">
      <dgm:prSet presAssocID="{E7D39AB2-22D9-4EBC-AD08-CC8340EFBE0A}" presName="FourNodes_4" presStyleLbl="node1" presStyleIdx="3" presStyleCnt="4">
        <dgm:presLayoutVars>
          <dgm:bulletEnabled val="1"/>
        </dgm:presLayoutVars>
      </dgm:prSet>
      <dgm:spPr/>
    </dgm:pt>
    <dgm:pt modelId="{45B12F6D-7F1C-4C95-86DA-26D1F4911293}" type="pres">
      <dgm:prSet presAssocID="{E7D39AB2-22D9-4EBC-AD08-CC8340EFBE0A}" presName="FourConn_1-2" presStyleLbl="fgAccFollowNode1" presStyleIdx="0" presStyleCnt="3">
        <dgm:presLayoutVars>
          <dgm:bulletEnabled val="1"/>
        </dgm:presLayoutVars>
      </dgm:prSet>
      <dgm:spPr/>
    </dgm:pt>
    <dgm:pt modelId="{979AAA24-7F79-4CBD-89DE-DA6B04E7D40B}" type="pres">
      <dgm:prSet presAssocID="{E7D39AB2-22D9-4EBC-AD08-CC8340EFBE0A}" presName="FourConn_2-3" presStyleLbl="fgAccFollowNode1" presStyleIdx="1" presStyleCnt="3">
        <dgm:presLayoutVars>
          <dgm:bulletEnabled val="1"/>
        </dgm:presLayoutVars>
      </dgm:prSet>
      <dgm:spPr/>
    </dgm:pt>
    <dgm:pt modelId="{0F321449-9E2A-4363-9318-08EFAE99E9D6}" type="pres">
      <dgm:prSet presAssocID="{E7D39AB2-22D9-4EBC-AD08-CC8340EFBE0A}" presName="FourConn_3-4" presStyleLbl="fgAccFollowNode1" presStyleIdx="2" presStyleCnt="3">
        <dgm:presLayoutVars>
          <dgm:bulletEnabled val="1"/>
        </dgm:presLayoutVars>
      </dgm:prSet>
      <dgm:spPr/>
    </dgm:pt>
    <dgm:pt modelId="{13158619-0CFD-4BFB-B088-541128B0B2FA}" type="pres">
      <dgm:prSet presAssocID="{E7D39AB2-22D9-4EBC-AD08-CC8340EFBE0A}" presName="FourNodes_1_text" presStyleLbl="node1" presStyleIdx="3" presStyleCnt="4">
        <dgm:presLayoutVars>
          <dgm:bulletEnabled val="1"/>
        </dgm:presLayoutVars>
      </dgm:prSet>
      <dgm:spPr/>
    </dgm:pt>
    <dgm:pt modelId="{DFA05501-B9F0-471F-BEAB-81F3621F1782}" type="pres">
      <dgm:prSet presAssocID="{E7D39AB2-22D9-4EBC-AD08-CC8340EFBE0A}" presName="FourNodes_2_text" presStyleLbl="node1" presStyleIdx="3" presStyleCnt="4">
        <dgm:presLayoutVars>
          <dgm:bulletEnabled val="1"/>
        </dgm:presLayoutVars>
      </dgm:prSet>
      <dgm:spPr/>
    </dgm:pt>
    <dgm:pt modelId="{9A6E0366-FC35-4BF2-B628-2652018703F0}" type="pres">
      <dgm:prSet presAssocID="{E7D39AB2-22D9-4EBC-AD08-CC8340EFBE0A}" presName="FourNodes_3_text" presStyleLbl="node1" presStyleIdx="3" presStyleCnt="4">
        <dgm:presLayoutVars>
          <dgm:bulletEnabled val="1"/>
        </dgm:presLayoutVars>
      </dgm:prSet>
      <dgm:spPr/>
    </dgm:pt>
    <dgm:pt modelId="{5D740BCB-6DDE-46FE-89F4-56BB6ED979A8}" type="pres">
      <dgm:prSet presAssocID="{E7D39AB2-22D9-4EBC-AD08-CC8340EFBE0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DFD940F-A034-4EC3-AEFE-6E3EAEAA9EE9}" srcId="{E7D39AB2-22D9-4EBC-AD08-CC8340EFBE0A}" destId="{65ADD8B2-1E24-47D5-86B6-18EF80C55FFA}" srcOrd="1" destOrd="0" parTransId="{A1F5D4FB-B210-4EDD-9FFA-280486B59937}" sibTransId="{566BEF71-E917-4778-A44D-2F92588A1C73}"/>
    <dgm:cxn modelId="{85BF421B-45AE-4396-B0D4-CC5F77CC06F3}" srcId="{E7D39AB2-22D9-4EBC-AD08-CC8340EFBE0A}" destId="{6E3516CB-ADF7-4F2B-B56A-A0A23756E75A}" srcOrd="3" destOrd="0" parTransId="{328690EE-0BE6-4462-A6FD-82B16B097F4C}" sibTransId="{3CAD9952-E8A6-46DA-8F5B-0EDACC6B01F0}"/>
    <dgm:cxn modelId="{06CAF361-F7DF-4220-B4F4-2F5D2A8B2014}" type="presOf" srcId="{566BEF71-E917-4778-A44D-2F92588A1C73}" destId="{979AAA24-7F79-4CBD-89DE-DA6B04E7D40B}" srcOrd="0" destOrd="0" presId="urn:microsoft.com/office/officeart/2005/8/layout/vProcess5"/>
    <dgm:cxn modelId="{FB459065-1EED-47B9-A93E-70B482DA91FF}" srcId="{E7D39AB2-22D9-4EBC-AD08-CC8340EFBE0A}" destId="{81F5412C-47FF-44B6-8DA6-2A489FD6870B}" srcOrd="2" destOrd="0" parTransId="{CA2AAF36-2018-41FC-9D47-73D2F11A20C2}" sibTransId="{DBE5DB0F-438E-4D46-8430-00E56A4FD264}"/>
    <dgm:cxn modelId="{0C862047-F068-4D06-AE79-FB91CFE591CB}" srcId="{E7D39AB2-22D9-4EBC-AD08-CC8340EFBE0A}" destId="{FE438A5A-C919-4C79-8D1B-40526F5B21C0}" srcOrd="0" destOrd="0" parTransId="{64B07E44-382B-4DF3-BA0A-E45504992328}" sibTransId="{492ED9AD-F4A3-4DA9-B498-8DB4104974C1}"/>
    <dgm:cxn modelId="{2BF4BE6C-EA08-4A61-AA82-A88A4B36D9BE}" type="presOf" srcId="{81F5412C-47FF-44B6-8DA6-2A489FD6870B}" destId="{9A6E0366-FC35-4BF2-B628-2652018703F0}" srcOrd="1" destOrd="0" presId="urn:microsoft.com/office/officeart/2005/8/layout/vProcess5"/>
    <dgm:cxn modelId="{F947E64D-6412-49CF-95F8-F964BE5485BD}" type="presOf" srcId="{65ADD8B2-1E24-47D5-86B6-18EF80C55FFA}" destId="{8948A96B-A35B-4BD6-AA95-FF246708B7AD}" srcOrd="0" destOrd="0" presId="urn:microsoft.com/office/officeart/2005/8/layout/vProcess5"/>
    <dgm:cxn modelId="{628E6572-8BA7-493C-A8A9-E8D2383A9ABA}" type="presOf" srcId="{DBE5DB0F-438E-4D46-8430-00E56A4FD264}" destId="{0F321449-9E2A-4363-9318-08EFAE99E9D6}" srcOrd="0" destOrd="0" presId="urn:microsoft.com/office/officeart/2005/8/layout/vProcess5"/>
    <dgm:cxn modelId="{9D490582-9A0B-4F6E-890F-B577682D42E0}" type="presOf" srcId="{65ADD8B2-1E24-47D5-86B6-18EF80C55FFA}" destId="{DFA05501-B9F0-471F-BEAB-81F3621F1782}" srcOrd="1" destOrd="0" presId="urn:microsoft.com/office/officeart/2005/8/layout/vProcess5"/>
    <dgm:cxn modelId="{DBB86486-7AFF-4F45-8566-E652C5A66B0F}" type="presOf" srcId="{FE438A5A-C919-4C79-8D1B-40526F5B21C0}" destId="{13158619-0CFD-4BFB-B088-541128B0B2FA}" srcOrd="1" destOrd="0" presId="urn:microsoft.com/office/officeart/2005/8/layout/vProcess5"/>
    <dgm:cxn modelId="{F85F768E-B8F3-40AE-9BB1-83376DCA39BA}" type="presOf" srcId="{492ED9AD-F4A3-4DA9-B498-8DB4104974C1}" destId="{45B12F6D-7F1C-4C95-86DA-26D1F4911293}" srcOrd="0" destOrd="0" presId="urn:microsoft.com/office/officeart/2005/8/layout/vProcess5"/>
    <dgm:cxn modelId="{7AF291B1-16AA-4232-B91A-B7E37071F675}" type="presOf" srcId="{6E3516CB-ADF7-4F2B-B56A-A0A23756E75A}" destId="{5D740BCB-6DDE-46FE-89F4-56BB6ED979A8}" srcOrd="1" destOrd="0" presId="urn:microsoft.com/office/officeart/2005/8/layout/vProcess5"/>
    <dgm:cxn modelId="{78DDF0B2-4248-4ACB-8E09-F13077E92698}" type="presOf" srcId="{81F5412C-47FF-44B6-8DA6-2A489FD6870B}" destId="{011A59A9-1EB4-4B10-B2C1-9459B2E6386B}" srcOrd="0" destOrd="0" presId="urn:microsoft.com/office/officeart/2005/8/layout/vProcess5"/>
    <dgm:cxn modelId="{C6C0FCB6-5FE2-4556-AEA3-E5E0DE5A206F}" type="presOf" srcId="{6E3516CB-ADF7-4F2B-B56A-A0A23756E75A}" destId="{9540FDCC-4957-406B-8753-AB9C1F1BC034}" srcOrd="0" destOrd="0" presId="urn:microsoft.com/office/officeart/2005/8/layout/vProcess5"/>
    <dgm:cxn modelId="{FF0485FD-831E-4999-B96B-9D00D12A89AA}" type="presOf" srcId="{E7D39AB2-22D9-4EBC-AD08-CC8340EFBE0A}" destId="{CDAF599E-1BD6-4505-A644-95833C9AE089}" srcOrd="0" destOrd="0" presId="urn:microsoft.com/office/officeart/2005/8/layout/vProcess5"/>
    <dgm:cxn modelId="{241DC9FF-9A5B-466E-8533-C84DE84A8650}" type="presOf" srcId="{FE438A5A-C919-4C79-8D1B-40526F5B21C0}" destId="{D4F88654-6119-4E60-B08E-C3B5CE657C3D}" srcOrd="0" destOrd="0" presId="urn:microsoft.com/office/officeart/2005/8/layout/vProcess5"/>
    <dgm:cxn modelId="{A734817F-B2E7-43BC-A343-216481512155}" type="presParOf" srcId="{CDAF599E-1BD6-4505-A644-95833C9AE089}" destId="{0C2901BE-4A22-4B3C-BDBA-7C82F9A94842}" srcOrd="0" destOrd="0" presId="urn:microsoft.com/office/officeart/2005/8/layout/vProcess5"/>
    <dgm:cxn modelId="{2DF038E2-23AE-461B-B8BB-80946C90061C}" type="presParOf" srcId="{CDAF599E-1BD6-4505-A644-95833C9AE089}" destId="{D4F88654-6119-4E60-B08E-C3B5CE657C3D}" srcOrd="1" destOrd="0" presId="urn:microsoft.com/office/officeart/2005/8/layout/vProcess5"/>
    <dgm:cxn modelId="{5F98624A-9FEC-4581-97F6-47728758C92B}" type="presParOf" srcId="{CDAF599E-1BD6-4505-A644-95833C9AE089}" destId="{8948A96B-A35B-4BD6-AA95-FF246708B7AD}" srcOrd="2" destOrd="0" presId="urn:microsoft.com/office/officeart/2005/8/layout/vProcess5"/>
    <dgm:cxn modelId="{D04E683C-97EA-42C6-90F9-7005BEFC912C}" type="presParOf" srcId="{CDAF599E-1BD6-4505-A644-95833C9AE089}" destId="{011A59A9-1EB4-4B10-B2C1-9459B2E6386B}" srcOrd="3" destOrd="0" presId="urn:microsoft.com/office/officeart/2005/8/layout/vProcess5"/>
    <dgm:cxn modelId="{D93E778A-043A-4D05-B71B-6D6CF4B76267}" type="presParOf" srcId="{CDAF599E-1BD6-4505-A644-95833C9AE089}" destId="{9540FDCC-4957-406B-8753-AB9C1F1BC034}" srcOrd="4" destOrd="0" presId="urn:microsoft.com/office/officeart/2005/8/layout/vProcess5"/>
    <dgm:cxn modelId="{E61B9B80-4662-4204-989E-D06CB9B1204B}" type="presParOf" srcId="{CDAF599E-1BD6-4505-A644-95833C9AE089}" destId="{45B12F6D-7F1C-4C95-86DA-26D1F4911293}" srcOrd="5" destOrd="0" presId="urn:microsoft.com/office/officeart/2005/8/layout/vProcess5"/>
    <dgm:cxn modelId="{72E977D6-3229-4880-A074-BE05BA6945B4}" type="presParOf" srcId="{CDAF599E-1BD6-4505-A644-95833C9AE089}" destId="{979AAA24-7F79-4CBD-89DE-DA6B04E7D40B}" srcOrd="6" destOrd="0" presId="urn:microsoft.com/office/officeart/2005/8/layout/vProcess5"/>
    <dgm:cxn modelId="{5BA468E3-5419-42BB-8E16-B7979C32B222}" type="presParOf" srcId="{CDAF599E-1BD6-4505-A644-95833C9AE089}" destId="{0F321449-9E2A-4363-9318-08EFAE99E9D6}" srcOrd="7" destOrd="0" presId="urn:microsoft.com/office/officeart/2005/8/layout/vProcess5"/>
    <dgm:cxn modelId="{E11C0C43-946A-4C24-B0C0-621B6841BC47}" type="presParOf" srcId="{CDAF599E-1BD6-4505-A644-95833C9AE089}" destId="{13158619-0CFD-4BFB-B088-541128B0B2FA}" srcOrd="8" destOrd="0" presId="urn:microsoft.com/office/officeart/2005/8/layout/vProcess5"/>
    <dgm:cxn modelId="{02F7BA26-CACC-4009-A2AA-7196C4F578DF}" type="presParOf" srcId="{CDAF599E-1BD6-4505-A644-95833C9AE089}" destId="{DFA05501-B9F0-471F-BEAB-81F3621F1782}" srcOrd="9" destOrd="0" presId="urn:microsoft.com/office/officeart/2005/8/layout/vProcess5"/>
    <dgm:cxn modelId="{AB555918-A0DC-4294-A7FF-2A2D12DB7202}" type="presParOf" srcId="{CDAF599E-1BD6-4505-A644-95833C9AE089}" destId="{9A6E0366-FC35-4BF2-B628-2652018703F0}" srcOrd="10" destOrd="0" presId="urn:microsoft.com/office/officeart/2005/8/layout/vProcess5"/>
    <dgm:cxn modelId="{58A58FB6-FDE9-4FA7-8333-784CDBECB86E}" type="presParOf" srcId="{CDAF599E-1BD6-4505-A644-95833C9AE089}" destId="{5D740BCB-6DDE-46FE-89F4-56BB6ED979A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DBB0E4-41F5-4476-B453-F7B118089A03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07FE5DEF-CACC-4BA5-A2A1-05AE3450CD5A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Relevant legislative frameworks </a:t>
          </a:r>
          <a:endParaRPr lang="en-ZA" dirty="0">
            <a:solidFill>
              <a:schemeClr val="tx1"/>
            </a:solidFill>
          </a:endParaRPr>
        </a:p>
      </dgm:t>
    </dgm:pt>
    <dgm:pt modelId="{645EBB5C-151F-4663-9770-48014777A33E}" type="parTrans" cxnId="{944BF14A-BF96-43A1-907E-D37327FC581E}">
      <dgm:prSet/>
      <dgm:spPr/>
      <dgm:t>
        <a:bodyPr/>
        <a:lstStyle/>
        <a:p>
          <a:endParaRPr lang="en-ZA"/>
        </a:p>
      </dgm:t>
    </dgm:pt>
    <dgm:pt modelId="{4D2553DF-8261-4658-BC6E-B266F2DB69AA}" type="sibTrans" cxnId="{944BF14A-BF96-43A1-907E-D37327FC581E}">
      <dgm:prSet/>
      <dgm:spPr/>
      <dgm:t>
        <a:bodyPr/>
        <a:lstStyle/>
        <a:p>
          <a:endParaRPr lang="en-ZA"/>
        </a:p>
      </dgm:t>
    </dgm:pt>
    <dgm:pt modelId="{428455C5-F110-48D6-9E2B-B5E06A0CCC25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Use of statutory tools and procedures in SSA intervention</a:t>
          </a:r>
          <a:endParaRPr lang="en-ZA" dirty="0">
            <a:solidFill>
              <a:schemeClr val="tx1"/>
            </a:solidFill>
          </a:endParaRPr>
        </a:p>
      </dgm:t>
    </dgm:pt>
    <dgm:pt modelId="{FDD19F35-2924-4034-86E5-ECB78C6BD60E}" type="parTrans" cxnId="{2B1E5088-898D-4FBB-AD14-C9EDC5D17FEA}">
      <dgm:prSet/>
      <dgm:spPr/>
      <dgm:t>
        <a:bodyPr/>
        <a:lstStyle/>
        <a:p>
          <a:endParaRPr lang="en-ZA"/>
        </a:p>
      </dgm:t>
    </dgm:pt>
    <dgm:pt modelId="{70ED3F20-2905-4383-9BA5-DDB74E0CC864}" type="sibTrans" cxnId="{2B1E5088-898D-4FBB-AD14-C9EDC5D17FEA}">
      <dgm:prSet/>
      <dgm:spPr/>
      <dgm:t>
        <a:bodyPr/>
        <a:lstStyle/>
        <a:p>
          <a:endParaRPr lang="en-ZA"/>
        </a:p>
      </dgm:t>
    </dgm:pt>
    <dgm:pt modelId="{61D60EC1-2F68-4442-934F-F71046CA410D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Implementation of policies when dealing with cases of SSA</a:t>
          </a:r>
          <a:endParaRPr lang="en-ZA" dirty="0">
            <a:solidFill>
              <a:schemeClr val="tx1"/>
            </a:solidFill>
          </a:endParaRPr>
        </a:p>
      </dgm:t>
    </dgm:pt>
    <dgm:pt modelId="{3F0383B3-351E-4728-9824-87F841500982}" type="parTrans" cxnId="{1F322FAC-0B15-4586-8807-179C3D5C832F}">
      <dgm:prSet/>
      <dgm:spPr/>
      <dgm:t>
        <a:bodyPr/>
        <a:lstStyle/>
        <a:p>
          <a:endParaRPr lang="en-ZA"/>
        </a:p>
      </dgm:t>
    </dgm:pt>
    <dgm:pt modelId="{0F260C1E-B866-47C3-99CF-EDE9778A5CB9}" type="sibTrans" cxnId="{1F322FAC-0B15-4586-8807-179C3D5C832F}">
      <dgm:prSet/>
      <dgm:spPr/>
      <dgm:t>
        <a:bodyPr/>
        <a:lstStyle/>
        <a:p>
          <a:endParaRPr lang="en-ZA"/>
        </a:p>
      </dgm:t>
    </dgm:pt>
    <dgm:pt modelId="{E4FEFEA5-349C-40B1-BDA9-A3F2E5E6BE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need for practice guidelines in responding to SSA</a:t>
          </a:r>
          <a:endParaRPr lang="en-ZA" dirty="0">
            <a:solidFill>
              <a:schemeClr val="tx1"/>
            </a:solidFill>
          </a:endParaRPr>
        </a:p>
      </dgm:t>
    </dgm:pt>
    <dgm:pt modelId="{2A86CE1A-BD71-4D06-9984-A0E584252124}" type="parTrans" cxnId="{9709F2CD-B1F0-4C93-A4FD-9A24402F572B}">
      <dgm:prSet/>
      <dgm:spPr/>
    </dgm:pt>
    <dgm:pt modelId="{7DB95F8D-E8B0-4A34-BABA-2A45F2609A9A}" type="sibTrans" cxnId="{9709F2CD-B1F0-4C93-A4FD-9A24402F572B}">
      <dgm:prSet/>
      <dgm:spPr/>
    </dgm:pt>
    <dgm:pt modelId="{E404C342-EA7F-42D8-A5C9-285210B93ACE}" type="pres">
      <dgm:prSet presAssocID="{91DBB0E4-41F5-4476-B453-F7B118089A03}" presName="Name0" presStyleCnt="0">
        <dgm:presLayoutVars>
          <dgm:dir/>
          <dgm:resizeHandles val="exact"/>
        </dgm:presLayoutVars>
      </dgm:prSet>
      <dgm:spPr/>
    </dgm:pt>
    <dgm:pt modelId="{7501C31B-7CD1-4135-8C9F-B89D8181E906}" type="pres">
      <dgm:prSet presAssocID="{07FE5DEF-CACC-4BA5-A2A1-05AE3450CD5A}" presName="parTxOnly" presStyleLbl="node1" presStyleIdx="0" presStyleCnt="4">
        <dgm:presLayoutVars>
          <dgm:bulletEnabled val="1"/>
        </dgm:presLayoutVars>
      </dgm:prSet>
      <dgm:spPr/>
    </dgm:pt>
    <dgm:pt modelId="{8D4BFF92-75F7-4198-A1C2-05E3D91AC69B}" type="pres">
      <dgm:prSet presAssocID="{4D2553DF-8261-4658-BC6E-B266F2DB69AA}" presName="parSpace" presStyleCnt="0"/>
      <dgm:spPr/>
    </dgm:pt>
    <dgm:pt modelId="{621B3FB4-3EEF-4DE2-ABA6-2A567933BD61}" type="pres">
      <dgm:prSet presAssocID="{428455C5-F110-48D6-9E2B-B5E06A0CCC25}" presName="parTxOnly" presStyleLbl="node1" presStyleIdx="1" presStyleCnt="4">
        <dgm:presLayoutVars>
          <dgm:bulletEnabled val="1"/>
        </dgm:presLayoutVars>
      </dgm:prSet>
      <dgm:spPr/>
    </dgm:pt>
    <dgm:pt modelId="{699713F0-7CEA-4416-BF61-5A10C644BF4D}" type="pres">
      <dgm:prSet presAssocID="{70ED3F20-2905-4383-9BA5-DDB74E0CC864}" presName="parSpace" presStyleCnt="0"/>
      <dgm:spPr/>
    </dgm:pt>
    <dgm:pt modelId="{4C01E2B2-AEB3-4BB1-9C57-80C0CAE584D1}" type="pres">
      <dgm:prSet presAssocID="{61D60EC1-2F68-4442-934F-F71046CA410D}" presName="parTxOnly" presStyleLbl="node1" presStyleIdx="2" presStyleCnt="4">
        <dgm:presLayoutVars>
          <dgm:bulletEnabled val="1"/>
        </dgm:presLayoutVars>
      </dgm:prSet>
      <dgm:spPr/>
    </dgm:pt>
    <dgm:pt modelId="{CFA92A99-419B-4760-A9F0-9FD36C0E8B21}" type="pres">
      <dgm:prSet presAssocID="{0F260C1E-B866-47C3-99CF-EDE9778A5CB9}" presName="parSpace" presStyleCnt="0"/>
      <dgm:spPr/>
    </dgm:pt>
    <dgm:pt modelId="{52D1BFD4-584E-4C1C-A6A2-1CC2760600ED}" type="pres">
      <dgm:prSet presAssocID="{E4FEFEA5-349C-40B1-BDA9-A3F2E5E6BE9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944BF14A-BF96-43A1-907E-D37327FC581E}" srcId="{91DBB0E4-41F5-4476-B453-F7B118089A03}" destId="{07FE5DEF-CACC-4BA5-A2A1-05AE3450CD5A}" srcOrd="0" destOrd="0" parTransId="{645EBB5C-151F-4663-9770-48014777A33E}" sibTransId="{4D2553DF-8261-4658-BC6E-B266F2DB69AA}"/>
    <dgm:cxn modelId="{37B1D051-6C86-4BC0-A146-9047ED6D11DE}" type="presOf" srcId="{07FE5DEF-CACC-4BA5-A2A1-05AE3450CD5A}" destId="{7501C31B-7CD1-4135-8C9F-B89D8181E906}" srcOrd="0" destOrd="0" presId="urn:microsoft.com/office/officeart/2005/8/layout/hChevron3"/>
    <dgm:cxn modelId="{83FFAA54-3C12-49EF-A204-E9235DBE67C9}" type="presOf" srcId="{61D60EC1-2F68-4442-934F-F71046CA410D}" destId="{4C01E2B2-AEB3-4BB1-9C57-80C0CAE584D1}" srcOrd="0" destOrd="0" presId="urn:microsoft.com/office/officeart/2005/8/layout/hChevron3"/>
    <dgm:cxn modelId="{2B1E5088-898D-4FBB-AD14-C9EDC5D17FEA}" srcId="{91DBB0E4-41F5-4476-B453-F7B118089A03}" destId="{428455C5-F110-48D6-9E2B-B5E06A0CCC25}" srcOrd="1" destOrd="0" parTransId="{FDD19F35-2924-4034-86E5-ECB78C6BD60E}" sibTransId="{70ED3F20-2905-4383-9BA5-DDB74E0CC864}"/>
    <dgm:cxn modelId="{B80DDA8E-3A9E-41E2-9B7A-5AA74A2915CF}" type="presOf" srcId="{E4FEFEA5-349C-40B1-BDA9-A3F2E5E6BE96}" destId="{52D1BFD4-584E-4C1C-A6A2-1CC2760600ED}" srcOrd="0" destOrd="0" presId="urn:microsoft.com/office/officeart/2005/8/layout/hChevron3"/>
    <dgm:cxn modelId="{5067B392-514F-48CC-951D-F585F8327169}" type="presOf" srcId="{428455C5-F110-48D6-9E2B-B5E06A0CCC25}" destId="{621B3FB4-3EEF-4DE2-ABA6-2A567933BD61}" srcOrd="0" destOrd="0" presId="urn:microsoft.com/office/officeart/2005/8/layout/hChevron3"/>
    <dgm:cxn modelId="{1F322FAC-0B15-4586-8807-179C3D5C832F}" srcId="{91DBB0E4-41F5-4476-B453-F7B118089A03}" destId="{61D60EC1-2F68-4442-934F-F71046CA410D}" srcOrd="2" destOrd="0" parTransId="{3F0383B3-351E-4728-9824-87F841500982}" sibTransId="{0F260C1E-B866-47C3-99CF-EDE9778A5CB9}"/>
    <dgm:cxn modelId="{97F735B6-3ACC-49D4-A845-D33B1D599CAC}" type="presOf" srcId="{91DBB0E4-41F5-4476-B453-F7B118089A03}" destId="{E404C342-EA7F-42D8-A5C9-285210B93ACE}" srcOrd="0" destOrd="0" presId="urn:microsoft.com/office/officeart/2005/8/layout/hChevron3"/>
    <dgm:cxn modelId="{9709F2CD-B1F0-4C93-A4FD-9A24402F572B}" srcId="{91DBB0E4-41F5-4476-B453-F7B118089A03}" destId="{E4FEFEA5-349C-40B1-BDA9-A3F2E5E6BE96}" srcOrd="3" destOrd="0" parTransId="{2A86CE1A-BD71-4D06-9984-A0E584252124}" sibTransId="{7DB95F8D-E8B0-4A34-BABA-2A45F2609A9A}"/>
    <dgm:cxn modelId="{E5374284-5015-4D27-82FB-D751ED5118EA}" type="presParOf" srcId="{E404C342-EA7F-42D8-A5C9-285210B93ACE}" destId="{7501C31B-7CD1-4135-8C9F-B89D8181E906}" srcOrd="0" destOrd="0" presId="urn:microsoft.com/office/officeart/2005/8/layout/hChevron3"/>
    <dgm:cxn modelId="{7982C0A5-7ADB-47A0-8AF3-01EC0899F85A}" type="presParOf" srcId="{E404C342-EA7F-42D8-A5C9-285210B93ACE}" destId="{8D4BFF92-75F7-4198-A1C2-05E3D91AC69B}" srcOrd="1" destOrd="0" presId="urn:microsoft.com/office/officeart/2005/8/layout/hChevron3"/>
    <dgm:cxn modelId="{3668344A-E2E2-468A-8F91-A58B27C3C1B1}" type="presParOf" srcId="{E404C342-EA7F-42D8-A5C9-285210B93ACE}" destId="{621B3FB4-3EEF-4DE2-ABA6-2A567933BD61}" srcOrd="2" destOrd="0" presId="urn:microsoft.com/office/officeart/2005/8/layout/hChevron3"/>
    <dgm:cxn modelId="{4BABE45E-D614-4E94-841B-7008C1EFA906}" type="presParOf" srcId="{E404C342-EA7F-42D8-A5C9-285210B93ACE}" destId="{699713F0-7CEA-4416-BF61-5A10C644BF4D}" srcOrd="3" destOrd="0" presId="urn:microsoft.com/office/officeart/2005/8/layout/hChevron3"/>
    <dgm:cxn modelId="{0D1DA4CB-26FD-4E67-9DA0-1707F3775D97}" type="presParOf" srcId="{E404C342-EA7F-42D8-A5C9-285210B93ACE}" destId="{4C01E2B2-AEB3-4BB1-9C57-80C0CAE584D1}" srcOrd="4" destOrd="0" presId="urn:microsoft.com/office/officeart/2005/8/layout/hChevron3"/>
    <dgm:cxn modelId="{8A33D04A-8CC1-492E-B958-DF09D2690F05}" type="presParOf" srcId="{E404C342-EA7F-42D8-A5C9-285210B93ACE}" destId="{CFA92A99-419B-4760-A9F0-9FD36C0E8B21}" srcOrd="5" destOrd="0" presId="urn:microsoft.com/office/officeart/2005/8/layout/hChevron3"/>
    <dgm:cxn modelId="{75FA2C00-1C9B-4A61-BDE1-447707142CA7}" type="presParOf" srcId="{E404C342-EA7F-42D8-A5C9-285210B93ACE}" destId="{52D1BFD4-584E-4C1C-A6A2-1CC2760600E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CC062-1675-474C-ADBF-10C4469049E7}">
      <dsp:nvSpPr>
        <dsp:cNvPr id="0" name=""/>
        <dsp:cNvSpPr/>
      </dsp:nvSpPr>
      <dsp:spPr>
        <a:xfrm>
          <a:off x="1283" y="472576"/>
          <a:ext cx="5006206" cy="30037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solidFill>
                <a:schemeClr val="tx1"/>
              </a:solidFill>
            </a:rPr>
            <a:t>Blood relation of the siblings</a:t>
          </a:r>
          <a:endParaRPr lang="en-ZA" sz="5600" kern="1200" dirty="0">
            <a:solidFill>
              <a:schemeClr val="tx1"/>
            </a:solidFill>
          </a:endParaRPr>
        </a:p>
      </dsp:txBody>
      <dsp:txXfrm>
        <a:off x="1283" y="472576"/>
        <a:ext cx="5006206" cy="3003723"/>
      </dsp:txXfrm>
    </dsp:sp>
    <dsp:sp modelId="{B70EB550-AB5C-4D7E-953D-ED428D37FEB5}">
      <dsp:nvSpPr>
        <dsp:cNvPr id="0" name=""/>
        <dsp:cNvSpPr/>
      </dsp:nvSpPr>
      <dsp:spPr>
        <a:xfrm>
          <a:off x="5508110" y="472576"/>
          <a:ext cx="5006206" cy="300372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solidFill>
                <a:schemeClr val="tx1"/>
              </a:solidFill>
            </a:rPr>
            <a:t>Step or half-siblings engaging in SSA</a:t>
          </a:r>
          <a:endParaRPr lang="en-ZA" sz="5600" kern="1200" dirty="0">
            <a:solidFill>
              <a:schemeClr val="tx1"/>
            </a:solidFill>
          </a:endParaRPr>
        </a:p>
      </dsp:txBody>
      <dsp:txXfrm>
        <a:off x="5508110" y="472576"/>
        <a:ext cx="5006206" cy="300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54D5B-8647-4314-9C7A-A81F19706B8C}">
      <dsp:nvSpPr>
        <dsp:cNvPr id="0" name=""/>
        <dsp:cNvSpPr/>
      </dsp:nvSpPr>
      <dsp:spPr>
        <a:xfrm>
          <a:off x="3364992" y="1928"/>
          <a:ext cx="3785616" cy="12725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Gender dynamics in SSA</a:t>
          </a:r>
          <a:endParaRPr lang="en-ZA" sz="2500" kern="1200" dirty="0">
            <a:solidFill>
              <a:schemeClr val="tx1"/>
            </a:solidFill>
          </a:endParaRPr>
        </a:p>
      </dsp:txBody>
      <dsp:txXfrm>
        <a:off x="3427115" y="64051"/>
        <a:ext cx="3661370" cy="1148340"/>
      </dsp:txXfrm>
    </dsp:sp>
    <dsp:sp modelId="{927FF689-6A97-4C09-96C2-799C80752FF7}">
      <dsp:nvSpPr>
        <dsp:cNvPr id="0" name=""/>
        <dsp:cNvSpPr/>
      </dsp:nvSpPr>
      <dsp:spPr>
        <a:xfrm>
          <a:off x="3364992" y="1338144"/>
          <a:ext cx="3785616" cy="127258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Age dynamics in SSA</a:t>
          </a:r>
          <a:endParaRPr lang="en-ZA" sz="2500" kern="1200" dirty="0">
            <a:solidFill>
              <a:schemeClr val="tx1"/>
            </a:solidFill>
          </a:endParaRPr>
        </a:p>
      </dsp:txBody>
      <dsp:txXfrm>
        <a:off x="3427115" y="1400267"/>
        <a:ext cx="3661370" cy="1148340"/>
      </dsp:txXfrm>
    </dsp:sp>
    <dsp:sp modelId="{F5D5015C-BCD1-456C-B6CB-5976712F1ECD}">
      <dsp:nvSpPr>
        <dsp:cNvPr id="0" name=""/>
        <dsp:cNvSpPr/>
      </dsp:nvSpPr>
      <dsp:spPr>
        <a:xfrm>
          <a:off x="3364992" y="2674360"/>
          <a:ext cx="3785616" cy="127258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Criminal capacity and developmental limitations of the sibling initiating SSA</a:t>
          </a:r>
          <a:endParaRPr lang="en-ZA" sz="2500" kern="1200" dirty="0">
            <a:solidFill>
              <a:schemeClr val="tx1"/>
            </a:solidFill>
          </a:endParaRPr>
        </a:p>
      </dsp:txBody>
      <dsp:txXfrm>
        <a:off x="3427115" y="2736483"/>
        <a:ext cx="3661370" cy="1148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DB3B9-7F51-4CA4-AE48-160279812A7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D8EE9-71B2-44EC-B2E0-54AAF7DCFE74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No subthemes were developed for this theme due to participants mentioning the same circumstances leading to SSA, including: </a:t>
          </a:r>
        </a:p>
      </dsp:txBody>
      <dsp:txXfrm>
        <a:off x="0" y="0"/>
        <a:ext cx="6900512" cy="1384035"/>
      </dsp:txXfrm>
    </dsp:sp>
    <dsp:sp modelId="{FA751AA5-44B4-4F98-B35B-3DF5EA50A506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25105-7B6B-4D0D-914F-A3CEB4A98987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sibling initiating SSA may have been subjected to CSA by the parents/step-parents. </a:t>
          </a:r>
        </a:p>
      </dsp:txBody>
      <dsp:txXfrm>
        <a:off x="0" y="1384035"/>
        <a:ext cx="6900512" cy="1384035"/>
      </dsp:txXfrm>
    </dsp:sp>
    <dsp:sp modelId="{B3BDE1D5-483F-4330-8B9E-041D97FCB31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F07B4-C17B-4947-8450-0D8806D80F12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Both the sibling and or the victim lacks criminal capacity or presents with a developmental delay. </a:t>
          </a:r>
        </a:p>
      </dsp:txBody>
      <dsp:txXfrm>
        <a:off x="0" y="2768070"/>
        <a:ext cx="6900512" cy="1384035"/>
      </dsp:txXfrm>
    </dsp:sp>
    <dsp:sp modelId="{C49574AF-3792-4E06-ACFA-B18A6DD9D8F5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19FB7-B8BE-437C-93F5-1B419AA1B2F0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SSA is usually present in lower socio-economic families and within the Caucasian culture. </a:t>
          </a:r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5EDB6-A960-4E84-897D-D04AC8904430}">
      <dsp:nvSpPr>
        <dsp:cNvPr id="0" name=""/>
        <dsp:cNvSpPr/>
      </dsp:nvSpPr>
      <dsp:spPr>
        <a:xfrm>
          <a:off x="0" y="0"/>
          <a:ext cx="8938260" cy="1184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Services to the victim of SSA</a:t>
          </a:r>
          <a:endParaRPr lang="en-ZA" sz="3500" kern="1200" dirty="0">
            <a:solidFill>
              <a:schemeClr val="tx1"/>
            </a:solidFill>
          </a:endParaRPr>
        </a:p>
      </dsp:txBody>
      <dsp:txXfrm>
        <a:off x="34698" y="34698"/>
        <a:ext cx="7659915" cy="1115266"/>
      </dsp:txXfrm>
    </dsp:sp>
    <dsp:sp modelId="{2E75DCB6-FBF0-42E2-A7A7-0118C87C9E77}">
      <dsp:nvSpPr>
        <dsp:cNvPr id="0" name=""/>
        <dsp:cNvSpPr/>
      </dsp:nvSpPr>
      <dsp:spPr>
        <a:xfrm>
          <a:off x="788669" y="1382106"/>
          <a:ext cx="8938260" cy="118466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Services to the sibling initiating SSA</a:t>
          </a:r>
          <a:endParaRPr lang="en-ZA" sz="3500" kern="1200" dirty="0">
            <a:solidFill>
              <a:schemeClr val="tx1"/>
            </a:solidFill>
          </a:endParaRPr>
        </a:p>
      </dsp:txBody>
      <dsp:txXfrm>
        <a:off x="823367" y="1416804"/>
        <a:ext cx="7310163" cy="1115266"/>
      </dsp:txXfrm>
    </dsp:sp>
    <dsp:sp modelId="{AA2F1921-4C31-4A6D-AD1E-599DDD4BC625}">
      <dsp:nvSpPr>
        <dsp:cNvPr id="0" name=""/>
        <dsp:cNvSpPr/>
      </dsp:nvSpPr>
      <dsp:spPr>
        <a:xfrm>
          <a:off x="1577339" y="2764213"/>
          <a:ext cx="8938260" cy="118466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Services to the parents involved in SSA</a:t>
          </a:r>
          <a:endParaRPr lang="en-ZA" sz="3500" kern="1200" dirty="0">
            <a:solidFill>
              <a:schemeClr val="tx1"/>
            </a:solidFill>
          </a:endParaRPr>
        </a:p>
      </dsp:txBody>
      <dsp:txXfrm>
        <a:off x="1612037" y="2798911"/>
        <a:ext cx="7310163" cy="1115266"/>
      </dsp:txXfrm>
    </dsp:sp>
    <dsp:sp modelId="{A4E0DEB9-5B30-4E58-8F80-352F331B123A}">
      <dsp:nvSpPr>
        <dsp:cNvPr id="0" name=""/>
        <dsp:cNvSpPr/>
      </dsp:nvSpPr>
      <dsp:spPr>
        <a:xfrm>
          <a:off x="8168229" y="898369"/>
          <a:ext cx="770030" cy="7700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500" kern="1200"/>
        </a:p>
      </dsp:txBody>
      <dsp:txXfrm>
        <a:off x="8341486" y="898369"/>
        <a:ext cx="423516" cy="579448"/>
      </dsp:txXfrm>
    </dsp:sp>
    <dsp:sp modelId="{8609865B-79AE-48E9-A8C7-B6E2716571BA}">
      <dsp:nvSpPr>
        <dsp:cNvPr id="0" name=""/>
        <dsp:cNvSpPr/>
      </dsp:nvSpPr>
      <dsp:spPr>
        <a:xfrm>
          <a:off x="8956899" y="2272578"/>
          <a:ext cx="770030" cy="7700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3500" kern="1200"/>
        </a:p>
      </dsp:txBody>
      <dsp:txXfrm>
        <a:off x="9130156" y="2272578"/>
        <a:ext cx="423516" cy="579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11368-A820-4AB4-B0F7-46AB55F27DB7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Challenges specific to victims</a:t>
          </a:r>
          <a:endParaRPr lang="en-ZA" sz="2800" kern="1200" dirty="0">
            <a:solidFill>
              <a:schemeClr val="tx1"/>
            </a:solidFill>
          </a:endParaRPr>
        </a:p>
      </dsp:txBody>
      <dsp:txXfrm>
        <a:off x="402550" y="1992"/>
        <a:ext cx="3034531" cy="1820718"/>
      </dsp:txXfrm>
    </dsp:sp>
    <dsp:sp modelId="{8107CB90-258B-41E0-AFE0-B11C568952C2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Challenges specific to siblings initiating SSA</a:t>
          </a:r>
          <a:endParaRPr lang="en-ZA" sz="2800" kern="1200" dirty="0">
            <a:solidFill>
              <a:schemeClr val="tx1"/>
            </a:solidFill>
          </a:endParaRPr>
        </a:p>
      </dsp:txBody>
      <dsp:txXfrm>
        <a:off x="3740534" y="1992"/>
        <a:ext cx="3034531" cy="1820718"/>
      </dsp:txXfrm>
    </dsp:sp>
    <dsp:sp modelId="{73BA295E-2173-485C-80F6-55809CDA446D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Challenges specific to the parents of siblings initiating SSA</a:t>
          </a:r>
          <a:endParaRPr lang="en-ZA" sz="2800" kern="1200" dirty="0">
            <a:solidFill>
              <a:schemeClr val="tx1"/>
            </a:solidFill>
          </a:endParaRPr>
        </a:p>
      </dsp:txBody>
      <dsp:txXfrm>
        <a:off x="7078518" y="1992"/>
        <a:ext cx="3034531" cy="1820718"/>
      </dsp:txXfrm>
    </dsp:sp>
    <dsp:sp modelId="{EA7C81E3-2C66-4910-9DB2-3F809C97B354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Systematic challenges</a:t>
          </a:r>
          <a:endParaRPr lang="en-ZA" sz="2800" kern="1200" dirty="0">
            <a:solidFill>
              <a:schemeClr val="tx1"/>
            </a:solidFill>
          </a:endParaRPr>
        </a:p>
      </dsp:txBody>
      <dsp:txXfrm>
        <a:off x="3740534" y="2126164"/>
        <a:ext cx="3034531" cy="182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8654-6119-4E60-B08E-C3B5CE657C3D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Separating siblings involved in SSA</a:t>
          </a:r>
          <a:endParaRPr lang="en-ZA" sz="3900" kern="1200" dirty="0">
            <a:solidFill>
              <a:schemeClr val="tx1"/>
            </a:solidFill>
          </a:endParaRPr>
        </a:p>
      </dsp:txBody>
      <dsp:txXfrm>
        <a:off x="28038" y="28038"/>
        <a:ext cx="7298593" cy="901218"/>
      </dsp:txXfrm>
    </dsp:sp>
    <dsp:sp modelId="{8948A96B-A35B-4BD6-AA95-FF246708B7AD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Empowering the victim</a:t>
          </a:r>
          <a:endParaRPr lang="en-ZA" sz="3900" kern="1200" dirty="0">
            <a:solidFill>
              <a:schemeClr val="tx1"/>
            </a:solidFill>
          </a:endParaRPr>
        </a:p>
      </dsp:txBody>
      <dsp:txXfrm>
        <a:off x="732583" y="1159385"/>
        <a:ext cx="7029617" cy="901218"/>
      </dsp:txXfrm>
    </dsp:sp>
    <dsp:sp modelId="{011A59A9-1EB4-4B10-B2C1-9459B2E6386B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Supporting the family</a:t>
          </a:r>
          <a:endParaRPr lang="en-ZA" sz="3900" kern="1200" dirty="0">
            <a:solidFill>
              <a:schemeClr val="tx1"/>
            </a:solidFill>
          </a:endParaRPr>
        </a:p>
      </dsp:txBody>
      <dsp:txXfrm>
        <a:off x="1426612" y="2290733"/>
        <a:ext cx="7040133" cy="901218"/>
      </dsp:txXfrm>
    </dsp:sp>
    <dsp:sp modelId="{9540FDCC-4957-406B-8753-AB9C1F1BC034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Professional service delivery</a:t>
          </a:r>
          <a:endParaRPr lang="en-ZA" sz="3900" kern="1200" dirty="0">
            <a:solidFill>
              <a:schemeClr val="tx1"/>
            </a:solidFill>
          </a:endParaRPr>
        </a:p>
      </dsp:txBody>
      <dsp:txXfrm>
        <a:off x="2131157" y="3422081"/>
        <a:ext cx="7029617" cy="901218"/>
      </dsp:txXfrm>
    </dsp:sp>
    <dsp:sp modelId="{45B12F6D-7F1C-4C95-86DA-26D1F4911293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800" kern="1200"/>
        </a:p>
      </dsp:txBody>
      <dsp:txXfrm>
        <a:off x="7930242" y="733200"/>
        <a:ext cx="342233" cy="468236"/>
      </dsp:txXfrm>
    </dsp:sp>
    <dsp:sp modelId="{979AAA24-7F79-4CBD-89DE-DA6B04E7D40B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800" kern="1200"/>
        </a:p>
      </dsp:txBody>
      <dsp:txXfrm>
        <a:off x="8634787" y="1864548"/>
        <a:ext cx="342233" cy="468236"/>
      </dsp:txXfrm>
    </dsp:sp>
    <dsp:sp modelId="{0F321449-9E2A-4363-9318-08EFAE99E9D6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800" kern="1200"/>
        </a:p>
      </dsp:txBody>
      <dsp:txXfrm>
        <a:off x="9328817" y="2995896"/>
        <a:ext cx="342233" cy="468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1C31B-7CD1-4135-8C9F-B89D8181E906}">
      <dsp:nvSpPr>
        <dsp:cNvPr id="0" name=""/>
        <dsp:cNvSpPr/>
      </dsp:nvSpPr>
      <dsp:spPr>
        <a:xfrm>
          <a:off x="3080" y="1557466"/>
          <a:ext cx="3091011" cy="123640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Relevant legislative frameworks </a:t>
          </a:r>
          <a:endParaRPr lang="en-ZA" sz="1800" kern="1200" dirty="0">
            <a:solidFill>
              <a:schemeClr val="tx1"/>
            </a:solidFill>
          </a:endParaRPr>
        </a:p>
      </dsp:txBody>
      <dsp:txXfrm>
        <a:off x="3080" y="1557466"/>
        <a:ext cx="2781910" cy="1236404"/>
      </dsp:txXfrm>
    </dsp:sp>
    <dsp:sp modelId="{621B3FB4-3EEF-4DE2-ABA6-2A567933BD61}">
      <dsp:nvSpPr>
        <dsp:cNvPr id="0" name=""/>
        <dsp:cNvSpPr/>
      </dsp:nvSpPr>
      <dsp:spPr>
        <a:xfrm>
          <a:off x="2475889" y="1557466"/>
          <a:ext cx="3091011" cy="1236404"/>
        </a:xfrm>
        <a:prstGeom prst="chevron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Use of statutory tools and procedures in SSA intervention</a:t>
          </a:r>
          <a:endParaRPr lang="en-ZA" sz="1800" kern="1200" dirty="0">
            <a:solidFill>
              <a:schemeClr val="tx1"/>
            </a:solidFill>
          </a:endParaRPr>
        </a:p>
      </dsp:txBody>
      <dsp:txXfrm>
        <a:off x="3094091" y="1557466"/>
        <a:ext cx="1854607" cy="1236404"/>
      </dsp:txXfrm>
    </dsp:sp>
    <dsp:sp modelId="{4C01E2B2-AEB3-4BB1-9C57-80C0CAE584D1}">
      <dsp:nvSpPr>
        <dsp:cNvPr id="0" name=""/>
        <dsp:cNvSpPr/>
      </dsp:nvSpPr>
      <dsp:spPr>
        <a:xfrm>
          <a:off x="4948698" y="1557466"/>
          <a:ext cx="3091011" cy="1236404"/>
        </a:xfrm>
        <a:prstGeom prst="chevron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Implementation of policies when dealing with cases of SSA</a:t>
          </a:r>
          <a:endParaRPr lang="en-ZA" sz="1800" kern="1200" dirty="0">
            <a:solidFill>
              <a:schemeClr val="tx1"/>
            </a:solidFill>
          </a:endParaRPr>
        </a:p>
      </dsp:txBody>
      <dsp:txXfrm>
        <a:off x="5566900" y="1557466"/>
        <a:ext cx="1854607" cy="1236404"/>
      </dsp:txXfrm>
    </dsp:sp>
    <dsp:sp modelId="{52D1BFD4-584E-4C1C-A6A2-1CC2760600ED}">
      <dsp:nvSpPr>
        <dsp:cNvPr id="0" name=""/>
        <dsp:cNvSpPr/>
      </dsp:nvSpPr>
      <dsp:spPr>
        <a:xfrm>
          <a:off x="7421507" y="1557466"/>
          <a:ext cx="3091011" cy="1236404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The need for practice guidelines in responding to SSA</a:t>
          </a:r>
          <a:endParaRPr lang="en-ZA" sz="1800" kern="1200" dirty="0">
            <a:solidFill>
              <a:schemeClr val="tx1"/>
            </a:solidFill>
          </a:endParaRPr>
        </a:p>
      </dsp:txBody>
      <dsp:txXfrm>
        <a:off x="8039709" y="1557466"/>
        <a:ext cx="1854607" cy="1236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1CB7-48AA-4691-B614-160E906C518A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29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1CB7-48AA-4691-B614-160E906C518A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023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1CB7-48AA-4691-B614-160E906C518A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0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568" y="1270535"/>
            <a:ext cx="5513832" cy="28895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568" y="4974336"/>
            <a:ext cx="5715000" cy="148132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673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7566" y="6455664"/>
            <a:ext cx="290257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425" y="6455664"/>
            <a:ext cx="2986167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27AFB-A171-440E-85AE-8173A49EBA6A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1CB7-48AA-4691-B614-160E906C518A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00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1CB7-48AA-4691-B614-160E906C518A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488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1CB7-48AA-4691-B614-160E906C518A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236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1CB7-48AA-4691-B614-160E906C518A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088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5F8A-070F-4C2E-8BEF-7769438DDE34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A0DE-C1EF-4C95-BCFB-EDA7D552732F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6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131-97A4-4253-BF80-685917177C53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1CB7-48AA-4691-B614-160E906C518A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7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1CB7-48AA-4691-B614-160E906C518A}" type="datetime2">
              <a:rPr lang="en-US" smtClean="0"/>
              <a:t>Monday, September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4247-774B-0A0C-AD74-87D8CDE9D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3268" y="438912"/>
            <a:ext cx="5513832" cy="2889504"/>
          </a:xfrm>
        </p:spPr>
        <p:txBody>
          <a:bodyPr anchor="b">
            <a:noAutofit/>
          </a:bodyPr>
          <a:lstStyle/>
          <a:p>
            <a:r>
              <a:rPr lang="en-ZA" sz="2800" dirty="0">
                <a:solidFill>
                  <a:schemeClr val="tx1"/>
                </a:solidFill>
              </a:rPr>
              <a:t>Practices of social workers managing sibling child sexual abuse cases in Free State, South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5BE8B-28FA-97BA-E83C-FDC82F651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ZA" sz="2000" dirty="0" err="1">
                <a:solidFill>
                  <a:schemeClr val="tx1"/>
                </a:solidFill>
              </a:rPr>
              <a:t>mArlize</a:t>
            </a:r>
            <a:r>
              <a:rPr lang="en-ZA" sz="2000" dirty="0">
                <a:solidFill>
                  <a:schemeClr val="tx1"/>
                </a:solidFill>
              </a:rPr>
              <a:t> </a:t>
            </a:r>
            <a:r>
              <a:rPr lang="en-ZA" sz="2000" dirty="0" err="1">
                <a:solidFill>
                  <a:schemeClr val="tx1"/>
                </a:solidFill>
              </a:rPr>
              <a:t>RamsdEN</a:t>
            </a:r>
            <a:endParaRPr lang="en-ZA" sz="2000" dirty="0">
              <a:solidFill>
                <a:schemeClr val="tx1"/>
              </a:solidFill>
            </a:endParaRPr>
          </a:p>
          <a:p>
            <a:r>
              <a:rPr lang="en-ZA" sz="2000" dirty="0">
                <a:solidFill>
                  <a:schemeClr val="tx1"/>
                </a:solidFill>
              </a:rPr>
              <a:t>Dr. S. </a:t>
            </a:r>
            <a:r>
              <a:rPr lang="en-ZA" sz="2000" dirty="0" err="1">
                <a:solidFill>
                  <a:schemeClr val="tx1"/>
                </a:solidFill>
              </a:rPr>
              <a:t>SmitH</a:t>
            </a:r>
            <a:endParaRPr lang="en-ZA" sz="2000" dirty="0">
              <a:solidFill>
                <a:schemeClr val="tx1"/>
              </a:solidFill>
            </a:endParaRPr>
          </a:p>
          <a:p>
            <a:r>
              <a:rPr lang="en-ZA" sz="2000" dirty="0">
                <a:solidFill>
                  <a:schemeClr val="tx1"/>
                </a:solidFill>
              </a:rPr>
              <a:t>Prof. E. Crofford</a:t>
            </a:r>
          </a:p>
        </p:txBody>
      </p:sp>
      <p:pic>
        <p:nvPicPr>
          <p:cNvPr id="6" name="Picture Placeholder 5" descr="A child and child walking on a gravel road&#10;&#10;AI-generated content may be incorrect.">
            <a:extLst>
              <a:ext uri="{FF2B5EF4-FFF2-40B4-BE49-F238E27FC236}">
                <a16:creationId xmlns:a16="http://schemas.microsoft.com/office/drawing/2014/main" id="{007B83A3-9F35-940D-9036-D8A225AF19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r="254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06FCAD-1E05-8938-D48A-D95A84BF56C7}"/>
              </a:ext>
            </a:extLst>
          </p:cNvPr>
          <p:cNvSpPr txBox="1"/>
          <p:nvPr/>
        </p:nvSpPr>
        <p:spPr>
          <a:xfrm>
            <a:off x="7703820" y="3623310"/>
            <a:ext cx="287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ASASWEI CONFERENCE 2025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606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 up of a blue surface&#10;&#10;AI-generated content may be incorrect.">
            <a:extLst>
              <a:ext uri="{FF2B5EF4-FFF2-40B4-BE49-F238E27FC236}">
                <a16:creationId xmlns:a16="http://schemas.microsoft.com/office/drawing/2014/main" id="{59DDC3A8-D5D8-204D-F9A1-323C9A7792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F46DC-0440-5827-60C0-4B207C78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Best practices in SSA case management. </a:t>
            </a:r>
            <a:br>
              <a:rPr lang="en-US" dirty="0"/>
            </a:b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BF12DA-33B7-440A-8F63-B1F1D593E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7333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819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01F1-CB2E-36F3-AA95-BBA80E5D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of Legislative Frameworks in SSA case management. </a:t>
            </a:r>
            <a:br>
              <a:rPr lang="en-US" dirty="0"/>
            </a:b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6F225D-A034-3FBA-F37B-B3DADFD70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8276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BCBC1-1C6A-434B-6D72-CF4D38CB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CONCLUSIONS </a:t>
            </a:r>
            <a:endParaRPr lang="en-Z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B480E-2736-AD7A-002C-B20DCB40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The study used a qualitative approach and found that there is a need to develop such guidelines. </a:t>
            </a:r>
          </a:p>
          <a:p>
            <a:r>
              <a:rPr lang="en-US" sz="2000"/>
              <a:t>Many of the participants indicated that there are no guidelines/legislation available to deal with SSA case. </a:t>
            </a:r>
          </a:p>
          <a:p>
            <a:r>
              <a:rPr lang="en-US" sz="2000"/>
              <a:t> Although participants identified common patterns, these patterns underscore the need for context-sensitive interventions. </a:t>
            </a:r>
          </a:p>
          <a:p>
            <a:r>
              <a:rPr lang="en-US" sz="2000"/>
              <a:t>The study also highlighted the need for tailored training, legislative clarity, and national guidelines.</a:t>
            </a:r>
            <a:endParaRPr lang="en-ZA" sz="2000"/>
          </a:p>
        </p:txBody>
      </p:sp>
    </p:spTree>
    <p:extLst>
      <p:ext uri="{BB962C8B-B14F-4D97-AF65-F5344CB8AC3E}">
        <p14:creationId xmlns:p14="http://schemas.microsoft.com/office/powerpoint/2010/main" val="3158633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BBD58-B4B7-DBD7-64C5-AC41C99D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2500">
                <a:solidFill>
                  <a:srgbClr val="FFFFFF"/>
                </a:solidFill>
              </a:rPr>
              <a:t>RECOMMENDATIONS</a:t>
            </a:r>
            <a:endParaRPr lang="en-ZA" sz="2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FC082-A70D-61F5-B90A-1BBB0B986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The research was the first of its kind in South Africa regarding the phenomenon of DSWs managing cases of SSA. </a:t>
            </a:r>
          </a:p>
          <a:p>
            <a:r>
              <a:rPr lang="en-US" sz="2000"/>
              <a:t>Research on a bigger scale on the management of SSA by DSWs to be conducted in South Africa.</a:t>
            </a:r>
          </a:p>
          <a:p>
            <a:r>
              <a:rPr lang="en-US" sz="2000"/>
              <a:t>Clear guidelines should be developed, incorporating a multi-professional approach that emphasizes effective communication between professionals. </a:t>
            </a:r>
            <a:endParaRPr lang="en-ZA" sz="2000"/>
          </a:p>
        </p:txBody>
      </p:sp>
    </p:spTree>
    <p:extLst>
      <p:ext uri="{BB962C8B-B14F-4D97-AF65-F5344CB8AC3E}">
        <p14:creationId xmlns:p14="http://schemas.microsoft.com/office/powerpoint/2010/main" val="354724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45CB4-7B1F-BF0F-7DF8-46BB20EB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INTRODUCTION </a:t>
            </a:r>
            <a:endParaRPr lang="en-ZA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689C-9FFC-2607-D3C2-7D31F2D6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Sibling sexual abuse is a recognized, yet underreported, global phenomenon. </a:t>
            </a:r>
          </a:p>
          <a:p>
            <a:r>
              <a:rPr lang="en-US" dirty="0"/>
              <a:t>No SA studies pertaining to this phenomenon were identified in South Africa. </a:t>
            </a:r>
          </a:p>
          <a:p>
            <a:r>
              <a:rPr lang="en-US" dirty="0"/>
              <a:t>DSWs are faced with the dilemma of how to manage these cases due to a lack of guidelines available in South Africa. </a:t>
            </a:r>
          </a:p>
          <a:p>
            <a:r>
              <a:rPr lang="en-US" dirty="0"/>
              <a:t>A more detailed understanding of the management of SSA by DSWs was required to understand the current practices for future development. </a:t>
            </a:r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82318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B1083-E656-3456-F41D-17FC4807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RESEARCH BACKGROUND</a:t>
            </a:r>
            <a:endParaRPr lang="en-Z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6BCB5-F231-1C2F-D00B-7FAFD266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dirty="0"/>
              <a:t>Research Question – What guidelines are DSWs using to manage cases of SSA? </a:t>
            </a:r>
          </a:p>
          <a:p>
            <a:r>
              <a:rPr lang="en-US" dirty="0"/>
              <a:t>Face-to-face as well as online interviews were held with 10 participants from different CPOs.  </a:t>
            </a:r>
          </a:p>
          <a:p>
            <a:r>
              <a:rPr lang="en-US" dirty="0"/>
              <a:t>The researcher made use of a co-coder in the data analysis phase, and the process of thematic analysis was utilized. </a:t>
            </a:r>
          </a:p>
          <a:p>
            <a:endParaRPr lang="en-US" sz="2000" dirty="0"/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47681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F074B-73D2-A577-9D42-B4F86EC9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FINDINGS</a:t>
            </a:r>
            <a:endParaRPr lang="en-Z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0182-D45D-C58D-B41E-237F816E0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Seven themes could be derived from the data, each with its separate sub-themes:</a:t>
            </a:r>
          </a:p>
          <a:p>
            <a:pPr lvl="1"/>
            <a:r>
              <a:rPr lang="en-US" dirty="0"/>
              <a:t> Sibling relationship dynamics in SSA cases. </a:t>
            </a:r>
          </a:p>
          <a:p>
            <a:pPr lvl="1"/>
            <a:r>
              <a:rPr lang="en-US" dirty="0"/>
              <a:t>Profile of siblings involved in SSA. </a:t>
            </a:r>
          </a:p>
          <a:p>
            <a:pPr lvl="1"/>
            <a:r>
              <a:rPr lang="en-US" dirty="0"/>
              <a:t>Social Circumstances promoting SSA. </a:t>
            </a:r>
          </a:p>
          <a:p>
            <a:pPr lvl="1"/>
            <a:r>
              <a:rPr lang="en-US" dirty="0"/>
              <a:t>Intervention and support services in SSA cases. </a:t>
            </a:r>
          </a:p>
          <a:p>
            <a:pPr lvl="1"/>
            <a:r>
              <a:rPr lang="en-US" dirty="0"/>
              <a:t>Challenges in managing SSA cases. </a:t>
            </a:r>
          </a:p>
          <a:p>
            <a:pPr lvl="1"/>
            <a:r>
              <a:rPr lang="en-US" dirty="0"/>
              <a:t>Best practices in SSA case management. </a:t>
            </a:r>
          </a:p>
          <a:p>
            <a:pPr lvl="1"/>
            <a:r>
              <a:rPr lang="en-US" dirty="0"/>
              <a:t>Application of Legislative Frameworks in SSA case management. </a:t>
            </a:r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409807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599B0-CE3D-F35E-D7C8-529C4B1B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/>
              <a:t>Sibling relationship dynamics in SSA cases.</a:t>
            </a:r>
            <a:endParaRPr lang="en-ZA" sz="46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EB1EB5-C2FA-6BBD-4B94-FB8AEF832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89806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86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D8D82-164E-B127-E647-5766B385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Profile of siblings involved in SSA. </a:t>
            </a:r>
            <a:br>
              <a:rPr lang="en-US" sz="4200"/>
            </a:br>
            <a:endParaRPr lang="en-ZA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409F13-22BB-DE55-7F84-1D29F5B39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70886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94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8F6C1-4553-9641-9E03-D636314D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200"/>
              <a:t>Social Circumstances promoting SSA. </a:t>
            </a:r>
            <a:br>
              <a:rPr lang="en-US" sz="4200"/>
            </a:br>
            <a:endParaRPr lang="en-ZA" sz="42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9C4E956-F3E2-B30E-ECEC-6E02158E4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9521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62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2E775-8BB6-B62F-83CB-E24C2C86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Intervention and support services in SSA cases. </a:t>
            </a:r>
            <a:br>
              <a:rPr lang="en-US" sz="4200"/>
            </a:br>
            <a:endParaRPr lang="en-ZA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099F57-D5FB-F41A-C8CC-755F093B3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42261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3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C9AAB-C23F-4A59-9716-E6B8A6D7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Challenges in managing SSA cases. </a:t>
            </a:r>
            <a:br>
              <a:rPr lang="en-US" sz="4200"/>
            </a:br>
            <a:endParaRPr lang="en-ZA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52CC4D-E248-B021-2029-5B8C8CCAB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35240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03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133</TotalTime>
  <Words>586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2013 - 2022 Theme</vt:lpstr>
      <vt:lpstr>Practices of social workers managing sibling child sexual abuse cases in Free State, South Africa</vt:lpstr>
      <vt:lpstr>INTRODUCTION </vt:lpstr>
      <vt:lpstr>RESEARCH BACKGROUND</vt:lpstr>
      <vt:lpstr>FINDINGS</vt:lpstr>
      <vt:lpstr>Sibling relationship dynamics in SSA cases.</vt:lpstr>
      <vt:lpstr>Profile of siblings involved in SSA.  </vt:lpstr>
      <vt:lpstr>Social Circumstances promoting SSA.  </vt:lpstr>
      <vt:lpstr>Intervention and support services in SSA cases.  </vt:lpstr>
      <vt:lpstr>Challenges in managing SSA cases.  </vt:lpstr>
      <vt:lpstr>Best practices in SSA case management.  </vt:lpstr>
      <vt:lpstr>Application of Legislative Frameworks in SSA case management.  </vt:lpstr>
      <vt:lpstr>CONCLUSIONS 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Marlize Ramsden</dc:creator>
  <cp:lastModifiedBy>Reviewer  </cp:lastModifiedBy>
  <cp:revision>2</cp:revision>
  <dcterms:created xsi:type="dcterms:W3CDTF">2025-09-04T15:40:45Z</dcterms:created>
  <dcterms:modified xsi:type="dcterms:W3CDTF">2025-09-08T17:35:25Z</dcterms:modified>
</cp:coreProperties>
</file>