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5"/>
  </p:sldMasterIdLst>
  <p:sldIdLst>
    <p:sldId id="256" r:id="rId6"/>
    <p:sldId id="372" r:id="rId7"/>
    <p:sldId id="379" r:id="rId8"/>
    <p:sldId id="280" r:id="rId9"/>
    <p:sldId id="374" r:id="rId10"/>
    <p:sldId id="381" r:id="rId11"/>
    <p:sldId id="380" r:id="rId12"/>
    <p:sldId id="382" r:id="rId13"/>
    <p:sldId id="378" r:id="rId14"/>
    <p:sldId id="352"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19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D7B222-AC29-4537-9F83-1D8D29E66234}" v="129" dt="2025-09-09T06:02:46.2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200" autoAdjust="0"/>
  </p:normalViewPr>
  <p:slideViewPr>
    <p:cSldViewPr>
      <p:cViewPr varScale="1">
        <p:scale>
          <a:sx n="104" d="100"/>
          <a:sy n="104" d="100"/>
        </p:scale>
        <p:origin x="850" y="72"/>
      </p:cViewPr>
      <p:guideLst>
        <p:guide orient="horz" pos="1620"/>
        <p:guide pos="288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9FC13E-4A94-4CE5-A457-532BCC4417A5}" type="doc">
      <dgm:prSet loTypeId="urn:microsoft.com/office/officeart/2008/layout/LinedList" loCatId="list" qsTypeId="urn:microsoft.com/office/officeart/2005/8/quickstyle/simple3" qsCatId="simple" csTypeId="urn:microsoft.com/office/officeart/2005/8/colors/colorful1" csCatId="colorful" phldr="1"/>
      <dgm:spPr/>
      <dgm:t>
        <a:bodyPr/>
        <a:lstStyle/>
        <a:p>
          <a:endParaRPr lang="en-US"/>
        </a:p>
      </dgm:t>
    </dgm:pt>
    <dgm:pt modelId="{01FAAD13-8916-48C1-878D-1526BA9E962B}">
      <dgm:prSet custT="1"/>
      <dgm:spPr/>
      <dgm:t>
        <a:bodyPr/>
        <a:lstStyle/>
        <a:p>
          <a:r>
            <a:rPr lang="en-ZA" sz="2000" dirty="0"/>
            <a:t>Gang involvement a serious concern</a:t>
          </a:r>
          <a:endParaRPr lang="en-US" sz="2000" dirty="0"/>
        </a:p>
      </dgm:t>
    </dgm:pt>
    <dgm:pt modelId="{5BBD4EFD-0F06-4254-AADC-DEEE6871E6CD}" type="parTrans" cxnId="{54ED1243-17D1-4D64-B88E-8E358B681535}">
      <dgm:prSet/>
      <dgm:spPr/>
      <dgm:t>
        <a:bodyPr/>
        <a:lstStyle/>
        <a:p>
          <a:endParaRPr lang="en-US"/>
        </a:p>
      </dgm:t>
    </dgm:pt>
    <dgm:pt modelId="{2A7059F5-2EAC-47D9-B71D-744531FFC46C}" type="sibTrans" cxnId="{54ED1243-17D1-4D64-B88E-8E358B681535}">
      <dgm:prSet/>
      <dgm:spPr/>
      <dgm:t>
        <a:bodyPr/>
        <a:lstStyle/>
        <a:p>
          <a:endParaRPr lang="en-US"/>
        </a:p>
      </dgm:t>
    </dgm:pt>
    <dgm:pt modelId="{4D715B34-0BB4-464B-B8E5-893B6AF7CECA}">
      <dgm:prSet custT="1"/>
      <dgm:spPr/>
      <dgm:t>
        <a:bodyPr/>
        <a:lstStyle/>
        <a:p>
          <a:r>
            <a:rPr lang="en-ZA" sz="2000" dirty="0"/>
            <a:t>Exclusion, inequality and economic adversity </a:t>
          </a:r>
          <a:endParaRPr lang="en-US" sz="2000" dirty="0"/>
        </a:p>
      </dgm:t>
    </dgm:pt>
    <dgm:pt modelId="{99B33805-8479-477A-BB59-412A8996502D}" type="parTrans" cxnId="{97307A92-4FCF-4B35-B9AC-F1A70DE34E87}">
      <dgm:prSet/>
      <dgm:spPr/>
      <dgm:t>
        <a:bodyPr/>
        <a:lstStyle/>
        <a:p>
          <a:endParaRPr lang="en-US"/>
        </a:p>
      </dgm:t>
    </dgm:pt>
    <dgm:pt modelId="{637871A8-F151-4C78-B65D-C8267FA93A2D}" type="sibTrans" cxnId="{97307A92-4FCF-4B35-B9AC-F1A70DE34E87}">
      <dgm:prSet/>
      <dgm:spPr/>
      <dgm:t>
        <a:bodyPr/>
        <a:lstStyle/>
        <a:p>
          <a:endParaRPr lang="en-US"/>
        </a:p>
      </dgm:t>
    </dgm:pt>
    <dgm:pt modelId="{A857D592-15CC-4119-B79E-29726B11A3DE}">
      <dgm:prSet custT="1"/>
      <dgm:spPr/>
      <dgm:t>
        <a:bodyPr/>
        <a:lstStyle/>
        <a:p>
          <a:r>
            <a:rPr lang="en-ZA" sz="2000" dirty="0"/>
            <a:t>Surge in gang-related crime and violence </a:t>
          </a:r>
          <a:endParaRPr lang="en-US" sz="2000" dirty="0"/>
        </a:p>
      </dgm:t>
    </dgm:pt>
    <dgm:pt modelId="{8F3DB8DE-EB22-4D51-A908-87B966252AB2}" type="parTrans" cxnId="{0F09D4D6-EEF8-48F2-BA97-2599732A6699}">
      <dgm:prSet/>
      <dgm:spPr/>
      <dgm:t>
        <a:bodyPr/>
        <a:lstStyle/>
        <a:p>
          <a:endParaRPr lang="en-US"/>
        </a:p>
      </dgm:t>
    </dgm:pt>
    <dgm:pt modelId="{EBCECB9B-3DDD-424B-856B-08D41611F17B}" type="sibTrans" cxnId="{0F09D4D6-EEF8-48F2-BA97-2599732A6699}">
      <dgm:prSet/>
      <dgm:spPr/>
      <dgm:t>
        <a:bodyPr/>
        <a:lstStyle/>
        <a:p>
          <a:endParaRPr lang="en-US"/>
        </a:p>
      </dgm:t>
    </dgm:pt>
    <dgm:pt modelId="{30F4C31E-6312-45E6-ABF0-D8B989672C8C}">
      <dgm:prSet custT="1"/>
      <dgm:spPr/>
      <dgm:t>
        <a:bodyPr/>
        <a:lstStyle/>
        <a:p>
          <a:r>
            <a:rPr lang="en-ZA" sz="2000" dirty="0"/>
            <a:t>Dearth of research</a:t>
          </a:r>
          <a:endParaRPr lang="en-US" sz="2000" dirty="0"/>
        </a:p>
      </dgm:t>
    </dgm:pt>
    <dgm:pt modelId="{30A44B29-6C62-4052-AED0-C36ACDE5195A}" type="parTrans" cxnId="{232835BA-46B5-4A41-9BAD-55D3F1AA3DDF}">
      <dgm:prSet/>
      <dgm:spPr/>
      <dgm:t>
        <a:bodyPr/>
        <a:lstStyle/>
        <a:p>
          <a:endParaRPr lang="en-US"/>
        </a:p>
      </dgm:t>
    </dgm:pt>
    <dgm:pt modelId="{C448A524-4B1B-4D1E-867A-3653B340916A}" type="sibTrans" cxnId="{232835BA-46B5-4A41-9BAD-55D3F1AA3DDF}">
      <dgm:prSet/>
      <dgm:spPr/>
      <dgm:t>
        <a:bodyPr/>
        <a:lstStyle/>
        <a:p>
          <a:endParaRPr lang="en-US"/>
        </a:p>
      </dgm:t>
    </dgm:pt>
    <dgm:pt modelId="{63BC3F5C-F05F-43C1-8FDC-5FA3262FC4D0}" type="pres">
      <dgm:prSet presAssocID="{FE9FC13E-4A94-4CE5-A457-532BCC4417A5}" presName="vert0" presStyleCnt="0">
        <dgm:presLayoutVars>
          <dgm:dir/>
          <dgm:animOne val="branch"/>
          <dgm:animLvl val="lvl"/>
        </dgm:presLayoutVars>
      </dgm:prSet>
      <dgm:spPr/>
    </dgm:pt>
    <dgm:pt modelId="{95711702-4201-40CB-983E-E15847079050}" type="pres">
      <dgm:prSet presAssocID="{01FAAD13-8916-48C1-878D-1526BA9E962B}" presName="thickLine" presStyleLbl="alignNode1" presStyleIdx="0" presStyleCnt="4"/>
      <dgm:spPr/>
    </dgm:pt>
    <dgm:pt modelId="{2473CE71-DC50-4854-AD85-1DD24819047E}" type="pres">
      <dgm:prSet presAssocID="{01FAAD13-8916-48C1-878D-1526BA9E962B}" presName="horz1" presStyleCnt="0"/>
      <dgm:spPr/>
    </dgm:pt>
    <dgm:pt modelId="{D0E4F58A-A01B-413F-9698-6B2931BD3257}" type="pres">
      <dgm:prSet presAssocID="{01FAAD13-8916-48C1-878D-1526BA9E962B}" presName="tx1" presStyleLbl="revTx" presStyleIdx="0" presStyleCnt="4"/>
      <dgm:spPr/>
    </dgm:pt>
    <dgm:pt modelId="{15154705-44DF-4A61-8687-777544DB5E21}" type="pres">
      <dgm:prSet presAssocID="{01FAAD13-8916-48C1-878D-1526BA9E962B}" presName="vert1" presStyleCnt="0"/>
      <dgm:spPr/>
    </dgm:pt>
    <dgm:pt modelId="{A9131FAA-F88B-4D9A-A8B4-DF966882B000}" type="pres">
      <dgm:prSet presAssocID="{4D715B34-0BB4-464B-B8E5-893B6AF7CECA}" presName="thickLine" presStyleLbl="alignNode1" presStyleIdx="1" presStyleCnt="4"/>
      <dgm:spPr/>
    </dgm:pt>
    <dgm:pt modelId="{23329EC6-1D9C-482E-B732-866C1580F031}" type="pres">
      <dgm:prSet presAssocID="{4D715B34-0BB4-464B-B8E5-893B6AF7CECA}" presName="horz1" presStyleCnt="0"/>
      <dgm:spPr/>
    </dgm:pt>
    <dgm:pt modelId="{6BF77CC3-E93D-444A-96E2-5318FAD73359}" type="pres">
      <dgm:prSet presAssocID="{4D715B34-0BB4-464B-B8E5-893B6AF7CECA}" presName="tx1" presStyleLbl="revTx" presStyleIdx="1" presStyleCnt="4"/>
      <dgm:spPr/>
    </dgm:pt>
    <dgm:pt modelId="{5EC7CB1E-2F9E-4189-86F4-C594758E7C9E}" type="pres">
      <dgm:prSet presAssocID="{4D715B34-0BB4-464B-B8E5-893B6AF7CECA}" presName="vert1" presStyleCnt="0"/>
      <dgm:spPr/>
    </dgm:pt>
    <dgm:pt modelId="{77B00EE3-1464-4463-B151-60BCAE120172}" type="pres">
      <dgm:prSet presAssocID="{A857D592-15CC-4119-B79E-29726B11A3DE}" presName="thickLine" presStyleLbl="alignNode1" presStyleIdx="2" presStyleCnt="4"/>
      <dgm:spPr/>
    </dgm:pt>
    <dgm:pt modelId="{A79C0B65-300D-4B13-AE81-50E7A9C26FAE}" type="pres">
      <dgm:prSet presAssocID="{A857D592-15CC-4119-B79E-29726B11A3DE}" presName="horz1" presStyleCnt="0"/>
      <dgm:spPr/>
    </dgm:pt>
    <dgm:pt modelId="{18FE1E17-FE3C-48D0-B2E2-4A9CD20088A5}" type="pres">
      <dgm:prSet presAssocID="{A857D592-15CC-4119-B79E-29726B11A3DE}" presName="tx1" presStyleLbl="revTx" presStyleIdx="2" presStyleCnt="4"/>
      <dgm:spPr/>
    </dgm:pt>
    <dgm:pt modelId="{3E59E3E6-EB88-46FC-BA14-745561ED770E}" type="pres">
      <dgm:prSet presAssocID="{A857D592-15CC-4119-B79E-29726B11A3DE}" presName="vert1" presStyleCnt="0"/>
      <dgm:spPr/>
    </dgm:pt>
    <dgm:pt modelId="{58A2E099-4093-4AB4-AC04-A8A27DB54479}" type="pres">
      <dgm:prSet presAssocID="{30F4C31E-6312-45E6-ABF0-D8B989672C8C}" presName="thickLine" presStyleLbl="alignNode1" presStyleIdx="3" presStyleCnt="4"/>
      <dgm:spPr/>
    </dgm:pt>
    <dgm:pt modelId="{72F920BF-AE64-4BD6-8DD0-63D2257AAC31}" type="pres">
      <dgm:prSet presAssocID="{30F4C31E-6312-45E6-ABF0-D8B989672C8C}" presName="horz1" presStyleCnt="0"/>
      <dgm:spPr/>
    </dgm:pt>
    <dgm:pt modelId="{A5872AD0-2545-483F-B5E2-4AB75F8DD870}" type="pres">
      <dgm:prSet presAssocID="{30F4C31E-6312-45E6-ABF0-D8B989672C8C}" presName="tx1" presStyleLbl="revTx" presStyleIdx="3" presStyleCnt="4"/>
      <dgm:spPr/>
    </dgm:pt>
    <dgm:pt modelId="{5D484FF0-6D43-4230-A6AD-7579FDD789DD}" type="pres">
      <dgm:prSet presAssocID="{30F4C31E-6312-45E6-ABF0-D8B989672C8C}" presName="vert1" presStyleCnt="0"/>
      <dgm:spPr/>
    </dgm:pt>
  </dgm:ptLst>
  <dgm:cxnLst>
    <dgm:cxn modelId="{2D930C20-1657-4168-A8AA-8A6B30CB5B53}" type="presOf" srcId="{A857D592-15CC-4119-B79E-29726B11A3DE}" destId="{18FE1E17-FE3C-48D0-B2E2-4A9CD20088A5}" srcOrd="0" destOrd="0" presId="urn:microsoft.com/office/officeart/2008/layout/LinedList"/>
    <dgm:cxn modelId="{16A05823-1827-4201-B7BC-3D9B6AFE9FC8}" type="presOf" srcId="{30F4C31E-6312-45E6-ABF0-D8B989672C8C}" destId="{A5872AD0-2545-483F-B5E2-4AB75F8DD870}" srcOrd="0" destOrd="0" presId="urn:microsoft.com/office/officeart/2008/layout/LinedList"/>
    <dgm:cxn modelId="{FE06B534-7E68-466A-9E5B-EF38F54B35A0}" type="presOf" srcId="{FE9FC13E-4A94-4CE5-A457-532BCC4417A5}" destId="{63BC3F5C-F05F-43C1-8FDC-5FA3262FC4D0}" srcOrd="0" destOrd="0" presId="urn:microsoft.com/office/officeart/2008/layout/LinedList"/>
    <dgm:cxn modelId="{54ED1243-17D1-4D64-B88E-8E358B681535}" srcId="{FE9FC13E-4A94-4CE5-A457-532BCC4417A5}" destId="{01FAAD13-8916-48C1-878D-1526BA9E962B}" srcOrd="0" destOrd="0" parTransId="{5BBD4EFD-0F06-4254-AADC-DEEE6871E6CD}" sibTransId="{2A7059F5-2EAC-47D9-B71D-744531FFC46C}"/>
    <dgm:cxn modelId="{8D2BD377-CB82-4952-AF19-9E823E96DA9B}" type="presOf" srcId="{01FAAD13-8916-48C1-878D-1526BA9E962B}" destId="{D0E4F58A-A01B-413F-9698-6B2931BD3257}" srcOrd="0" destOrd="0" presId="urn:microsoft.com/office/officeart/2008/layout/LinedList"/>
    <dgm:cxn modelId="{97307A92-4FCF-4B35-B9AC-F1A70DE34E87}" srcId="{FE9FC13E-4A94-4CE5-A457-532BCC4417A5}" destId="{4D715B34-0BB4-464B-B8E5-893B6AF7CECA}" srcOrd="1" destOrd="0" parTransId="{99B33805-8479-477A-BB59-412A8996502D}" sibTransId="{637871A8-F151-4C78-B65D-C8267FA93A2D}"/>
    <dgm:cxn modelId="{232835BA-46B5-4A41-9BAD-55D3F1AA3DDF}" srcId="{FE9FC13E-4A94-4CE5-A457-532BCC4417A5}" destId="{30F4C31E-6312-45E6-ABF0-D8B989672C8C}" srcOrd="3" destOrd="0" parTransId="{30A44B29-6C62-4052-AED0-C36ACDE5195A}" sibTransId="{C448A524-4B1B-4D1E-867A-3653B340916A}"/>
    <dgm:cxn modelId="{0F09D4D6-EEF8-48F2-BA97-2599732A6699}" srcId="{FE9FC13E-4A94-4CE5-A457-532BCC4417A5}" destId="{A857D592-15CC-4119-B79E-29726B11A3DE}" srcOrd="2" destOrd="0" parTransId="{8F3DB8DE-EB22-4D51-A908-87B966252AB2}" sibTransId="{EBCECB9B-3DDD-424B-856B-08D41611F17B}"/>
    <dgm:cxn modelId="{83AB5FFE-8B8F-4B4E-A934-0A84D7B86DB1}" type="presOf" srcId="{4D715B34-0BB4-464B-B8E5-893B6AF7CECA}" destId="{6BF77CC3-E93D-444A-96E2-5318FAD73359}" srcOrd="0" destOrd="0" presId="urn:microsoft.com/office/officeart/2008/layout/LinedList"/>
    <dgm:cxn modelId="{55D90BCB-3894-442F-9DEA-7D37D1454E75}" type="presParOf" srcId="{63BC3F5C-F05F-43C1-8FDC-5FA3262FC4D0}" destId="{95711702-4201-40CB-983E-E15847079050}" srcOrd="0" destOrd="0" presId="urn:microsoft.com/office/officeart/2008/layout/LinedList"/>
    <dgm:cxn modelId="{C98995A1-BB7D-4EF3-8421-118E0EDA29F4}" type="presParOf" srcId="{63BC3F5C-F05F-43C1-8FDC-5FA3262FC4D0}" destId="{2473CE71-DC50-4854-AD85-1DD24819047E}" srcOrd="1" destOrd="0" presId="urn:microsoft.com/office/officeart/2008/layout/LinedList"/>
    <dgm:cxn modelId="{87871D8C-A1FA-457F-BD25-90DCB5C59D23}" type="presParOf" srcId="{2473CE71-DC50-4854-AD85-1DD24819047E}" destId="{D0E4F58A-A01B-413F-9698-6B2931BD3257}" srcOrd="0" destOrd="0" presId="urn:microsoft.com/office/officeart/2008/layout/LinedList"/>
    <dgm:cxn modelId="{EF507C35-8542-4C59-8DC4-841CF29F5890}" type="presParOf" srcId="{2473CE71-DC50-4854-AD85-1DD24819047E}" destId="{15154705-44DF-4A61-8687-777544DB5E21}" srcOrd="1" destOrd="0" presId="urn:microsoft.com/office/officeart/2008/layout/LinedList"/>
    <dgm:cxn modelId="{8E5BF736-F0CA-401E-9FB3-C86AFE9A358C}" type="presParOf" srcId="{63BC3F5C-F05F-43C1-8FDC-5FA3262FC4D0}" destId="{A9131FAA-F88B-4D9A-A8B4-DF966882B000}" srcOrd="2" destOrd="0" presId="urn:microsoft.com/office/officeart/2008/layout/LinedList"/>
    <dgm:cxn modelId="{2AD2FB7B-22E7-4687-8A02-E2C2926EAF37}" type="presParOf" srcId="{63BC3F5C-F05F-43C1-8FDC-5FA3262FC4D0}" destId="{23329EC6-1D9C-482E-B732-866C1580F031}" srcOrd="3" destOrd="0" presId="urn:microsoft.com/office/officeart/2008/layout/LinedList"/>
    <dgm:cxn modelId="{0046C113-7FCE-4B99-B977-CF932F06F52A}" type="presParOf" srcId="{23329EC6-1D9C-482E-B732-866C1580F031}" destId="{6BF77CC3-E93D-444A-96E2-5318FAD73359}" srcOrd="0" destOrd="0" presId="urn:microsoft.com/office/officeart/2008/layout/LinedList"/>
    <dgm:cxn modelId="{9D4E4F96-1E83-4601-A8CD-151118E39CB2}" type="presParOf" srcId="{23329EC6-1D9C-482E-B732-866C1580F031}" destId="{5EC7CB1E-2F9E-4189-86F4-C594758E7C9E}" srcOrd="1" destOrd="0" presId="urn:microsoft.com/office/officeart/2008/layout/LinedList"/>
    <dgm:cxn modelId="{CA136BAF-72F5-48B4-99D2-DC47960D1431}" type="presParOf" srcId="{63BC3F5C-F05F-43C1-8FDC-5FA3262FC4D0}" destId="{77B00EE3-1464-4463-B151-60BCAE120172}" srcOrd="4" destOrd="0" presId="urn:microsoft.com/office/officeart/2008/layout/LinedList"/>
    <dgm:cxn modelId="{78FE4F5B-0FBE-49F9-A7D5-2C39FD8343AF}" type="presParOf" srcId="{63BC3F5C-F05F-43C1-8FDC-5FA3262FC4D0}" destId="{A79C0B65-300D-4B13-AE81-50E7A9C26FAE}" srcOrd="5" destOrd="0" presId="urn:microsoft.com/office/officeart/2008/layout/LinedList"/>
    <dgm:cxn modelId="{5FC86A53-49CE-4EC3-A614-AC9E6EF217D0}" type="presParOf" srcId="{A79C0B65-300D-4B13-AE81-50E7A9C26FAE}" destId="{18FE1E17-FE3C-48D0-B2E2-4A9CD20088A5}" srcOrd="0" destOrd="0" presId="urn:microsoft.com/office/officeart/2008/layout/LinedList"/>
    <dgm:cxn modelId="{5893D99E-D440-45EE-92D7-27F408C09B6F}" type="presParOf" srcId="{A79C0B65-300D-4B13-AE81-50E7A9C26FAE}" destId="{3E59E3E6-EB88-46FC-BA14-745561ED770E}" srcOrd="1" destOrd="0" presId="urn:microsoft.com/office/officeart/2008/layout/LinedList"/>
    <dgm:cxn modelId="{D85F0850-4D27-44B3-B6E3-FA71DA2F71E7}" type="presParOf" srcId="{63BC3F5C-F05F-43C1-8FDC-5FA3262FC4D0}" destId="{58A2E099-4093-4AB4-AC04-A8A27DB54479}" srcOrd="6" destOrd="0" presId="urn:microsoft.com/office/officeart/2008/layout/LinedList"/>
    <dgm:cxn modelId="{3C4170D7-3CBA-4EB2-BC51-0AB669D621DC}" type="presParOf" srcId="{63BC3F5C-F05F-43C1-8FDC-5FA3262FC4D0}" destId="{72F920BF-AE64-4BD6-8DD0-63D2257AAC31}" srcOrd="7" destOrd="0" presId="urn:microsoft.com/office/officeart/2008/layout/LinedList"/>
    <dgm:cxn modelId="{1ED1EDD4-4C63-4532-A30A-23408E9D47F0}" type="presParOf" srcId="{72F920BF-AE64-4BD6-8DD0-63D2257AAC31}" destId="{A5872AD0-2545-483F-B5E2-4AB75F8DD870}" srcOrd="0" destOrd="0" presId="urn:microsoft.com/office/officeart/2008/layout/LinedList"/>
    <dgm:cxn modelId="{2301928C-8041-4CBE-BBF0-DC2B0D23602D}" type="presParOf" srcId="{72F920BF-AE64-4BD6-8DD0-63D2257AAC31}" destId="{5D484FF0-6D43-4230-A6AD-7579FDD789D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2188CBE-7346-4BCC-856A-EC84873A1938}" type="doc">
      <dgm:prSet loTypeId="urn:microsoft.com/office/officeart/2009/layout/CircleArrowProcess" loCatId="cycle" qsTypeId="urn:microsoft.com/office/officeart/2005/8/quickstyle/3d2" qsCatId="3D" csTypeId="urn:microsoft.com/office/officeart/2005/8/colors/accent0_2" csCatId="mainScheme" phldr="1"/>
      <dgm:spPr/>
      <dgm:t>
        <a:bodyPr/>
        <a:lstStyle/>
        <a:p>
          <a:endParaRPr lang="en-US"/>
        </a:p>
      </dgm:t>
    </dgm:pt>
    <dgm:pt modelId="{04AA34C6-F7C5-445C-9B6E-9E602E337CD1}">
      <dgm:prSet custT="1"/>
      <dgm:spPr/>
      <dgm:t>
        <a:bodyPr/>
        <a:lstStyle/>
        <a:p>
          <a:r>
            <a:rPr lang="en-ZA" sz="1400" dirty="0">
              <a:solidFill>
                <a:schemeClr val="bg1"/>
              </a:solidFill>
            </a:rPr>
            <a:t>Risk factors </a:t>
          </a:r>
          <a:endParaRPr lang="en-US" sz="1400" dirty="0">
            <a:solidFill>
              <a:schemeClr val="bg1"/>
            </a:solidFill>
          </a:endParaRPr>
        </a:p>
      </dgm:t>
    </dgm:pt>
    <dgm:pt modelId="{9FF73747-596C-4A00-9ECF-C5ED544D5B52}" type="parTrans" cxnId="{4F3D0BC2-FDDD-43F9-91B3-BD475C97403F}">
      <dgm:prSet/>
      <dgm:spPr/>
      <dgm:t>
        <a:bodyPr/>
        <a:lstStyle/>
        <a:p>
          <a:endParaRPr lang="en-US"/>
        </a:p>
      </dgm:t>
    </dgm:pt>
    <dgm:pt modelId="{6642BE6A-73AB-4699-9824-28BCC591514B}" type="sibTrans" cxnId="{4F3D0BC2-FDDD-43F9-91B3-BD475C97403F}">
      <dgm:prSet/>
      <dgm:spPr/>
      <dgm:t>
        <a:bodyPr/>
        <a:lstStyle/>
        <a:p>
          <a:endParaRPr lang="en-US"/>
        </a:p>
      </dgm:t>
    </dgm:pt>
    <dgm:pt modelId="{981BA790-7CFD-47D5-B3AB-48C40EAA474F}">
      <dgm:prSet custT="1"/>
      <dgm:spPr/>
      <dgm:t>
        <a:bodyPr/>
        <a:lstStyle/>
        <a:p>
          <a:r>
            <a:rPr lang="en-ZA" sz="1400" dirty="0">
              <a:solidFill>
                <a:schemeClr val="bg1"/>
              </a:solidFill>
            </a:rPr>
            <a:t>Pathways and recurrent risk</a:t>
          </a:r>
          <a:endParaRPr lang="en-US" sz="1400" dirty="0">
            <a:solidFill>
              <a:schemeClr val="bg1"/>
            </a:solidFill>
          </a:endParaRPr>
        </a:p>
      </dgm:t>
    </dgm:pt>
    <dgm:pt modelId="{E05A8FCB-1A6F-47EA-8794-A90E87B917F3}" type="parTrans" cxnId="{3D11F43A-326B-4B1C-A1B9-0C3BCFDF7BC5}">
      <dgm:prSet/>
      <dgm:spPr/>
      <dgm:t>
        <a:bodyPr/>
        <a:lstStyle/>
        <a:p>
          <a:endParaRPr lang="en-US"/>
        </a:p>
      </dgm:t>
    </dgm:pt>
    <dgm:pt modelId="{060EF37E-9970-497B-BE55-DDEB29219C1E}" type="sibTrans" cxnId="{3D11F43A-326B-4B1C-A1B9-0C3BCFDF7BC5}">
      <dgm:prSet/>
      <dgm:spPr/>
      <dgm:t>
        <a:bodyPr/>
        <a:lstStyle/>
        <a:p>
          <a:endParaRPr lang="en-US"/>
        </a:p>
      </dgm:t>
    </dgm:pt>
    <dgm:pt modelId="{332D8357-EFB5-4BB0-B27C-2BD8A4E9F054}">
      <dgm:prSet custT="1"/>
      <dgm:spPr/>
      <dgm:t>
        <a:bodyPr/>
        <a:lstStyle/>
        <a:p>
          <a:r>
            <a:rPr lang="en-ZA" sz="1400" dirty="0">
              <a:solidFill>
                <a:schemeClr val="bg1"/>
              </a:solidFill>
            </a:rPr>
            <a:t>Occult dimension</a:t>
          </a:r>
          <a:endParaRPr lang="en-US" sz="1400" dirty="0">
            <a:solidFill>
              <a:schemeClr val="bg1"/>
            </a:solidFill>
          </a:endParaRPr>
        </a:p>
      </dgm:t>
    </dgm:pt>
    <dgm:pt modelId="{91DC27EA-D698-407A-8287-5FB19D45700E}" type="parTrans" cxnId="{EA51F90B-7664-4473-A8A5-EC46F0AEE06D}">
      <dgm:prSet/>
      <dgm:spPr/>
      <dgm:t>
        <a:bodyPr/>
        <a:lstStyle/>
        <a:p>
          <a:endParaRPr lang="en-US"/>
        </a:p>
      </dgm:t>
    </dgm:pt>
    <dgm:pt modelId="{6687F41D-CBE9-4BBC-ADD7-3343A30EC62C}" type="sibTrans" cxnId="{EA51F90B-7664-4473-A8A5-EC46F0AEE06D}">
      <dgm:prSet/>
      <dgm:spPr/>
      <dgm:t>
        <a:bodyPr/>
        <a:lstStyle/>
        <a:p>
          <a:endParaRPr lang="en-US"/>
        </a:p>
      </dgm:t>
    </dgm:pt>
    <dgm:pt modelId="{C7104082-2ADE-4249-B93E-EFEE392CE3DD}">
      <dgm:prSet custT="1"/>
      <dgm:spPr/>
      <dgm:t>
        <a:bodyPr/>
        <a:lstStyle/>
        <a:p>
          <a:r>
            <a:rPr lang="en-ZA" sz="1400" dirty="0">
              <a:solidFill>
                <a:schemeClr val="bg1"/>
              </a:solidFill>
            </a:rPr>
            <a:t>Protective factors</a:t>
          </a:r>
          <a:endParaRPr lang="en-US" sz="1100" dirty="0">
            <a:solidFill>
              <a:schemeClr val="bg1"/>
            </a:solidFill>
          </a:endParaRPr>
        </a:p>
      </dgm:t>
    </dgm:pt>
    <dgm:pt modelId="{D2125ABC-D041-4DF9-B2D3-73AF91C8A907}" type="parTrans" cxnId="{078826A2-7D3F-4C4A-B3B6-B8222B29F397}">
      <dgm:prSet/>
      <dgm:spPr/>
      <dgm:t>
        <a:bodyPr/>
        <a:lstStyle/>
        <a:p>
          <a:endParaRPr lang="en-US"/>
        </a:p>
      </dgm:t>
    </dgm:pt>
    <dgm:pt modelId="{217F025F-4FB0-4D63-8663-DC44132E7A64}" type="sibTrans" cxnId="{078826A2-7D3F-4C4A-B3B6-B8222B29F397}">
      <dgm:prSet/>
      <dgm:spPr/>
      <dgm:t>
        <a:bodyPr/>
        <a:lstStyle/>
        <a:p>
          <a:endParaRPr lang="en-US"/>
        </a:p>
      </dgm:t>
    </dgm:pt>
    <dgm:pt modelId="{417C14F3-A0BA-4018-A0E0-05514100B380}" type="pres">
      <dgm:prSet presAssocID="{62188CBE-7346-4BCC-856A-EC84873A1938}" presName="Name0" presStyleCnt="0">
        <dgm:presLayoutVars>
          <dgm:chMax val="7"/>
          <dgm:chPref val="7"/>
          <dgm:dir/>
          <dgm:animLvl val="lvl"/>
        </dgm:presLayoutVars>
      </dgm:prSet>
      <dgm:spPr/>
    </dgm:pt>
    <dgm:pt modelId="{83D43FE4-359A-42A0-81DE-C3A42BAF784B}" type="pres">
      <dgm:prSet presAssocID="{04AA34C6-F7C5-445C-9B6E-9E602E337CD1}" presName="Accent1" presStyleCnt="0"/>
      <dgm:spPr/>
    </dgm:pt>
    <dgm:pt modelId="{ACFED53D-725D-4C70-905C-7F73A8DDA4C2}" type="pres">
      <dgm:prSet presAssocID="{04AA34C6-F7C5-445C-9B6E-9E602E337CD1}" presName="Accent" presStyleLbl="node1" presStyleIdx="0" presStyleCnt="4"/>
      <dgm:spPr/>
    </dgm:pt>
    <dgm:pt modelId="{A5E243FE-E77B-4B0D-8230-1032F29B92AC}" type="pres">
      <dgm:prSet presAssocID="{04AA34C6-F7C5-445C-9B6E-9E602E337CD1}" presName="Parent1" presStyleLbl="revTx" presStyleIdx="0" presStyleCnt="4">
        <dgm:presLayoutVars>
          <dgm:chMax val="1"/>
          <dgm:chPref val="1"/>
          <dgm:bulletEnabled val="1"/>
        </dgm:presLayoutVars>
      </dgm:prSet>
      <dgm:spPr/>
    </dgm:pt>
    <dgm:pt modelId="{F68577F5-E641-4C0F-9E93-80ECCF95659F}" type="pres">
      <dgm:prSet presAssocID="{981BA790-7CFD-47D5-B3AB-48C40EAA474F}" presName="Accent2" presStyleCnt="0"/>
      <dgm:spPr/>
    </dgm:pt>
    <dgm:pt modelId="{923710D6-212C-41D9-86D8-67A8FDC5C134}" type="pres">
      <dgm:prSet presAssocID="{981BA790-7CFD-47D5-B3AB-48C40EAA474F}" presName="Accent" presStyleLbl="node1" presStyleIdx="1" presStyleCnt="4"/>
      <dgm:spPr/>
    </dgm:pt>
    <dgm:pt modelId="{B9185E3E-EB7A-48B8-8E43-9942B14A0C11}" type="pres">
      <dgm:prSet presAssocID="{981BA790-7CFD-47D5-B3AB-48C40EAA474F}" presName="Parent2" presStyleLbl="revTx" presStyleIdx="1" presStyleCnt="4">
        <dgm:presLayoutVars>
          <dgm:chMax val="1"/>
          <dgm:chPref val="1"/>
          <dgm:bulletEnabled val="1"/>
        </dgm:presLayoutVars>
      </dgm:prSet>
      <dgm:spPr/>
    </dgm:pt>
    <dgm:pt modelId="{3522F69C-EB82-4335-908D-48F5AB3BA248}" type="pres">
      <dgm:prSet presAssocID="{332D8357-EFB5-4BB0-B27C-2BD8A4E9F054}" presName="Accent3" presStyleCnt="0"/>
      <dgm:spPr/>
    </dgm:pt>
    <dgm:pt modelId="{93B01EE7-38C2-4A4A-AB3E-674F5D67F8FF}" type="pres">
      <dgm:prSet presAssocID="{332D8357-EFB5-4BB0-B27C-2BD8A4E9F054}" presName="Accent" presStyleLbl="node1" presStyleIdx="2" presStyleCnt="4"/>
      <dgm:spPr/>
    </dgm:pt>
    <dgm:pt modelId="{6BB0B052-298B-4791-9740-BD2AFEC5C5E5}" type="pres">
      <dgm:prSet presAssocID="{332D8357-EFB5-4BB0-B27C-2BD8A4E9F054}" presName="Parent3" presStyleLbl="revTx" presStyleIdx="2" presStyleCnt="4">
        <dgm:presLayoutVars>
          <dgm:chMax val="1"/>
          <dgm:chPref val="1"/>
          <dgm:bulletEnabled val="1"/>
        </dgm:presLayoutVars>
      </dgm:prSet>
      <dgm:spPr/>
    </dgm:pt>
    <dgm:pt modelId="{641A065B-BF96-4D59-B6D9-512889BE6994}" type="pres">
      <dgm:prSet presAssocID="{C7104082-2ADE-4249-B93E-EFEE392CE3DD}" presName="Accent4" presStyleCnt="0"/>
      <dgm:spPr/>
    </dgm:pt>
    <dgm:pt modelId="{C3BDC857-D46A-423F-9270-F9214902B9B4}" type="pres">
      <dgm:prSet presAssocID="{C7104082-2ADE-4249-B93E-EFEE392CE3DD}" presName="Accent" presStyleLbl="node1" presStyleIdx="3" presStyleCnt="4"/>
      <dgm:spPr/>
    </dgm:pt>
    <dgm:pt modelId="{916D96CE-0E64-4C6E-9BA3-E8B32364736A}" type="pres">
      <dgm:prSet presAssocID="{C7104082-2ADE-4249-B93E-EFEE392CE3DD}" presName="Parent4" presStyleLbl="revTx" presStyleIdx="3" presStyleCnt="4">
        <dgm:presLayoutVars>
          <dgm:chMax val="1"/>
          <dgm:chPref val="1"/>
          <dgm:bulletEnabled val="1"/>
        </dgm:presLayoutVars>
      </dgm:prSet>
      <dgm:spPr/>
    </dgm:pt>
  </dgm:ptLst>
  <dgm:cxnLst>
    <dgm:cxn modelId="{BDD35F05-F202-4ADD-A206-7381A0D2BBC5}" type="presOf" srcId="{04AA34C6-F7C5-445C-9B6E-9E602E337CD1}" destId="{A5E243FE-E77B-4B0D-8230-1032F29B92AC}" srcOrd="0" destOrd="0" presId="urn:microsoft.com/office/officeart/2009/layout/CircleArrowProcess"/>
    <dgm:cxn modelId="{EA51F90B-7664-4473-A8A5-EC46F0AEE06D}" srcId="{62188CBE-7346-4BCC-856A-EC84873A1938}" destId="{332D8357-EFB5-4BB0-B27C-2BD8A4E9F054}" srcOrd="2" destOrd="0" parTransId="{91DC27EA-D698-407A-8287-5FB19D45700E}" sibTransId="{6687F41D-CBE9-4BBC-ADD7-3343A30EC62C}"/>
    <dgm:cxn modelId="{24675111-9179-4046-A7AC-BF994E1C29E5}" type="presOf" srcId="{981BA790-7CFD-47D5-B3AB-48C40EAA474F}" destId="{B9185E3E-EB7A-48B8-8E43-9942B14A0C11}" srcOrd="0" destOrd="0" presId="urn:microsoft.com/office/officeart/2009/layout/CircleArrowProcess"/>
    <dgm:cxn modelId="{8C151A16-9E18-4DE1-977A-61031C66E70D}" type="presOf" srcId="{C7104082-2ADE-4249-B93E-EFEE392CE3DD}" destId="{916D96CE-0E64-4C6E-9BA3-E8B32364736A}" srcOrd="0" destOrd="0" presId="urn:microsoft.com/office/officeart/2009/layout/CircleArrowProcess"/>
    <dgm:cxn modelId="{3D11F43A-326B-4B1C-A1B9-0C3BCFDF7BC5}" srcId="{62188CBE-7346-4BCC-856A-EC84873A1938}" destId="{981BA790-7CFD-47D5-B3AB-48C40EAA474F}" srcOrd="1" destOrd="0" parTransId="{E05A8FCB-1A6F-47EA-8794-A90E87B917F3}" sibTransId="{060EF37E-9970-497B-BE55-DDEB29219C1E}"/>
    <dgm:cxn modelId="{4E41F64B-22AF-4D5E-911D-C983B946EC1D}" type="presOf" srcId="{62188CBE-7346-4BCC-856A-EC84873A1938}" destId="{417C14F3-A0BA-4018-A0E0-05514100B380}" srcOrd="0" destOrd="0" presId="urn:microsoft.com/office/officeart/2009/layout/CircleArrowProcess"/>
    <dgm:cxn modelId="{078826A2-7D3F-4C4A-B3B6-B8222B29F397}" srcId="{62188CBE-7346-4BCC-856A-EC84873A1938}" destId="{C7104082-2ADE-4249-B93E-EFEE392CE3DD}" srcOrd="3" destOrd="0" parTransId="{D2125ABC-D041-4DF9-B2D3-73AF91C8A907}" sibTransId="{217F025F-4FB0-4D63-8663-DC44132E7A64}"/>
    <dgm:cxn modelId="{08BE71B0-65C9-44D0-A0CE-3748E5A9FE85}" type="presOf" srcId="{332D8357-EFB5-4BB0-B27C-2BD8A4E9F054}" destId="{6BB0B052-298B-4791-9740-BD2AFEC5C5E5}" srcOrd="0" destOrd="0" presId="urn:microsoft.com/office/officeart/2009/layout/CircleArrowProcess"/>
    <dgm:cxn modelId="{4F3D0BC2-FDDD-43F9-91B3-BD475C97403F}" srcId="{62188CBE-7346-4BCC-856A-EC84873A1938}" destId="{04AA34C6-F7C5-445C-9B6E-9E602E337CD1}" srcOrd="0" destOrd="0" parTransId="{9FF73747-596C-4A00-9ECF-C5ED544D5B52}" sibTransId="{6642BE6A-73AB-4699-9824-28BCC591514B}"/>
    <dgm:cxn modelId="{103FCE3F-762D-4C12-8EEF-27FEEF0C92BE}" type="presParOf" srcId="{417C14F3-A0BA-4018-A0E0-05514100B380}" destId="{83D43FE4-359A-42A0-81DE-C3A42BAF784B}" srcOrd="0" destOrd="0" presId="urn:microsoft.com/office/officeart/2009/layout/CircleArrowProcess"/>
    <dgm:cxn modelId="{6091BAE9-5907-41FF-90A3-D7635561044F}" type="presParOf" srcId="{83D43FE4-359A-42A0-81DE-C3A42BAF784B}" destId="{ACFED53D-725D-4C70-905C-7F73A8DDA4C2}" srcOrd="0" destOrd="0" presId="urn:microsoft.com/office/officeart/2009/layout/CircleArrowProcess"/>
    <dgm:cxn modelId="{94C51B09-79A5-4AE7-A3FC-113ABF84E342}" type="presParOf" srcId="{417C14F3-A0BA-4018-A0E0-05514100B380}" destId="{A5E243FE-E77B-4B0D-8230-1032F29B92AC}" srcOrd="1" destOrd="0" presId="urn:microsoft.com/office/officeart/2009/layout/CircleArrowProcess"/>
    <dgm:cxn modelId="{952187D7-46AD-4892-A7F5-EB1D2C296705}" type="presParOf" srcId="{417C14F3-A0BA-4018-A0E0-05514100B380}" destId="{F68577F5-E641-4C0F-9E93-80ECCF95659F}" srcOrd="2" destOrd="0" presId="urn:microsoft.com/office/officeart/2009/layout/CircleArrowProcess"/>
    <dgm:cxn modelId="{00E58099-BADE-4799-B15A-6DC37B349AA3}" type="presParOf" srcId="{F68577F5-E641-4C0F-9E93-80ECCF95659F}" destId="{923710D6-212C-41D9-86D8-67A8FDC5C134}" srcOrd="0" destOrd="0" presId="urn:microsoft.com/office/officeart/2009/layout/CircleArrowProcess"/>
    <dgm:cxn modelId="{AA282832-C897-4D58-9DB8-6A3D15965DFF}" type="presParOf" srcId="{417C14F3-A0BA-4018-A0E0-05514100B380}" destId="{B9185E3E-EB7A-48B8-8E43-9942B14A0C11}" srcOrd="3" destOrd="0" presId="urn:microsoft.com/office/officeart/2009/layout/CircleArrowProcess"/>
    <dgm:cxn modelId="{CA20B1BF-A05F-47A4-8678-72AE584BEF1E}" type="presParOf" srcId="{417C14F3-A0BA-4018-A0E0-05514100B380}" destId="{3522F69C-EB82-4335-908D-48F5AB3BA248}" srcOrd="4" destOrd="0" presId="urn:microsoft.com/office/officeart/2009/layout/CircleArrowProcess"/>
    <dgm:cxn modelId="{78FCF415-6119-45A2-8634-43F71B30E974}" type="presParOf" srcId="{3522F69C-EB82-4335-908D-48F5AB3BA248}" destId="{93B01EE7-38C2-4A4A-AB3E-674F5D67F8FF}" srcOrd="0" destOrd="0" presId="urn:microsoft.com/office/officeart/2009/layout/CircleArrowProcess"/>
    <dgm:cxn modelId="{B6177BE1-97C7-4281-86F9-05BEEED9CD03}" type="presParOf" srcId="{417C14F3-A0BA-4018-A0E0-05514100B380}" destId="{6BB0B052-298B-4791-9740-BD2AFEC5C5E5}" srcOrd="5" destOrd="0" presId="urn:microsoft.com/office/officeart/2009/layout/CircleArrowProcess"/>
    <dgm:cxn modelId="{28EC2EC7-4170-4700-870D-33E0B3EF9F0D}" type="presParOf" srcId="{417C14F3-A0BA-4018-A0E0-05514100B380}" destId="{641A065B-BF96-4D59-B6D9-512889BE6994}" srcOrd="6" destOrd="0" presId="urn:microsoft.com/office/officeart/2009/layout/CircleArrowProcess"/>
    <dgm:cxn modelId="{1644A6D6-4682-4E37-B7C4-A7DD876C4D11}" type="presParOf" srcId="{641A065B-BF96-4D59-B6D9-512889BE6994}" destId="{C3BDC857-D46A-423F-9270-F9214902B9B4}" srcOrd="0" destOrd="0" presId="urn:microsoft.com/office/officeart/2009/layout/CircleArrowProcess"/>
    <dgm:cxn modelId="{128BFFEA-4300-4E05-9531-C9AECE05A46F}" type="presParOf" srcId="{417C14F3-A0BA-4018-A0E0-05514100B380}" destId="{916D96CE-0E64-4C6E-9BA3-E8B32364736A}" srcOrd="7" destOrd="0" presId="urn:microsoft.com/office/officeart/2009/layout/CircleArrowProcess"/>
  </dgm:cxnLst>
  <dgm:bg>
    <a:solidFill>
      <a:schemeClr val="accent6"/>
    </a:solidFill>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133C8E-1B49-4449-9233-ACAFF5419015}" type="doc">
      <dgm:prSet loTypeId="urn:microsoft.com/office/officeart/2005/8/layout/cycle7" loCatId="cycle" qsTypeId="urn:microsoft.com/office/officeart/2005/8/quickstyle/3d1" qsCatId="3D" csTypeId="urn:microsoft.com/office/officeart/2005/8/colors/accent6_2" csCatId="accent6" phldr="1"/>
      <dgm:spPr/>
      <dgm:t>
        <a:bodyPr/>
        <a:lstStyle/>
        <a:p>
          <a:endParaRPr lang="en-US"/>
        </a:p>
      </dgm:t>
    </dgm:pt>
    <dgm:pt modelId="{1B3C29AA-0FF4-4345-BE26-8BBD69251253}">
      <dgm:prSet phldrT="[Text]" custT="1"/>
      <dgm:spPr/>
      <dgm:t>
        <a:bodyPr/>
        <a:lstStyle/>
        <a:p>
          <a:r>
            <a:rPr lang="en-ZA" sz="1600" dirty="0"/>
            <a:t>40 Gangs </a:t>
          </a:r>
          <a:endParaRPr lang="en-US" sz="1600" dirty="0"/>
        </a:p>
      </dgm:t>
    </dgm:pt>
    <dgm:pt modelId="{87EE82E7-8467-4E09-AD22-D953C45E3765}" type="parTrans" cxnId="{AE9504EE-DEA8-4B87-9E3B-727195F7C0B0}">
      <dgm:prSet/>
      <dgm:spPr/>
      <dgm:t>
        <a:bodyPr/>
        <a:lstStyle/>
        <a:p>
          <a:endParaRPr lang="en-US"/>
        </a:p>
      </dgm:t>
    </dgm:pt>
    <dgm:pt modelId="{98BB7406-9829-4309-913F-8F7CD49AADC7}" type="sibTrans" cxnId="{AE9504EE-DEA8-4B87-9E3B-727195F7C0B0}">
      <dgm:prSet/>
      <dgm:spPr/>
      <dgm:t>
        <a:bodyPr/>
        <a:lstStyle/>
        <a:p>
          <a:endParaRPr lang="en-US"/>
        </a:p>
      </dgm:t>
    </dgm:pt>
    <dgm:pt modelId="{C50F8D9D-9011-4AD1-809A-118536C15D9F}">
      <dgm:prSet phldrT="[Text]" custT="1"/>
      <dgm:spPr/>
      <dgm:t>
        <a:bodyPr/>
        <a:lstStyle/>
        <a:p>
          <a:r>
            <a:rPr lang="en-ZA" sz="1600" dirty="0"/>
            <a:t>5000 Members </a:t>
          </a:r>
          <a:endParaRPr lang="en-US" sz="1600" dirty="0"/>
        </a:p>
      </dgm:t>
    </dgm:pt>
    <dgm:pt modelId="{B62507A6-A612-46CD-BFB3-4A03FFDA786E}" type="parTrans" cxnId="{746C7650-2163-4409-885E-FECF48DCCB86}">
      <dgm:prSet/>
      <dgm:spPr/>
      <dgm:t>
        <a:bodyPr/>
        <a:lstStyle/>
        <a:p>
          <a:endParaRPr lang="en-US"/>
        </a:p>
      </dgm:t>
    </dgm:pt>
    <dgm:pt modelId="{CE918449-3F33-435E-BAAF-87169824A8E4}" type="sibTrans" cxnId="{746C7650-2163-4409-885E-FECF48DCCB86}">
      <dgm:prSet/>
      <dgm:spPr/>
      <dgm:t>
        <a:bodyPr/>
        <a:lstStyle/>
        <a:p>
          <a:endParaRPr lang="en-US"/>
        </a:p>
      </dgm:t>
    </dgm:pt>
    <dgm:pt modelId="{E42874C8-ADAA-4412-9AC6-B40C2551812B}">
      <dgm:prSet phldrT="[Text]" custT="1"/>
      <dgm:spPr/>
      <dgm:t>
        <a:bodyPr/>
        <a:lstStyle/>
        <a:p>
          <a:r>
            <a:rPr lang="en-ZA" sz="1600" dirty="0"/>
            <a:t>Conventional and occult gangs</a:t>
          </a:r>
          <a:endParaRPr lang="en-US" sz="1600" dirty="0"/>
        </a:p>
      </dgm:t>
    </dgm:pt>
    <dgm:pt modelId="{9733FB61-A688-4436-84CF-B603B80006EA}" type="parTrans" cxnId="{360AE4B5-F8D8-45D9-A912-A61A487B3314}">
      <dgm:prSet/>
      <dgm:spPr/>
      <dgm:t>
        <a:bodyPr/>
        <a:lstStyle/>
        <a:p>
          <a:endParaRPr lang="en-US"/>
        </a:p>
      </dgm:t>
    </dgm:pt>
    <dgm:pt modelId="{4DA95F76-01D6-4F5A-8DFC-ED1770218E84}" type="sibTrans" cxnId="{360AE4B5-F8D8-45D9-A912-A61A487B3314}">
      <dgm:prSet/>
      <dgm:spPr/>
      <dgm:t>
        <a:bodyPr/>
        <a:lstStyle/>
        <a:p>
          <a:endParaRPr lang="en-US"/>
        </a:p>
      </dgm:t>
    </dgm:pt>
    <dgm:pt modelId="{191599CD-865C-45AB-893E-BBF5BCE8FD01}">
      <dgm:prSet phldrT="[Text]" custT="1"/>
      <dgm:spPr/>
      <dgm:t>
        <a:bodyPr/>
        <a:lstStyle/>
        <a:p>
          <a:r>
            <a:rPr lang="en-ZA" sz="1600" dirty="0"/>
            <a:t>Murder, rape and organ harvesting</a:t>
          </a:r>
          <a:endParaRPr lang="en-US" sz="1600" dirty="0"/>
        </a:p>
      </dgm:t>
    </dgm:pt>
    <dgm:pt modelId="{879203F0-338C-47B4-B881-C24865DAD37C}" type="parTrans" cxnId="{80C36476-5C5E-420E-9199-23A85FF3C48C}">
      <dgm:prSet/>
      <dgm:spPr/>
      <dgm:t>
        <a:bodyPr/>
        <a:lstStyle/>
        <a:p>
          <a:endParaRPr lang="en-US"/>
        </a:p>
      </dgm:t>
    </dgm:pt>
    <dgm:pt modelId="{C3AEF2D8-D876-4EC1-B91C-1F02D306DF4A}" type="sibTrans" cxnId="{80C36476-5C5E-420E-9199-23A85FF3C48C}">
      <dgm:prSet/>
      <dgm:spPr/>
      <dgm:t>
        <a:bodyPr/>
        <a:lstStyle/>
        <a:p>
          <a:endParaRPr lang="en-US"/>
        </a:p>
      </dgm:t>
    </dgm:pt>
    <dgm:pt modelId="{86EEBEE8-DC64-4798-9E62-B6A7C7496E60}">
      <dgm:prSet phldrT="[Text]" custT="1"/>
      <dgm:spPr/>
      <dgm:t>
        <a:bodyPr/>
        <a:lstStyle/>
        <a:p>
          <a:r>
            <a:rPr lang="en-ZA" sz="1600" dirty="0"/>
            <a:t>Triple 6, BTK, IJP and </a:t>
          </a:r>
          <a:r>
            <a:rPr lang="en-ZA" sz="1600" dirty="0" err="1"/>
            <a:t>Maroma</a:t>
          </a:r>
          <a:endParaRPr lang="en-US" sz="1400" dirty="0"/>
        </a:p>
      </dgm:t>
    </dgm:pt>
    <dgm:pt modelId="{9E0D8399-6A02-4F45-A81F-434659EEB150}" type="parTrans" cxnId="{B5DEC741-3437-4A21-9052-DBDBF835FA14}">
      <dgm:prSet/>
      <dgm:spPr/>
      <dgm:t>
        <a:bodyPr/>
        <a:lstStyle/>
        <a:p>
          <a:endParaRPr lang="en-US"/>
        </a:p>
      </dgm:t>
    </dgm:pt>
    <dgm:pt modelId="{CA8FC5E8-B5FF-4632-97EC-2D9A211D61BE}" type="sibTrans" cxnId="{B5DEC741-3437-4A21-9052-DBDBF835FA14}">
      <dgm:prSet/>
      <dgm:spPr/>
      <dgm:t>
        <a:bodyPr/>
        <a:lstStyle/>
        <a:p>
          <a:endParaRPr lang="en-US"/>
        </a:p>
      </dgm:t>
    </dgm:pt>
    <dgm:pt modelId="{845E7618-D7EC-4559-86FB-F00784EDFB92}" type="pres">
      <dgm:prSet presAssocID="{39133C8E-1B49-4449-9233-ACAFF5419015}" presName="Name0" presStyleCnt="0">
        <dgm:presLayoutVars>
          <dgm:dir/>
          <dgm:resizeHandles val="exact"/>
        </dgm:presLayoutVars>
      </dgm:prSet>
      <dgm:spPr/>
    </dgm:pt>
    <dgm:pt modelId="{ED1C3249-EF8E-4185-985A-B32355B6F776}" type="pres">
      <dgm:prSet presAssocID="{1B3C29AA-0FF4-4345-BE26-8BBD69251253}" presName="node" presStyleLbl="node1" presStyleIdx="0" presStyleCnt="5">
        <dgm:presLayoutVars>
          <dgm:bulletEnabled val="1"/>
        </dgm:presLayoutVars>
      </dgm:prSet>
      <dgm:spPr/>
    </dgm:pt>
    <dgm:pt modelId="{41A8F269-63C9-4450-A3F6-8E993AFA8B1F}" type="pres">
      <dgm:prSet presAssocID="{98BB7406-9829-4309-913F-8F7CD49AADC7}" presName="sibTrans" presStyleLbl="sibTrans2D1" presStyleIdx="0" presStyleCnt="5"/>
      <dgm:spPr/>
    </dgm:pt>
    <dgm:pt modelId="{B237C1B3-1483-4580-A9A8-73C97FD10898}" type="pres">
      <dgm:prSet presAssocID="{98BB7406-9829-4309-913F-8F7CD49AADC7}" presName="connectorText" presStyleLbl="sibTrans2D1" presStyleIdx="0" presStyleCnt="5"/>
      <dgm:spPr/>
    </dgm:pt>
    <dgm:pt modelId="{50181C01-930C-4F6A-92E2-A359208132EF}" type="pres">
      <dgm:prSet presAssocID="{C50F8D9D-9011-4AD1-809A-118536C15D9F}" presName="node" presStyleLbl="node1" presStyleIdx="1" presStyleCnt="5">
        <dgm:presLayoutVars>
          <dgm:bulletEnabled val="1"/>
        </dgm:presLayoutVars>
      </dgm:prSet>
      <dgm:spPr/>
    </dgm:pt>
    <dgm:pt modelId="{4726B7E2-5690-465F-84ED-B313994F2D7C}" type="pres">
      <dgm:prSet presAssocID="{CE918449-3F33-435E-BAAF-87169824A8E4}" presName="sibTrans" presStyleLbl="sibTrans2D1" presStyleIdx="1" presStyleCnt="5"/>
      <dgm:spPr/>
    </dgm:pt>
    <dgm:pt modelId="{611022CA-DD19-496D-9C99-AED113C4E303}" type="pres">
      <dgm:prSet presAssocID="{CE918449-3F33-435E-BAAF-87169824A8E4}" presName="connectorText" presStyleLbl="sibTrans2D1" presStyleIdx="1" presStyleCnt="5"/>
      <dgm:spPr/>
    </dgm:pt>
    <dgm:pt modelId="{C91B6320-A420-4BF3-89BE-5CE7FD2ECF56}" type="pres">
      <dgm:prSet presAssocID="{E42874C8-ADAA-4412-9AC6-B40C2551812B}" presName="node" presStyleLbl="node1" presStyleIdx="2" presStyleCnt="5">
        <dgm:presLayoutVars>
          <dgm:bulletEnabled val="1"/>
        </dgm:presLayoutVars>
      </dgm:prSet>
      <dgm:spPr/>
    </dgm:pt>
    <dgm:pt modelId="{7211BBC2-DE03-4635-883A-03A9C54E076A}" type="pres">
      <dgm:prSet presAssocID="{4DA95F76-01D6-4F5A-8DFC-ED1770218E84}" presName="sibTrans" presStyleLbl="sibTrans2D1" presStyleIdx="2" presStyleCnt="5"/>
      <dgm:spPr/>
    </dgm:pt>
    <dgm:pt modelId="{713B4FE5-E17E-477E-8A58-0DB02B352F1A}" type="pres">
      <dgm:prSet presAssocID="{4DA95F76-01D6-4F5A-8DFC-ED1770218E84}" presName="connectorText" presStyleLbl="sibTrans2D1" presStyleIdx="2" presStyleCnt="5"/>
      <dgm:spPr/>
    </dgm:pt>
    <dgm:pt modelId="{F76AD822-279B-4109-B775-490BF4E4A4DD}" type="pres">
      <dgm:prSet presAssocID="{191599CD-865C-45AB-893E-BBF5BCE8FD01}" presName="node" presStyleLbl="node1" presStyleIdx="3" presStyleCnt="5">
        <dgm:presLayoutVars>
          <dgm:bulletEnabled val="1"/>
        </dgm:presLayoutVars>
      </dgm:prSet>
      <dgm:spPr/>
    </dgm:pt>
    <dgm:pt modelId="{FA5A883F-D006-4A04-BCF4-459380BC3F40}" type="pres">
      <dgm:prSet presAssocID="{C3AEF2D8-D876-4EC1-B91C-1F02D306DF4A}" presName="sibTrans" presStyleLbl="sibTrans2D1" presStyleIdx="3" presStyleCnt="5"/>
      <dgm:spPr/>
    </dgm:pt>
    <dgm:pt modelId="{60E87E9D-A0FD-4CFE-9C22-803E2BEA0159}" type="pres">
      <dgm:prSet presAssocID="{C3AEF2D8-D876-4EC1-B91C-1F02D306DF4A}" presName="connectorText" presStyleLbl="sibTrans2D1" presStyleIdx="3" presStyleCnt="5"/>
      <dgm:spPr/>
    </dgm:pt>
    <dgm:pt modelId="{3DE11617-2D70-438D-9465-0605363FA3EF}" type="pres">
      <dgm:prSet presAssocID="{86EEBEE8-DC64-4798-9E62-B6A7C7496E60}" presName="node" presStyleLbl="node1" presStyleIdx="4" presStyleCnt="5">
        <dgm:presLayoutVars>
          <dgm:bulletEnabled val="1"/>
        </dgm:presLayoutVars>
      </dgm:prSet>
      <dgm:spPr/>
    </dgm:pt>
    <dgm:pt modelId="{0927FBAC-D781-4525-A77A-5D4BB8D35B5A}" type="pres">
      <dgm:prSet presAssocID="{CA8FC5E8-B5FF-4632-97EC-2D9A211D61BE}" presName="sibTrans" presStyleLbl="sibTrans2D1" presStyleIdx="4" presStyleCnt="5"/>
      <dgm:spPr/>
    </dgm:pt>
    <dgm:pt modelId="{250C58E3-3DC2-478D-B426-AA4682A3E657}" type="pres">
      <dgm:prSet presAssocID="{CA8FC5E8-B5FF-4632-97EC-2D9A211D61BE}" presName="connectorText" presStyleLbl="sibTrans2D1" presStyleIdx="4" presStyleCnt="5"/>
      <dgm:spPr/>
    </dgm:pt>
  </dgm:ptLst>
  <dgm:cxnLst>
    <dgm:cxn modelId="{93B9D812-C304-4FCB-8210-7A6951CDECE8}" type="presOf" srcId="{98BB7406-9829-4309-913F-8F7CD49AADC7}" destId="{41A8F269-63C9-4450-A3F6-8E993AFA8B1F}" srcOrd="0" destOrd="0" presId="urn:microsoft.com/office/officeart/2005/8/layout/cycle7"/>
    <dgm:cxn modelId="{6F4D9C18-9953-4086-A5B5-859531E8D4FB}" type="presOf" srcId="{CE918449-3F33-435E-BAAF-87169824A8E4}" destId="{611022CA-DD19-496D-9C99-AED113C4E303}" srcOrd="1" destOrd="0" presId="urn:microsoft.com/office/officeart/2005/8/layout/cycle7"/>
    <dgm:cxn modelId="{FC9AC718-E642-4F74-9613-9C9B9B9549E2}" type="presOf" srcId="{4DA95F76-01D6-4F5A-8DFC-ED1770218E84}" destId="{7211BBC2-DE03-4635-883A-03A9C54E076A}" srcOrd="0" destOrd="0" presId="urn:microsoft.com/office/officeart/2005/8/layout/cycle7"/>
    <dgm:cxn modelId="{7C8EC61A-546D-4289-86C3-B143D63B7912}" type="presOf" srcId="{86EEBEE8-DC64-4798-9E62-B6A7C7496E60}" destId="{3DE11617-2D70-438D-9465-0605363FA3EF}" srcOrd="0" destOrd="0" presId="urn:microsoft.com/office/officeart/2005/8/layout/cycle7"/>
    <dgm:cxn modelId="{56D75321-4662-4560-9729-45B426D34469}" type="presOf" srcId="{C3AEF2D8-D876-4EC1-B91C-1F02D306DF4A}" destId="{FA5A883F-D006-4A04-BCF4-459380BC3F40}" srcOrd="0" destOrd="0" presId="urn:microsoft.com/office/officeart/2005/8/layout/cycle7"/>
    <dgm:cxn modelId="{8530E134-4ADC-4CD8-B5B0-75432F615D08}" type="presOf" srcId="{98BB7406-9829-4309-913F-8F7CD49AADC7}" destId="{B237C1B3-1483-4580-A9A8-73C97FD10898}" srcOrd="1" destOrd="0" presId="urn:microsoft.com/office/officeart/2005/8/layout/cycle7"/>
    <dgm:cxn modelId="{E2AD1C3B-065B-4530-8CD6-A0A0194113B4}" type="presOf" srcId="{CA8FC5E8-B5FF-4632-97EC-2D9A211D61BE}" destId="{250C58E3-3DC2-478D-B426-AA4682A3E657}" srcOrd="1" destOrd="0" presId="urn:microsoft.com/office/officeart/2005/8/layout/cycle7"/>
    <dgm:cxn modelId="{B5DEC741-3437-4A21-9052-DBDBF835FA14}" srcId="{39133C8E-1B49-4449-9233-ACAFF5419015}" destId="{86EEBEE8-DC64-4798-9E62-B6A7C7496E60}" srcOrd="4" destOrd="0" parTransId="{9E0D8399-6A02-4F45-A81F-434659EEB150}" sibTransId="{CA8FC5E8-B5FF-4632-97EC-2D9A211D61BE}"/>
    <dgm:cxn modelId="{AE254C65-FE01-4111-AA10-A55CE0BEAFF5}" type="presOf" srcId="{1B3C29AA-0FF4-4345-BE26-8BBD69251253}" destId="{ED1C3249-EF8E-4185-985A-B32355B6F776}" srcOrd="0" destOrd="0" presId="urn:microsoft.com/office/officeart/2005/8/layout/cycle7"/>
    <dgm:cxn modelId="{00AB3146-5DBA-4643-96BB-D9AFE9F8681C}" type="presOf" srcId="{C3AEF2D8-D876-4EC1-B91C-1F02D306DF4A}" destId="{60E87E9D-A0FD-4CFE-9C22-803E2BEA0159}" srcOrd="1" destOrd="0" presId="urn:microsoft.com/office/officeart/2005/8/layout/cycle7"/>
    <dgm:cxn modelId="{0A37A447-4BB9-4406-9E5E-CE60703EABA6}" type="presOf" srcId="{E42874C8-ADAA-4412-9AC6-B40C2551812B}" destId="{C91B6320-A420-4BF3-89BE-5CE7FD2ECF56}" srcOrd="0" destOrd="0" presId="urn:microsoft.com/office/officeart/2005/8/layout/cycle7"/>
    <dgm:cxn modelId="{D8671248-18F8-46E4-B674-757CC93DBAB5}" type="presOf" srcId="{39133C8E-1B49-4449-9233-ACAFF5419015}" destId="{845E7618-D7EC-4559-86FB-F00784EDFB92}" srcOrd="0" destOrd="0" presId="urn:microsoft.com/office/officeart/2005/8/layout/cycle7"/>
    <dgm:cxn modelId="{BB235B49-C91C-4EC1-BCEB-163D371F0335}" type="presOf" srcId="{4DA95F76-01D6-4F5A-8DFC-ED1770218E84}" destId="{713B4FE5-E17E-477E-8A58-0DB02B352F1A}" srcOrd="1" destOrd="0" presId="urn:microsoft.com/office/officeart/2005/8/layout/cycle7"/>
    <dgm:cxn modelId="{746C7650-2163-4409-885E-FECF48DCCB86}" srcId="{39133C8E-1B49-4449-9233-ACAFF5419015}" destId="{C50F8D9D-9011-4AD1-809A-118536C15D9F}" srcOrd="1" destOrd="0" parTransId="{B62507A6-A612-46CD-BFB3-4A03FFDA786E}" sibTransId="{CE918449-3F33-435E-BAAF-87169824A8E4}"/>
    <dgm:cxn modelId="{80C36476-5C5E-420E-9199-23A85FF3C48C}" srcId="{39133C8E-1B49-4449-9233-ACAFF5419015}" destId="{191599CD-865C-45AB-893E-BBF5BCE8FD01}" srcOrd="3" destOrd="0" parTransId="{879203F0-338C-47B4-B881-C24865DAD37C}" sibTransId="{C3AEF2D8-D876-4EC1-B91C-1F02D306DF4A}"/>
    <dgm:cxn modelId="{E9231284-B327-45B4-8FDB-C82B11B4034F}" type="presOf" srcId="{CE918449-3F33-435E-BAAF-87169824A8E4}" destId="{4726B7E2-5690-465F-84ED-B313994F2D7C}" srcOrd="0" destOrd="0" presId="urn:microsoft.com/office/officeart/2005/8/layout/cycle7"/>
    <dgm:cxn modelId="{1F9446B4-50B9-427E-8C8F-B0671569AFC4}" type="presOf" srcId="{C50F8D9D-9011-4AD1-809A-118536C15D9F}" destId="{50181C01-930C-4F6A-92E2-A359208132EF}" srcOrd="0" destOrd="0" presId="urn:microsoft.com/office/officeart/2005/8/layout/cycle7"/>
    <dgm:cxn modelId="{360AE4B5-F8D8-45D9-A912-A61A487B3314}" srcId="{39133C8E-1B49-4449-9233-ACAFF5419015}" destId="{E42874C8-ADAA-4412-9AC6-B40C2551812B}" srcOrd="2" destOrd="0" parTransId="{9733FB61-A688-4436-84CF-B603B80006EA}" sibTransId="{4DA95F76-01D6-4F5A-8DFC-ED1770218E84}"/>
    <dgm:cxn modelId="{2AC0D8B9-174D-4C4D-8466-4F4E905269C5}" type="presOf" srcId="{CA8FC5E8-B5FF-4632-97EC-2D9A211D61BE}" destId="{0927FBAC-D781-4525-A77A-5D4BB8D35B5A}" srcOrd="0" destOrd="0" presId="urn:microsoft.com/office/officeart/2005/8/layout/cycle7"/>
    <dgm:cxn modelId="{12D3E6C7-01DF-4E9B-A028-F8AC7A0C84BC}" type="presOf" srcId="{191599CD-865C-45AB-893E-BBF5BCE8FD01}" destId="{F76AD822-279B-4109-B775-490BF4E4A4DD}" srcOrd="0" destOrd="0" presId="urn:microsoft.com/office/officeart/2005/8/layout/cycle7"/>
    <dgm:cxn modelId="{AE9504EE-DEA8-4B87-9E3B-727195F7C0B0}" srcId="{39133C8E-1B49-4449-9233-ACAFF5419015}" destId="{1B3C29AA-0FF4-4345-BE26-8BBD69251253}" srcOrd="0" destOrd="0" parTransId="{87EE82E7-8467-4E09-AD22-D953C45E3765}" sibTransId="{98BB7406-9829-4309-913F-8F7CD49AADC7}"/>
    <dgm:cxn modelId="{36A362C7-D901-4E95-B714-975AF200D1BF}" type="presParOf" srcId="{845E7618-D7EC-4559-86FB-F00784EDFB92}" destId="{ED1C3249-EF8E-4185-985A-B32355B6F776}" srcOrd="0" destOrd="0" presId="urn:microsoft.com/office/officeart/2005/8/layout/cycle7"/>
    <dgm:cxn modelId="{656D6B11-EF9E-4205-8D7E-460E7CC9F81D}" type="presParOf" srcId="{845E7618-D7EC-4559-86FB-F00784EDFB92}" destId="{41A8F269-63C9-4450-A3F6-8E993AFA8B1F}" srcOrd="1" destOrd="0" presId="urn:microsoft.com/office/officeart/2005/8/layout/cycle7"/>
    <dgm:cxn modelId="{65E2CA96-0014-457F-AB6F-5C906609D297}" type="presParOf" srcId="{41A8F269-63C9-4450-A3F6-8E993AFA8B1F}" destId="{B237C1B3-1483-4580-A9A8-73C97FD10898}" srcOrd="0" destOrd="0" presId="urn:microsoft.com/office/officeart/2005/8/layout/cycle7"/>
    <dgm:cxn modelId="{24DF0D57-6EF1-4EAF-8157-036EDB69AF6C}" type="presParOf" srcId="{845E7618-D7EC-4559-86FB-F00784EDFB92}" destId="{50181C01-930C-4F6A-92E2-A359208132EF}" srcOrd="2" destOrd="0" presId="urn:microsoft.com/office/officeart/2005/8/layout/cycle7"/>
    <dgm:cxn modelId="{48E6EA36-FC4D-4FA4-8816-332B7913E62E}" type="presParOf" srcId="{845E7618-D7EC-4559-86FB-F00784EDFB92}" destId="{4726B7E2-5690-465F-84ED-B313994F2D7C}" srcOrd="3" destOrd="0" presId="urn:microsoft.com/office/officeart/2005/8/layout/cycle7"/>
    <dgm:cxn modelId="{6C12F57E-524B-4195-8826-8EC513E782F6}" type="presParOf" srcId="{4726B7E2-5690-465F-84ED-B313994F2D7C}" destId="{611022CA-DD19-496D-9C99-AED113C4E303}" srcOrd="0" destOrd="0" presId="urn:microsoft.com/office/officeart/2005/8/layout/cycle7"/>
    <dgm:cxn modelId="{8E8E8351-F5A1-4C8C-865E-49E804F8B968}" type="presParOf" srcId="{845E7618-D7EC-4559-86FB-F00784EDFB92}" destId="{C91B6320-A420-4BF3-89BE-5CE7FD2ECF56}" srcOrd="4" destOrd="0" presId="urn:microsoft.com/office/officeart/2005/8/layout/cycle7"/>
    <dgm:cxn modelId="{582AB67F-B017-4945-A659-A125B5175025}" type="presParOf" srcId="{845E7618-D7EC-4559-86FB-F00784EDFB92}" destId="{7211BBC2-DE03-4635-883A-03A9C54E076A}" srcOrd="5" destOrd="0" presId="urn:microsoft.com/office/officeart/2005/8/layout/cycle7"/>
    <dgm:cxn modelId="{FFAF621E-6A08-4F5B-BCED-121A7D570482}" type="presParOf" srcId="{7211BBC2-DE03-4635-883A-03A9C54E076A}" destId="{713B4FE5-E17E-477E-8A58-0DB02B352F1A}" srcOrd="0" destOrd="0" presId="urn:microsoft.com/office/officeart/2005/8/layout/cycle7"/>
    <dgm:cxn modelId="{7E8744A6-AD91-4729-935E-866EE0793D8F}" type="presParOf" srcId="{845E7618-D7EC-4559-86FB-F00784EDFB92}" destId="{F76AD822-279B-4109-B775-490BF4E4A4DD}" srcOrd="6" destOrd="0" presId="urn:microsoft.com/office/officeart/2005/8/layout/cycle7"/>
    <dgm:cxn modelId="{32419A99-E4AA-4C82-B6C6-7E23ED0703CD}" type="presParOf" srcId="{845E7618-D7EC-4559-86FB-F00784EDFB92}" destId="{FA5A883F-D006-4A04-BCF4-459380BC3F40}" srcOrd="7" destOrd="0" presId="urn:microsoft.com/office/officeart/2005/8/layout/cycle7"/>
    <dgm:cxn modelId="{C7395988-1F42-4554-8A49-8FB29D7ECB82}" type="presParOf" srcId="{FA5A883F-D006-4A04-BCF4-459380BC3F40}" destId="{60E87E9D-A0FD-4CFE-9C22-803E2BEA0159}" srcOrd="0" destOrd="0" presId="urn:microsoft.com/office/officeart/2005/8/layout/cycle7"/>
    <dgm:cxn modelId="{C3FADFE1-CAA1-4F6E-A29E-EF73DBFD73CF}" type="presParOf" srcId="{845E7618-D7EC-4559-86FB-F00784EDFB92}" destId="{3DE11617-2D70-438D-9465-0605363FA3EF}" srcOrd="8" destOrd="0" presId="urn:microsoft.com/office/officeart/2005/8/layout/cycle7"/>
    <dgm:cxn modelId="{4C5B8A88-AB29-4081-8A04-0873D5E4E06E}" type="presParOf" srcId="{845E7618-D7EC-4559-86FB-F00784EDFB92}" destId="{0927FBAC-D781-4525-A77A-5D4BB8D35B5A}" srcOrd="9" destOrd="0" presId="urn:microsoft.com/office/officeart/2005/8/layout/cycle7"/>
    <dgm:cxn modelId="{13687093-D452-4ADA-AD1A-EA2D04761741}" type="presParOf" srcId="{0927FBAC-D781-4525-A77A-5D4BB8D35B5A}" destId="{250C58E3-3DC2-478D-B426-AA4682A3E657}"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388699C-4689-4CB7-9EF1-B6A07150F7FB}" type="doc">
      <dgm:prSet loTypeId="urn:microsoft.com/office/officeart/2009/layout/CircleArrowProcess" loCatId="cycle" qsTypeId="urn:microsoft.com/office/officeart/2005/8/quickstyle/simple5" qsCatId="simple" csTypeId="urn:microsoft.com/office/officeart/2005/8/colors/accent6_3" csCatId="accent6" phldr="1"/>
      <dgm:spPr/>
      <dgm:t>
        <a:bodyPr/>
        <a:lstStyle/>
        <a:p>
          <a:endParaRPr lang="en-US"/>
        </a:p>
      </dgm:t>
    </dgm:pt>
    <dgm:pt modelId="{CD72548A-7B10-48AF-BB1A-13F8F88D814C}">
      <dgm:prSet/>
      <dgm:spPr/>
      <dgm:t>
        <a:bodyPr/>
        <a:lstStyle/>
        <a:p>
          <a:r>
            <a:rPr lang="en-ZA"/>
            <a:t>Qualitative methodology</a:t>
          </a:r>
          <a:endParaRPr lang="en-US"/>
        </a:p>
      </dgm:t>
    </dgm:pt>
    <dgm:pt modelId="{44210D72-61AA-450D-92A7-CA06238DC19C}" type="parTrans" cxnId="{10530862-4585-4D16-9AA6-60FB99C0B171}">
      <dgm:prSet/>
      <dgm:spPr/>
      <dgm:t>
        <a:bodyPr/>
        <a:lstStyle/>
        <a:p>
          <a:endParaRPr lang="en-US"/>
        </a:p>
      </dgm:t>
    </dgm:pt>
    <dgm:pt modelId="{2E1E55DB-6E5D-4342-9AFB-3CE4D10B9851}" type="sibTrans" cxnId="{10530862-4585-4D16-9AA6-60FB99C0B171}">
      <dgm:prSet/>
      <dgm:spPr/>
      <dgm:t>
        <a:bodyPr/>
        <a:lstStyle/>
        <a:p>
          <a:endParaRPr lang="en-US"/>
        </a:p>
      </dgm:t>
    </dgm:pt>
    <dgm:pt modelId="{0290FFB6-8E54-4AA6-AAAF-D297A6AB73C0}">
      <dgm:prSet/>
      <dgm:spPr/>
      <dgm:t>
        <a:bodyPr/>
        <a:lstStyle/>
        <a:p>
          <a:r>
            <a:rPr lang="en-ZA"/>
            <a:t>Semi-structured interviews</a:t>
          </a:r>
          <a:endParaRPr lang="en-US"/>
        </a:p>
      </dgm:t>
    </dgm:pt>
    <dgm:pt modelId="{9F103A03-478E-4660-A33D-B06506CC41CB}" type="parTrans" cxnId="{AA9B210A-8013-48E7-B67F-F2E9AD6E7E3E}">
      <dgm:prSet/>
      <dgm:spPr/>
      <dgm:t>
        <a:bodyPr/>
        <a:lstStyle/>
        <a:p>
          <a:endParaRPr lang="en-US"/>
        </a:p>
      </dgm:t>
    </dgm:pt>
    <dgm:pt modelId="{A7DD9365-E7CC-42C8-96F6-7A5FC042EE06}" type="sibTrans" cxnId="{AA9B210A-8013-48E7-B67F-F2E9AD6E7E3E}">
      <dgm:prSet/>
      <dgm:spPr/>
      <dgm:t>
        <a:bodyPr/>
        <a:lstStyle/>
        <a:p>
          <a:endParaRPr lang="en-US"/>
        </a:p>
      </dgm:t>
    </dgm:pt>
    <dgm:pt modelId="{7827EDCD-69AA-4DB6-9A03-7C40EB177404}">
      <dgm:prSet/>
      <dgm:spPr/>
      <dgm:t>
        <a:bodyPr/>
        <a:lstStyle/>
        <a:p>
          <a:r>
            <a:rPr lang="en-ZA"/>
            <a:t>Gang members, offenders, key service providers</a:t>
          </a:r>
          <a:endParaRPr lang="en-US"/>
        </a:p>
      </dgm:t>
    </dgm:pt>
    <dgm:pt modelId="{AEEE2B49-4067-4961-8C5B-10AAC75AEB67}" type="parTrans" cxnId="{9FE9E802-4B11-4481-BA43-FAD71617DC77}">
      <dgm:prSet/>
      <dgm:spPr/>
      <dgm:t>
        <a:bodyPr/>
        <a:lstStyle/>
        <a:p>
          <a:endParaRPr lang="en-US"/>
        </a:p>
      </dgm:t>
    </dgm:pt>
    <dgm:pt modelId="{AA75F4DA-3A9C-434E-B6E8-A5F2786D6C13}" type="sibTrans" cxnId="{9FE9E802-4B11-4481-BA43-FAD71617DC77}">
      <dgm:prSet/>
      <dgm:spPr/>
      <dgm:t>
        <a:bodyPr/>
        <a:lstStyle/>
        <a:p>
          <a:endParaRPr lang="en-US"/>
        </a:p>
      </dgm:t>
    </dgm:pt>
    <dgm:pt modelId="{C61C7612-A357-4938-921B-A514AB631A4C}">
      <dgm:prSet custT="1"/>
      <dgm:spPr/>
      <dgm:t>
        <a:bodyPr/>
        <a:lstStyle/>
        <a:p>
          <a:r>
            <a:rPr lang="en-ZA" sz="1000" dirty="0"/>
            <a:t>Trauma Therapy Centre </a:t>
          </a:r>
          <a:endParaRPr lang="en-US" sz="1000" dirty="0"/>
        </a:p>
      </dgm:t>
    </dgm:pt>
    <dgm:pt modelId="{5A4B31C5-1DD0-4E1A-A0E2-75558F4CA6B5}" type="parTrans" cxnId="{17EF5A5C-2468-4EB4-82D2-C99901F0AFB0}">
      <dgm:prSet/>
      <dgm:spPr/>
      <dgm:t>
        <a:bodyPr/>
        <a:lstStyle/>
        <a:p>
          <a:endParaRPr lang="en-US"/>
        </a:p>
      </dgm:t>
    </dgm:pt>
    <dgm:pt modelId="{49189F84-ACD3-4820-B0A9-F70E44DC2EF1}" type="sibTrans" cxnId="{17EF5A5C-2468-4EB4-82D2-C99901F0AFB0}">
      <dgm:prSet/>
      <dgm:spPr/>
      <dgm:t>
        <a:bodyPr/>
        <a:lstStyle/>
        <a:p>
          <a:endParaRPr lang="en-US"/>
        </a:p>
      </dgm:t>
    </dgm:pt>
    <dgm:pt modelId="{2D9EEAF9-191D-4435-BD24-30ABF5DCC44D}">
      <dgm:prSet custT="1"/>
      <dgm:spPr/>
      <dgm:t>
        <a:bodyPr/>
        <a:lstStyle/>
        <a:p>
          <a:r>
            <a:rPr lang="en-ZA" sz="1000" dirty="0"/>
            <a:t>Correctional Centre</a:t>
          </a:r>
          <a:endParaRPr lang="en-US" sz="1000" dirty="0"/>
        </a:p>
      </dgm:t>
    </dgm:pt>
    <dgm:pt modelId="{85C9DCC4-8F07-4B78-89D2-5E9BA6AEBB36}" type="parTrans" cxnId="{4A7AE7D1-7B5D-4005-A223-F3E5E993F73E}">
      <dgm:prSet/>
      <dgm:spPr/>
      <dgm:t>
        <a:bodyPr/>
        <a:lstStyle/>
        <a:p>
          <a:endParaRPr lang="en-US"/>
        </a:p>
      </dgm:t>
    </dgm:pt>
    <dgm:pt modelId="{35B93EDC-3435-4DA4-8B7F-FF47DDA392BB}" type="sibTrans" cxnId="{4A7AE7D1-7B5D-4005-A223-F3E5E993F73E}">
      <dgm:prSet/>
      <dgm:spPr/>
      <dgm:t>
        <a:bodyPr/>
        <a:lstStyle/>
        <a:p>
          <a:endParaRPr lang="en-US"/>
        </a:p>
      </dgm:t>
    </dgm:pt>
    <dgm:pt modelId="{FC3BCF61-4192-45A7-AFF2-1DB12A8E0F92}">
      <dgm:prSet custT="1"/>
      <dgm:spPr/>
      <dgm:t>
        <a:bodyPr/>
        <a:lstStyle/>
        <a:p>
          <a:r>
            <a:rPr lang="en-ZA" sz="1000" dirty="0"/>
            <a:t>2 Secure Care Centres</a:t>
          </a:r>
          <a:endParaRPr lang="en-US" sz="1000" dirty="0"/>
        </a:p>
      </dgm:t>
    </dgm:pt>
    <dgm:pt modelId="{40689F3C-2371-420C-8EB3-90103B4F9CC0}" type="parTrans" cxnId="{1428AAD9-4BCF-4D81-8774-AA577C5599E1}">
      <dgm:prSet/>
      <dgm:spPr/>
      <dgm:t>
        <a:bodyPr/>
        <a:lstStyle/>
        <a:p>
          <a:endParaRPr lang="en-US"/>
        </a:p>
      </dgm:t>
    </dgm:pt>
    <dgm:pt modelId="{E7923567-0FB4-44A0-B046-A0C42EA62D79}" type="sibTrans" cxnId="{1428AAD9-4BCF-4D81-8774-AA577C5599E1}">
      <dgm:prSet/>
      <dgm:spPr/>
      <dgm:t>
        <a:bodyPr/>
        <a:lstStyle/>
        <a:p>
          <a:endParaRPr lang="en-US"/>
        </a:p>
      </dgm:t>
    </dgm:pt>
    <dgm:pt modelId="{16664112-FA67-4E9D-B1BB-FA2B1244AE0F}">
      <dgm:prSet custT="1"/>
      <dgm:spPr/>
      <dgm:t>
        <a:bodyPr/>
        <a:lstStyle/>
        <a:p>
          <a:endParaRPr lang="en-US" sz="1000" dirty="0"/>
        </a:p>
      </dgm:t>
    </dgm:pt>
    <dgm:pt modelId="{7AD72704-DA0E-4562-A8AB-FC8E6192B2DC}" type="parTrans" cxnId="{C27D6693-5008-4AD2-9BBB-20178BB32D1A}">
      <dgm:prSet/>
      <dgm:spPr/>
      <dgm:t>
        <a:bodyPr/>
        <a:lstStyle/>
        <a:p>
          <a:endParaRPr lang="en-US"/>
        </a:p>
      </dgm:t>
    </dgm:pt>
    <dgm:pt modelId="{F44A687E-3385-4A1F-93C3-A2FD8CE02C26}" type="sibTrans" cxnId="{C27D6693-5008-4AD2-9BBB-20178BB32D1A}">
      <dgm:prSet/>
      <dgm:spPr/>
      <dgm:t>
        <a:bodyPr/>
        <a:lstStyle/>
        <a:p>
          <a:endParaRPr lang="en-US"/>
        </a:p>
      </dgm:t>
    </dgm:pt>
    <dgm:pt modelId="{E740464D-E6A4-45C4-9BBB-C4903149B704}">
      <dgm:prSet custT="1"/>
      <dgm:spPr/>
      <dgm:t>
        <a:bodyPr/>
        <a:lstStyle/>
        <a:p>
          <a:endParaRPr lang="en-US" sz="1000" dirty="0"/>
        </a:p>
      </dgm:t>
    </dgm:pt>
    <dgm:pt modelId="{96F2E228-FAF7-47E7-9D3C-1D28BE39113F}" type="parTrans" cxnId="{613C87B2-91C1-42D1-9124-79A49AA6C69D}">
      <dgm:prSet/>
      <dgm:spPr/>
      <dgm:t>
        <a:bodyPr/>
        <a:lstStyle/>
        <a:p>
          <a:endParaRPr lang="en-US"/>
        </a:p>
      </dgm:t>
    </dgm:pt>
    <dgm:pt modelId="{680B622B-218C-4287-BEC4-E1BDCC379847}" type="sibTrans" cxnId="{613C87B2-91C1-42D1-9124-79A49AA6C69D}">
      <dgm:prSet/>
      <dgm:spPr/>
      <dgm:t>
        <a:bodyPr/>
        <a:lstStyle/>
        <a:p>
          <a:endParaRPr lang="en-US"/>
        </a:p>
      </dgm:t>
    </dgm:pt>
    <dgm:pt modelId="{3EA70549-D6D2-414C-A468-03F1DE1167DC}" type="pres">
      <dgm:prSet presAssocID="{6388699C-4689-4CB7-9EF1-B6A07150F7FB}" presName="Name0" presStyleCnt="0">
        <dgm:presLayoutVars>
          <dgm:chMax val="7"/>
          <dgm:chPref val="7"/>
          <dgm:dir/>
          <dgm:animLvl val="lvl"/>
        </dgm:presLayoutVars>
      </dgm:prSet>
      <dgm:spPr/>
    </dgm:pt>
    <dgm:pt modelId="{6671E226-AE3B-4AB3-B25E-FFEC69CEEBA2}" type="pres">
      <dgm:prSet presAssocID="{CD72548A-7B10-48AF-BB1A-13F8F88D814C}" presName="Accent1" presStyleCnt="0"/>
      <dgm:spPr/>
    </dgm:pt>
    <dgm:pt modelId="{0F18DB85-C177-466D-8D85-B60DD4DC7B74}" type="pres">
      <dgm:prSet presAssocID="{CD72548A-7B10-48AF-BB1A-13F8F88D814C}" presName="Accent" presStyleLbl="node1" presStyleIdx="0" presStyleCnt="3"/>
      <dgm:spPr/>
    </dgm:pt>
    <dgm:pt modelId="{8F251A42-AAC2-43F3-8CEA-8ECA51F96F1E}" type="pres">
      <dgm:prSet presAssocID="{CD72548A-7B10-48AF-BB1A-13F8F88D814C}" presName="Parent1" presStyleLbl="revTx" presStyleIdx="0" presStyleCnt="4">
        <dgm:presLayoutVars>
          <dgm:chMax val="1"/>
          <dgm:chPref val="1"/>
          <dgm:bulletEnabled val="1"/>
        </dgm:presLayoutVars>
      </dgm:prSet>
      <dgm:spPr/>
    </dgm:pt>
    <dgm:pt modelId="{190C19E2-A108-48CB-869B-A4022CC30EEB}" type="pres">
      <dgm:prSet presAssocID="{0290FFB6-8E54-4AA6-AAAF-D297A6AB73C0}" presName="Accent2" presStyleCnt="0"/>
      <dgm:spPr/>
    </dgm:pt>
    <dgm:pt modelId="{3A665E7B-E212-4B27-AE35-B1A3FE8CE398}" type="pres">
      <dgm:prSet presAssocID="{0290FFB6-8E54-4AA6-AAAF-D297A6AB73C0}" presName="Accent" presStyleLbl="node1" presStyleIdx="1" presStyleCnt="3"/>
      <dgm:spPr/>
    </dgm:pt>
    <dgm:pt modelId="{31FEFD4E-8285-4640-89CA-0B7983224872}" type="pres">
      <dgm:prSet presAssocID="{0290FFB6-8E54-4AA6-AAAF-D297A6AB73C0}" presName="Parent2" presStyleLbl="revTx" presStyleIdx="1" presStyleCnt="4">
        <dgm:presLayoutVars>
          <dgm:chMax val="1"/>
          <dgm:chPref val="1"/>
          <dgm:bulletEnabled val="1"/>
        </dgm:presLayoutVars>
      </dgm:prSet>
      <dgm:spPr/>
    </dgm:pt>
    <dgm:pt modelId="{E0E7FBA3-E8AD-4C23-BD85-58FAB113CAA6}" type="pres">
      <dgm:prSet presAssocID="{7827EDCD-69AA-4DB6-9A03-7C40EB177404}" presName="Accent3" presStyleCnt="0"/>
      <dgm:spPr/>
    </dgm:pt>
    <dgm:pt modelId="{5AF8106E-976E-4ACA-ACAC-A6687D65B976}" type="pres">
      <dgm:prSet presAssocID="{7827EDCD-69AA-4DB6-9A03-7C40EB177404}" presName="Accent" presStyleLbl="node1" presStyleIdx="2" presStyleCnt="3"/>
      <dgm:spPr/>
    </dgm:pt>
    <dgm:pt modelId="{1B17B6F3-7C53-42F2-A106-17650B399430}" type="pres">
      <dgm:prSet presAssocID="{7827EDCD-69AA-4DB6-9A03-7C40EB177404}" presName="Child3" presStyleLbl="revTx" presStyleIdx="2" presStyleCnt="4" custScaleX="126682" custScaleY="152624" custLinFactNeighborX="8419" custLinFactNeighborY="0">
        <dgm:presLayoutVars>
          <dgm:chMax val="0"/>
          <dgm:chPref val="0"/>
          <dgm:bulletEnabled val="1"/>
        </dgm:presLayoutVars>
      </dgm:prSet>
      <dgm:spPr/>
    </dgm:pt>
    <dgm:pt modelId="{D5E3F60B-B94B-49D8-96F5-C650A4A6C956}" type="pres">
      <dgm:prSet presAssocID="{7827EDCD-69AA-4DB6-9A03-7C40EB177404}" presName="Parent3" presStyleLbl="revTx" presStyleIdx="3" presStyleCnt="4">
        <dgm:presLayoutVars>
          <dgm:chMax val="1"/>
          <dgm:chPref val="1"/>
          <dgm:bulletEnabled val="1"/>
        </dgm:presLayoutVars>
      </dgm:prSet>
      <dgm:spPr/>
    </dgm:pt>
  </dgm:ptLst>
  <dgm:cxnLst>
    <dgm:cxn modelId="{9FE9E802-4B11-4481-BA43-FAD71617DC77}" srcId="{6388699C-4689-4CB7-9EF1-B6A07150F7FB}" destId="{7827EDCD-69AA-4DB6-9A03-7C40EB177404}" srcOrd="2" destOrd="0" parTransId="{AEEE2B49-4067-4961-8C5B-10AAC75AEB67}" sibTransId="{AA75F4DA-3A9C-434E-B6E8-A5F2786D6C13}"/>
    <dgm:cxn modelId="{AA9B210A-8013-48E7-B67F-F2E9AD6E7E3E}" srcId="{6388699C-4689-4CB7-9EF1-B6A07150F7FB}" destId="{0290FFB6-8E54-4AA6-AAAF-D297A6AB73C0}" srcOrd="1" destOrd="0" parTransId="{9F103A03-478E-4660-A33D-B06506CC41CB}" sibTransId="{A7DD9365-E7CC-42C8-96F6-7A5FC042EE06}"/>
    <dgm:cxn modelId="{E4A7683E-AC1E-4145-9EA7-08F658440E01}" type="presOf" srcId="{7827EDCD-69AA-4DB6-9A03-7C40EB177404}" destId="{D5E3F60B-B94B-49D8-96F5-C650A4A6C956}" srcOrd="0" destOrd="0" presId="urn:microsoft.com/office/officeart/2009/layout/CircleArrowProcess"/>
    <dgm:cxn modelId="{17EF5A5C-2468-4EB4-82D2-C99901F0AFB0}" srcId="{7827EDCD-69AA-4DB6-9A03-7C40EB177404}" destId="{C61C7612-A357-4938-921B-A514AB631A4C}" srcOrd="0" destOrd="0" parTransId="{5A4B31C5-1DD0-4E1A-A0E2-75558F4CA6B5}" sibTransId="{49189F84-ACD3-4820-B0A9-F70E44DC2EF1}"/>
    <dgm:cxn modelId="{CF35E25F-A8FA-4D4B-AD5C-3C7D3B0E3687}" type="presOf" srcId="{0290FFB6-8E54-4AA6-AAAF-D297A6AB73C0}" destId="{31FEFD4E-8285-4640-89CA-0B7983224872}" srcOrd="0" destOrd="0" presId="urn:microsoft.com/office/officeart/2009/layout/CircleArrowProcess"/>
    <dgm:cxn modelId="{10530862-4585-4D16-9AA6-60FB99C0B171}" srcId="{6388699C-4689-4CB7-9EF1-B6A07150F7FB}" destId="{CD72548A-7B10-48AF-BB1A-13F8F88D814C}" srcOrd="0" destOrd="0" parTransId="{44210D72-61AA-450D-92A7-CA06238DC19C}" sibTransId="{2E1E55DB-6E5D-4342-9AFB-3CE4D10B9851}"/>
    <dgm:cxn modelId="{BCEEF04E-B1BA-4CC0-B9BC-AB1016C7C23F}" type="presOf" srcId="{CD72548A-7B10-48AF-BB1A-13F8F88D814C}" destId="{8F251A42-AAC2-43F3-8CEA-8ECA51F96F1E}" srcOrd="0" destOrd="0" presId="urn:microsoft.com/office/officeart/2009/layout/CircleArrowProcess"/>
    <dgm:cxn modelId="{2D922B7C-87F3-485F-87F0-BE0053C16962}" type="presOf" srcId="{FC3BCF61-4192-45A7-AFF2-1DB12A8E0F92}" destId="{1B17B6F3-7C53-42F2-A106-17650B399430}" srcOrd="0" destOrd="4" presId="urn:microsoft.com/office/officeart/2009/layout/CircleArrowProcess"/>
    <dgm:cxn modelId="{C27D6693-5008-4AD2-9BBB-20178BB32D1A}" srcId="{7827EDCD-69AA-4DB6-9A03-7C40EB177404}" destId="{16664112-FA67-4E9D-B1BB-FA2B1244AE0F}" srcOrd="1" destOrd="0" parTransId="{7AD72704-DA0E-4562-A8AB-FC8E6192B2DC}" sibTransId="{F44A687E-3385-4A1F-93C3-A2FD8CE02C26}"/>
    <dgm:cxn modelId="{73AD999C-0206-42DF-8DE5-73FCA8928766}" type="presOf" srcId="{C61C7612-A357-4938-921B-A514AB631A4C}" destId="{1B17B6F3-7C53-42F2-A106-17650B399430}" srcOrd="0" destOrd="0" presId="urn:microsoft.com/office/officeart/2009/layout/CircleArrowProcess"/>
    <dgm:cxn modelId="{7CD267B2-1E8D-4244-B036-78E4D4FABADC}" type="presOf" srcId="{E740464D-E6A4-45C4-9BBB-C4903149B704}" destId="{1B17B6F3-7C53-42F2-A106-17650B399430}" srcOrd="0" destOrd="3" presId="urn:microsoft.com/office/officeart/2009/layout/CircleArrowProcess"/>
    <dgm:cxn modelId="{613C87B2-91C1-42D1-9124-79A49AA6C69D}" srcId="{7827EDCD-69AA-4DB6-9A03-7C40EB177404}" destId="{E740464D-E6A4-45C4-9BBB-C4903149B704}" srcOrd="3" destOrd="0" parTransId="{96F2E228-FAF7-47E7-9D3C-1D28BE39113F}" sibTransId="{680B622B-218C-4287-BEC4-E1BDCC379847}"/>
    <dgm:cxn modelId="{3792BCC7-82A1-4252-8A01-E105A6A941AE}" type="presOf" srcId="{2D9EEAF9-191D-4435-BD24-30ABF5DCC44D}" destId="{1B17B6F3-7C53-42F2-A106-17650B399430}" srcOrd="0" destOrd="2" presId="urn:microsoft.com/office/officeart/2009/layout/CircleArrowProcess"/>
    <dgm:cxn modelId="{4A7AE7D1-7B5D-4005-A223-F3E5E993F73E}" srcId="{7827EDCD-69AA-4DB6-9A03-7C40EB177404}" destId="{2D9EEAF9-191D-4435-BD24-30ABF5DCC44D}" srcOrd="2" destOrd="0" parTransId="{85C9DCC4-8F07-4B78-89D2-5E9BA6AEBB36}" sibTransId="{35B93EDC-3435-4DA4-8B7F-FF47DDA392BB}"/>
    <dgm:cxn modelId="{1428AAD9-4BCF-4D81-8774-AA577C5599E1}" srcId="{7827EDCD-69AA-4DB6-9A03-7C40EB177404}" destId="{FC3BCF61-4192-45A7-AFF2-1DB12A8E0F92}" srcOrd="4" destOrd="0" parTransId="{40689F3C-2371-420C-8EB3-90103B4F9CC0}" sibTransId="{E7923567-0FB4-44A0-B046-A0C42EA62D79}"/>
    <dgm:cxn modelId="{3AF1E4E0-7BC0-488E-B16E-CB95AA56BADC}" type="presOf" srcId="{6388699C-4689-4CB7-9EF1-B6A07150F7FB}" destId="{3EA70549-D6D2-414C-A468-03F1DE1167DC}" srcOrd="0" destOrd="0" presId="urn:microsoft.com/office/officeart/2009/layout/CircleArrowProcess"/>
    <dgm:cxn modelId="{90B621FB-DE77-436D-9CB7-4C75E6BE28EF}" type="presOf" srcId="{16664112-FA67-4E9D-B1BB-FA2B1244AE0F}" destId="{1B17B6F3-7C53-42F2-A106-17650B399430}" srcOrd="0" destOrd="1" presId="urn:microsoft.com/office/officeart/2009/layout/CircleArrowProcess"/>
    <dgm:cxn modelId="{D7CFDB03-F79A-4402-8E01-3B77B71C3CA1}" type="presParOf" srcId="{3EA70549-D6D2-414C-A468-03F1DE1167DC}" destId="{6671E226-AE3B-4AB3-B25E-FFEC69CEEBA2}" srcOrd="0" destOrd="0" presId="urn:microsoft.com/office/officeart/2009/layout/CircleArrowProcess"/>
    <dgm:cxn modelId="{232E230B-B680-42CF-B93E-F234DAA2B4B1}" type="presParOf" srcId="{6671E226-AE3B-4AB3-B25E-FFEC69CEEBA2}" destId="{0F18DB85-C177-466D-8D85-B60DD4DC7B74}" srcOrd="0" destOrd="0" presId="urn:microsoft.com/office/officeart/2009/layout/CircleArrowProcess"/>
    <dgm:cxn modelId="{954B6D47-AD63-4684-8FAD-268B25A4FB40}" type="presParOf" srcId="{3EA70549-D6D2-414C-A468-03F1DE1167DC}" destId="{8F251A42-AAC2-43F3-8CEA-8ECA51F96F1E}" srcOrd="1" destOrd="0" presId="urn:microsoft.com/office/officeart/2009/layout/CircleArrowProcess"/>
    <dgm:cxn modelId="{089AB47B-D102-4BF3-ACBD-107BFA20096B}" type="presParOf" srcId="{3EA70549-D6D2-414C-A468-03F1DE1167DC}" destId="{190C19E2-A108-48CB-869B-A4022CC30EEB}" srcOrd="2" destOrd="0" presId="urn:microsoft.com/office/officeart/2009/layout/CircleArrowProcess"/>
    <dgm:cxn modelId="{CD72BC91-C4C6-442A-B97C-A851ABCFEA83}" type="presParOf" srcId="{190C19E2-A108-48CB-869B-A4022CC30EEB}" destId="{3A665E7B-E212-4B27-AE35-B1A3FE8CE398}" srcOrd="0" destOrd="0" presId="urn:microsoft.com/office/officeart/2009/layout/CircleArrowProcess"/>
    <dgm:cxn modelId="{FE1A3DDE-5FAF-4EAB-AA32-323BC7B65035}" type="presParOf" srcId="{3EA70549-D6D2-414C-A468-03F1DE1167DC}" destId="{31FEFD4E-8285-4640-89CA-0B7983224872}" srcOrd="3" destOrd="0" presId="urn:microsoft.com/office/officeart/2009/layout/CircleArrowProcess"/>
    <dgm:cxn modelId="{8E7725F5-7A73-4A9C-9F08-19047FAA4502}" type="presParOf" srcId="{3EA70549-D6D2-414C-A468-03F1DE1167DC}" destId="{E0E7FBA3-E8AD-4C23-BD85-58FAB113CAA6}" srcOrd="4" destOrd="0" presId="urn:microsoft.com/office/officeart/2009/layout/CircleArrowProcess"/>
    <dgm:cxn modelId="{D4B75C64-9148-4ECA-9507-4B703D8209AE}" type="presParOf" srcId="{E0E7FBA3-E8AD-4C23-BD85-58FAB113CAA6}" destId="{5AF8106E-976E-4ACA-ACAC-A6687D65B976}" srcOrd="0" destOrd="0" presId="urn:microsoft.com/office/officeart/2009/layout/CircleArrowProcess"/>
    <dgm:cxn modelId="{F67B316F-7A76-4C36-9A8F-921697C73842}" type="presParOf" srcId="{3EA70549-D6D2-414C-A468-03F1DE1167DC}" destId="{1B17B6F3-7C53-42F2-A106-17650B399430}" srcOrd="5" destOrd="0" presId="urn:microsoft.com/office/officeart/2009/layout/CircleArrowProcess"/>
    <dgm:cxn modelId="{EEB0A13B-80E8-466F-A88F-9EA835122B82}" type="presParOf" srcId="{3EA70549-D6D2-414C-A468-03F1DE1167DC}" destId="{D5E3F60B-B94B-49D8-96F5-C650A4A6C956}" srcOrd="6"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0A72ACF-9F23-47B4-B1A3-097C71C63B50}" type="doc">
      <dgm:prSet loTypeId="urn:microsoft.com/office/officeart/2005/8/layout/arrow3" loCatId="relationship" qsTypeId="urn:microsoft.com/office/officeart/2005/8/quickstyle/3d2" qsCatId="3D" csTypeId="urn:microsoft.com/office/officeart/2005/8/colors/colorful5" csCatId="colorful" phldr="1"/>
      <dgm:spPr/>
      <dgm:t>
        <a:bodyPr/>
        <a:lstStyle/>
        <a:p>
          <a:endParaRPr lang="en-US"/>
        </a:p>
      </dgm:t>
    </dgm:pt>
    <dgm:pt modelId="{FBC452E0-B8D0-4785-BFE2-AB9D2798F149}">
      <dgm:prSet phldrT="[Text]"/>
      <dgm:spPr/>
      <dgm:t>
        <a:bodyPr/>
        <a:lstStyle/>
        <a:p>
          <a:r>
            <a:rPr lang="en-US" b="1" dirty="0"/>
            <a:t>Risk Factors</a:t>
          </a:r>
        </a:p>
      </dgm:t>
    </dgm:pt>
    <dgm:pt modelId="{8C3554F9-245F-4419-9C55-9B0558CE41AA}" type="parTrans" cxnId="{D8B76FF0-2CE2-40B2-B992-C474FCB52DF9}">
      <dgm:prSet/>
      <dgm:spPr/>
      <dgm:t>
        <a:bodyPr/>
        <a:lstStyle/>
        <a:p>
          <a:endParaRPr lang="en-US"/>
        </a:p>
      </dgm:t>
    </dgm:pt>
    <dgm:pt modelId="{0B63BD2D-B055-4EE5-9788-C39A715003A3}" type="sibTrans" cxnId="{D8B76FF0-2CE2-40B2-B992-C474FCB52DF9}">
      <dgm:prSet/>
      <dgm:spPr/>
      <dgm:t>
        <a:bodyPr/>
        <a:lstStyle/>
        <a:p>
          <a:endParaRPr lang="en-US"/>
        </a:p>
      </dgm:t>
    </dgm:pt>
    <dgm:pt modelId="{8D0AB4A1-373E-43A6-AC27-A6CBE3AC4D30}">
      <dgm:prSet phldrT="[Text]"/>
      <dgm:spPr/>
      <dgm:t>
        <a:bodyPr/>
        <a:lstStyle/>
        <a:p>
          <a:r>
            <a:rPr lang="en-US" dirty="0"/>
            <a:t>Age</a:t>
          </a:r>
        </a:p>
      </dgm:t>
    </dgm:pt>
    <dgm:pt modelId="{5EC6873A-46AB-4497-AE44-19D49DBF74A4}" type="parTrans" cxnId="{7EADBD25-7A2B-443B-8865-9887D392377C}">
      <dgm:prSet/>
      <dgm:spPr/>
      <dgm:t>
        <a:bodyPr/>
        <a:lstStyle/>
        <a:p>
          <a:endParaRPr lang="en-US"/>
        </a:p>
      </dgm:t>
    </dgm:pt>
    <dgm:pt modelId="{5329E8E1-AC75-4310-998D-9F5028C6D406}" type="sibTrans" cxnId="{7EADBD25-7A2B-443B-8865-9887D392377C}">
      <dgm:prSet/>
      <dgm:spPr/>
      <dgm:t>
        <a:bodyPr/>
        <a:lstStyle/>
        <a:p>
          <a:endParaRPr lang="en-US"/>
        </a:p>
      </dgm:t>
    </dgm:pt>
    <dgm:pt modelId="{3687F435-4BC3-43D2-9B3B-F1D2107D5570}">
      <dgm:prSet phldrT="[Text]"/>
      <dgm:spPr/>
      <dgm:t>
        <a:bodyPr/>
        <a:lstStyle/>
        <a:p>
          <a:r>
            <a:rPr lang="en-US" b="1" dirty="0"/>
            <a:t>Protection </a:t>
          </a:r>
        </a:p>
      </dgm:t>
    </dgm:pt>
    <dgm:pt modelId="{AFDBA9E7-5460-4898-BBF5-D552547DF5FA}" type="parTrans" cxnId="{6435B402-16EE-45C3-A5F8-A897DD5225C2}">
      <dgm:prSet/>
      <dgm:spPr/>
      <dgm:t>
        <a:bodyPr/>
        <a:lstStyle/>
        <a:p>
          <a:endParaRPr lang="en-US"/>
        </a:p>
      </dgm:t>
    </dgm:pt>
    <dgm:pt modelId="{0B4095CA-1C2A-4EE5-BB64-FD9687C99D33}" type="sibTrans" cxnId="{6435B402-16EE-45C3-A5F8-A897DD5225C2}">
      <dgm:prSet/>
      <dgm:spPr/>
      <dgm:t>
        <a:bodyPr/>
        <a:lstStyle/>
        <a:p>
          <a:endParaRPr lang="en-US"/>
        </a:p>
      </dgm:t>
    </dgm:pt>
    <dgm:pt modelId="{CD77AC50-62DD-4786-9C90-CBDDD30486F1}">
      <dgm:prSet phldrT="[Text]"/>
      <dgm:spPr/>
      <dgm:t>
        <a:bodyPr/>
        <a:lstStyle/>
        <a:p>
          <a:r>
            <a:rPr lang="en-US" dirty="0"/>
            <a:t>Peer influence, </a:t>
          </a:r>
          <a:r>
            <a:rPr lang="en-US" b="1" dirty="0"/>
            <a:t>protection</a:t>
          </a:r>
          <a:r>
            <a:rPr lang="en-US" dirty="0"/>
            <a:t> and belonging</a:t>
          </a:r>
        </a:p>
      </dgm:t>
    </dgm:pt>
    <dgm:pt modelId="{993EADF0-14CA-4BB6-A47D-3ECA54893A71}" type="parTrans" cxnId="{4D396555-8907-4311-9A9D-459ADB13E6C2}">
      <dgm:prSet/>
      <dgm:spPr/>
      <dgm:t>
        <a:bodyPr/>
        <a:lstStyle/>
        <a:p>
          <a:endParaRPr lang="en-US"/>
        </a:p>
      </dgm:t>
    </dgm:pt>
    <dgm:pt modelId="{6A9ACA53-7B89-49B8-9F7C-83B13A9762E9}" type="sibTrans" cxnId="{4D396555-8907-4311-9A9D-459ADB13E6C2}">
      <dgm:prSet/>
      <dgm:spPr/>
      <dgm:t>
        <a:bodyPr/>
        <a:lstStyle/>
        <a:p>
          <a:endParaRPr lang="en-US"/>
        </a:p>
      </dgm:t>
    </dgm:pt>
    <dgm:pt modelId="{6F1DC1EF-FBDE-419B-9A75-CC080B3199E2}">
      <dgm:prSet phldrT="[Text]"/>
      <dgm:spPr/>
      <dgm:t>
        <a:bodyPr/>
        <a:lstStyle/>
        <a:p>
          <a:r>
            <a:rPr lang="en-US" b="1" dirty="0"/>
            <a:t>Protection</a:t>
          </a:r>
          <a:r>
            <a:rPr lang="en-US" dirty="0"/>
            <a:t> and poverty</a:t>
          </a:r>
        </a:p>
      </dgm:t>
    </dgm:pt>
    <dgm:pt modelId="{8D35BA4D-7A0F-40A1-B0A2-808084B95D64}" type="parTrans" cxnId="{CECFF77C-7F17-485A-8F34-9B4477613F3F}">
      <dgm:prSet/>
      <dgm:spPr/>
      <dgm:t>
        <a:bodyPr/>
        <a:lstStyle/>
        <a:p>
          <a:endParaRPr lang="en-US"/>
        </a:p>
      </dgm:t>
    </dgm:pt>
    <dgm:pt modelId="{1FCBDFC6-F872-41E9-9007-C78C90547492}" type="sibTrans" cxnId="{CECFF77C-7F17-485A-8F34-9B4477613F3F}">
      <dgm:prSet/>
      <dgm:spPr/>
      <dgm:t>
        <a:bodyPr/>
        <a:lstStyle/>
        <a:p>
          <a:endParaRPr lang="en-US"/>
        </a:p>
      </dgm:t>
    </dgm:pt>
    <dgm:pt modelId="{0FD8D758-9091-4FF5-B010-D6036C75DA03}">
      <dgm:prSet phldrT="[Text]"/>
      <dgm:spPr/>
      <dgm:t>
        <a:bodyPr/>
        <a:lstStyle/>
        <a:p>
          <a:r>
            <a:rPr lang="en-US" dirty="0"/>
            <a:t>Alcohol/Narcotics</a:t>
          </a:r>
        </a:p>
      </dgm:t>
    </dgm:pt>
    <dgm:pt modelId="{2198FA12-1230-4FED-84DF-7C135A737957}" type="parTrans" cxnId="{51B865EB-98D4-4890-BF9F-3393C95ECEAD}">
      <dgm:prSet/>
      <dgm:spPr/>
      <dgm:t>
        <a:bodyPr/>
        <a:lstStyle/>
        <a:p>
          <a:endParaRPr lang="en-US"/>
        </a:p>
      </dgm:t>
    </dgm:pt>
    <dgm:pt modelId="{35AB2A87-11BE-49C0-AEF7-40FC358758B0}" type="sibTrans" cxnId="{51B865EB-98D4-4890-BF9F-3393C95ECEAD}">
      <dgm:prSet/>
      <dgm:spPr/>
      <dgm:t>
        <a:bodyPr/>
        <a:lstStyle/>
        <a:p>
          <a:endParaRPr lang="en-US"/>
        </a:p>
      </dgm:t>
    </dgm:pt>
    <dgm:pt modelId="{CD2A5557-7E0D-4373-A4F5-6C65101293B1}">
      <dgm:prSet phldrT="[Text]"/>
      <dgm:spPr/>
      <dgm:t>
        <a:bodyPr/>
        <a:lstStyle/>
        <a:p>
          <a:r>
            <a:rPr lang="en-US" dirty="0"/>
            <a:t>Poverty </a:t>
          </a:r>
        </a:p>
      </dgm:t>
    </dgm:pt>
    <dgm:pt modelId="{B360F139-66B2-43E3-AB01-2B8822DEEC7F}" type="parTrans" cxnId="{79FBC47A-3C8A-460E-8684-27FB08493649}">
      <dgm:prSet/>
      <dgm:spPr/>
      <dgm:t>
        <a:bodyPr/>
        <a:lstStyle/>
        <a:p>
          <a:endParaRPr lang="en-US"/>
        </a:p>
      </dgm:t>
    </dgm:pt>
    <dgm:pt modelId="{96DB6A0D-726D-4396-A888-C3DDDF44A5C8}" type="sibTrans" cxnId="{79FBC47A-3C8A-460E-8684-27FB08493649}">
      <dgm:prSet/>
      <dgm:spPr/>
      <dgm:t>
        <a:bodyPr/>
        <a:lstStyle/>
        <a:p>
          <a:endParaRPr lang="en-US"/>
        </a:p>
      </dgm:t>
    </dgm:pt>
    <dgm:pt modelId="{C8B2C2E6-47D1-4F33-8EF8-5F0C2E298F0E}">
      <dgm:prSet phldrT="[Text]"/>
      <dgm:spPr/>
      <dgm:t>
        <a:bodyPr/>
        <a:lstStyle/>
        <a:p>
          <a:r>
            <a:rPr lang="en-US" dirty="0"/>
            <a:t>Peer influence</a:t>
          </a:r>
        </a:p>
      </dgm:t>
    </dgm:pt>
    <dgm:pt modelId="{B99705F9-8B55-4B11-858B-4B98D23030C7}" type="parTrans" cxnId="{9B3CA743-10E6-421F-823E-5E3267FE9D5B}">
      <dgm:prSet/>
      <dgm:spPr/>
      <dgm:t>
        <a:bodyPr/>
        <a:lstStyle/>
        <a:p>
          <a:endParaRPr lang="en-US"/>
        </a:p>
      </dgm:t>
    </dgm:pt>
    <dgm:pt modelId="{1E374EA9-84F9-4FFC-A08F-A194CF557267}" type="sibTrans" cxnId="{9B3CA743-10E6-421F-823E-5E3267FE9D5B}">
      <dgm:prSet/>
      <dgm:spPr/>
      <dgm:t>
        <a:bodyPr/>
        <a:lstStyle/>
        <a:p>
          <a:endParaRPr lang="en-US"/>
        </a:p>
      </dgm:t>
    </dgm:pt>
    <dgm:pt modelId="{F5E6B4C4-4B54-44AA-9C4C-B1F590F1BA42}">
      <dgm:prSet phldrT="[Text]"/>
      <dgm:spPr/>
      <dgm:t>
        <a:bodyPr/>
        <a:lstStyle/>
        <a:p>
          <a:r>
            <a:rPr lang="en-US" dirty="0"/>
            <a:t>Belonging</a:t>
          </a:r>
        </a:p>
      </dgm:t>
    </dgm:pt>
    <dgm:pt modelId="{8F708663-78D2-443F-AD37-628673D1FC01}" type="parTrans" cxnId="{B5CC37C6-D7BD-45E8-BE52-A6516266D944}">
      <dgm:prSet/>
      <dgm:spPr/>
      <dgm:t>
        <a:bodyPr/>
        <a:lstStyle/>
        <a:p>
          <a:endParaRPr lang="en-US"/>
        </a:p>
      </dgm:t>
    </dgm:pt>
    <dgm:pt modelId="{043FF8F7-92A6-47B1-B7D8-F409166885DF}" type="sibTrans" cxnId="{B5CC37C6-D7BD-45E8-BE52-A6516266D944}">
      <dgm:prSet/>
      <dgm:spPr/>
      <dgm:t>
        <a:bodyPr/>
        <a:lstStyle/>
        <a:p>
          <a:endParaRPr lang="en-US"/>
        </a:p>
      </dgm:t>
    </dgm:pt>
    <dgm:pt modelId="{A3AD42FF-3F1D-4316-951C-3070EEC35DE1}">
      <dgm:prSet phldrT="[Text]"/>
      <dgm:spPr/>
      <dgm:t>
        <a:bodyPr/>
        <a:lstStyle/>
        <a:p>
          <a:r>
            <a:rPr lang="en-US" dirty="0"/>
            <a:t>Family dysfunction, </a:t>
          </a:r>
          <a:r>
            <a:rPr lang="en-US" b="1" dirty="0"/>
            <a:t>protection</a:t>
          </a:r>
          <a:r>
            <a:rPr lang="en-US" dirty="0"/>
            <a:t> and substances</a:t>
          </a:r>
        </a:p>
      </dgm:t>
    </dgm:pt>
    <dgm:pt modelId="{585FD2A8-8004-4D09-94D7-A86C2AC2961D}" type="parTrans" cxnId="{C502A90D-332F-4249-BFC9-32A4567C4F0D}">
      <dgm:prSet/>
      <dgm:spPr/>
      <dgm:t>
        <a:bodyPr/>
        <a:lstStyle/>
        <a:p>
          <a:endParaRPr lang="en-US"/>
        </a:p>
      </dgm:t>
    </dgm:pt>
    <dgm:pt modelId="{93769B47-9F73-40CA-A850-C3D4A37B7CFD}" type="sibTrans" cxnId="{C502A90D-332F-4249-BFC9-32A4567C4F0D}">
      <dgm:prSet/>
      <dgm:spPr/>
      <dgm:t>
        <a:bodyPr/>
        <a:lstStyle/>
        <a:p>
          <a:endParaRPr lang="en-US"/>
        </a:p>
      </dgm:t>
    </dgm:pt>
    <dgm:pt modelId="{0030A7D4-B441-4BD7-87DA-E7EF851551F1}">
      <dgm:prSet phldrT="[Text]"/>
      <dgm:spPr/>
      <dgm:t>
        <a:bodyPr/>
        <a:lstStyle/>
        <a:p>
          <a:r>
            <a:rPr lang="en-US" b="1" dirty="0"/>
            <a:t>Protection</a:t>
          </a:r>
          <a:r>
            <a:rPr lang="en-US" dirty="0"/>
            <a:t> and family members in gang</a:t>
          </a:r>
        </a:p>
      </dgm:t>
    </dgm:pt>
    <dgm:pt modelId="{08DCA2F7-E615-4518-A166-8967D05D8C66}" type="parTrans" cxnId="{C338B756-D42D-4946-9ED2-E1045090C94B}">
      <dgm:prSet/>
      <dgm:spPr/>
      <dgm:t>
        <a:bodyPr/>
        <a:lstStyle/>
        <a:p>
          <a:endParaRPr lang="en-US"/>
        </a:p>
      </dgm:t>
    </dgm:pt>
    <dgm:pt modelId="{28BFB308-E43A-45A5-AAE1-DA615BB1F3F8}" type="sibTrans" cxnId="{C338B756-D42D-4946-9ED2-E1045090C94B}">
      <dgm:prSet/>
      <dgm:spPr/>
      <dgm:t>
        <a:bodyPr/>
        <a:lstStyle/>
        <a:p>
          <a:endParaRPr lang="en-US"/>
        </a:p>
      </dgm:t>
    </dgm:pt>
    <dgm:pt modelId="{FF2C5168-72B1-4D67-9FA1-A998E35101A9}">
      <dgm:prSet phldrT="[Text]"/>
      <dgm:spPr/>
      <dgm:t>
        <a:bodyPr/>
        <a:lstStyle/>
        <a:p>
          <a:r>
            <a:rPr lang="en-US" dirty="0"/>
            <a:t>Poverty and belonging </a:t>
          </a:r>
        </a:p>
      </dgm:t>
    </dgm:pt>
    <dgm:pt modelId="{66171929-D706-4966-9688-A7AEE9BD3F1F}" type="parTrans" cxnId="{8D386326-0EB7-41F5-A493-127586423D97}">
      <dgm:prSet/>
      <dgm:spPr/>
      <dgm:t>
        <a:bodyPr/>
        <a:lstStyle/>
        <a:p>
          <a:endParaRPr lang="en-US"/>
        </a:p>
      </dgm:t>
    </dgm:pt>
    <dgm:pt modelId="{BF1D545C-C50D-4C31-9558-4F2E7F70D76D}" type="sibTrans" cxnId="{8D386326-0EB7-41F5-A493-127586423D97}">
      <dgm:prSet/>
      <dgm:spPr/>
      <dgm:t>
        <a:bodyPr/>
        <a:lstStyle/>
        <a:p>
          <a:endParaRPr lang="en-US"/>
        </a:p>
      </dgm:t>
    </dgm:pt>
    <dgm:pt modelId="{47FAADCA-8661-4B81-AA1A-91927AFCA1DD}">
      <dgm:prSet phldrT="[Text]"/>
      <dgm:spPr/>
      <dgm:t>
        <a:bodyPr/>
        <a:lstStyle/>
        <a:p>
          <a:r>
            <a:rPr lang="en-US" dirty="0"/>
            <a:t>Poverty, belonging and absent father figures</a:t>
          </a:r>
        </a:p>
      </dgm:t>
    </dgm:pt>
    <dgm:pt modelId="{AF967505-EF29-46C5-AB29-C91AB9991057}" type="parTrans" cxnId="{206CFFC8-D372-4F70-8A27-22180F1E96EB}">
      <dgm:prSet/>
      <dgm:spPr/>
      <dgm:t>
        <a:bodyPr/>
        <a:lstStyle/>
        <a:p>
          <a:endParaRPr lang="en-US"/>
        </a:p>
      </dgm:t>
    </dgm:pt>
    <dgm:pt modelId="{955205E1-A2AE-482C-B5D2-14E90D3444E6}" type="sibTrans" cxnId="{206CFFC8-D372-4F70-8A27-22180F1E96EB}">
      <dgm:prSet/>
      <dgm:spPr/>
      <dgm:t>
        <a:bodyPr/>
        <a:lstStyle/>
        <a:p>
          <a:endParaRPr lang="en-US"/>
        </a:p>
      </dgm:t>
    </dgm:pt>
    <dgm:pt modelId="{3FFCEB3B-E300-41CB-9133-99965A7DA7E3}">
      <dgm:prSet phldrT="[Text]"/>
      <dgm:spPr/>
      <dgm:t>
        <a:bodyPr/>
        <a:lstStyle/>
        <a:p>
          <a:r>
            <a:rPr lang="en-US" b="1"/>
            <a:t>Pathways</a:t>
          </a:r>
          <a:endParaRPr lang="en-US" dirty="0"/>
        </a:p>
      </dgm:t>
    </dgm:pt>
    <dgm:pt modelId="{861A012A-D99C-4287-BC33-7B0324A4F92C}" type="parTrans" cxnId="{2E98305B-721F-4A49-81D6-80B295A73D7B}">
      <dgm:prSet/>
      <dgm:spPr/>
      <dgm:t>
        <a:bodyPr/>
        <a:lstStyle/>
        <a:p>
          <a:endParaRPr lang="en-US"/>
        </a:p>
      </dgm:t>
    </dgm:pt>
    <dgm:pt modelId="{B51C13BC-9305-48A6-B552-99B63A112B3A}" type="sibTrans" cxnId="{2E98305B-721F-4A49-81D6-80B295A73D7B}">
      <dgm:prSet/>
      <dgm:spPr/>
      <dgm:t>
        <a:bodyPr/>
        <a:lstStyle/>
        <a:p>
          <a:endParaRPr lang="en-US"/>
        </a:p>
      </dgm:t>
    </dgm:pt>
    <dgm:pt modelId="{0B263F58-4104-44FA-B7A0-025C28EBF10A}">
      <dgm:prSet phldrT="[Text]"/>
      <dgm:spPr/>
      <dgm:t>
        <a:bodyPr/>
        <a:lstStyle/>
        <a:p>
          <a:r>
            <a:rPr lang="en-ZA" b="1"/>
            <a:t>Gender </a:t>
          </a:r>
          <a:endParaRPr lang="en-US" b="1" dirty="0"/>
        </a:p>
      </dgm:t>
    </dgm:pt>
    <dgm:pt modelId="{DDC0073A-D93F-447B-8652-E53275A0580D}" type="parTrans" cxnId="{2847B40B-6FE2-4C48-A5BD-88C8A1450359}">
      <dgm:prSet/>
      <dgm:spPr/>
      <dgm:t>
        <a:bodyPr/>
        <a:lstStyle/>
        <a:p>
          <a:endParaRPr lang="en-US"/>
        </a:p>
      </dgm:t>
    </dgm:pt>
    <dgm:pt modelId="{41D2CD60-B4C6-44F2-ACBE-3A4DFFD0CBCA}" type="sibTrans" cxnId="{2847B40B-6FE2-4C48-A5BD-88C8A1450359}">
      <dgm:prSet/>
      <dgm:spPr/>
      <dgm:t>
        <a:bodyPr/>
        <a:lstStyle/>
        <a:p>
          <a:endParaRPr lang="en-US"/>
        </a:p>
      </dgm:t>
    </dgm:pt>
    <dgm:pt modelId="{A2E0E8A9-BFED-4DB7-BFD5-2E54D9D0DE0B}">
      <dgm:prSet phldrT="[Text]"/>
      <dgm:spPr/>
      <dgm:t>
        <a:bodyPr/>
        <a:lstStyle/>
        <a:p>
          <a:r>
            <a:rPr lang="en-US" dirty="0"/>
            <a:t>Parental or sibling gang involvement  </a:t>
          </a:r>
        </a:p>
      </dgm:t>
    </dgm:pt>
    <dgm:pt modelId="{FD500EBA-D83F-4CBD-B7B2-A59770D2EF90}" type="parTrans" cxnId="{A32B1B60-C859-43AF-9A23-C2B44C9278C6}">
      <dgm:prSet/>
      <dgm:spPr/>
      <dgm:t>
        <a:bodyPr/>
        <a:lstStyle/>
        <a:p>
          <a:endParaRPr lang="en-US"/>
        </a:p>
      </dgm:t>
    </dgm:pt>
    <dgm:pt modelId="{45B81658-762B-4A5B-B665-CA8B85DDA0CB}" type="sibTrans" cxnId="{A32B1B60-C859-43AF-9A23-C2B44C9278C6}">
      <dgm:prSet/>
      <dgm:spPr/>
      <dgm:t>
        <a:bodyPr/>
        <a:lstStyle/>
        <a:p>
          <a:endParaRPr lang="en-US"/>
        </a:p>
      </dgm:t>
    </dgm:pt>
    <dgm:pt modelId="{CA309F6F-1029-40C1-B2FF-7376EFCC818F}" type="pres">
      <dgm:prSet presAssocID="{00A72ACF-9F23-47B4-B1A3-097C71C63B50}" presName="compositeShape" presStyleCnt="0">
        <dgm:presLayoutVars>
          <dgm:chMax val="2"/>
          <dgm:dir/>
          <dgm:resizeHandles val="exact"/>
        </dgm:presLayoutVars>
      </dgm:prSet>
      <dgm:spPr/>
    </dgm:pt>
    <dgm:pt modelId="{5C6AB8D3-98EB-4D52-B40D-9ED5E1AF42DD}" type="pres">
      <dgm:prSet presAssocID="{00A72ACF-9F23-47B4-B1A3-097C71C63B50}" presName="divider" presStyleLbl="fgShp" presStyleIdx="0" presStyleCnt="1"/>
      <dgm:spPr/>
    </dgm:pt>
    <dgm:pt modelId="{1333E66A-7DD8-46AF-99A6-CA884B8F7F3E}" type="pres">
      <dgm:prSet presAssocID="{FBC452E0-B8D0-4785-BFE2-AB9D2798F149}" presName="downArrow" presStyleLbl="node1" presStyleIdx="0" presStyleCnt="2"/>
      <dgm:spPr/>
    </dgm:pt>
    <dgm:pt modelId="{A2235733-A6A5-402C-AEC4-60C0BAE5422C}" type="pres">
      <dgm:prSet presAssocID="{FBC452E0-B8D0-4785-BFE2-AB9D2798F149}" presName="downArrowText" presStyleLbl="revTx" presStyleIdx="0" presStyleCnt="2" custScaleX="154155">
        <dgm:presLayoutVars>
          <dgm:bulletEnabled val="1"/>
        </dgm:presLayoutVars>
      </dgm:prSet>
      <dgm:spPr/>
    </dgm:pt>
    <dgm:pt modelId="{B5F35CA1-9699-45FF-8AFF-CCAE5088A83F}" type="pres">
      <dgm:prSet presAssocID="{3FFCEB3B-E300-41CB-9133-99965A7DA7E3}" presName="upArrow" presStyleLbl="node1" presStyleIdx="1" presStyleCnt="2"/>
      <dgm:spPr/>
    </dgm:pt>
    <dgm:pt modelId="{6FE46A94-1E0B-4EB7-AA21-DC37A35962E9}" type="pres">
      <dgm:prSet presAssocID="{3FFCEB3B-E300-41CB-9133-99965A7DA7E3}" presName="upArrowText" presStyleLbl="revTx" presStyleIdx="1" presStyleCnt="2" custScaleX="164479">
        <dgm:presLayoutVars>
          <dgm:bulletEnabled val="1"/>
        </dgm:presLayoutVars>
      </dgm:prSet>
      <dgm:spPr/>
    </dgm:pt>
  </dgm:ptLst>
  <dgm:cxnLst>
    <dgm:cxn modelId="{6435B402-16EE-45C3-A5F8-A897DD5225C2}" srcId="{FBC452E0-B8D0-4785-BFE2-AB9D2798F149}" destId="{3687F435-4BC3-43D2-9B3B-F1D2107D5570}" srcOrd="2" destOrd="0" parTransId="{AFDBA9E7-5460-4898-BBF5-D552547DF5FA}" sibTransId="{0B4095CA-1C2A-4EE5-BB64-FD9687C99D33}"/>
    <dgm:cxn modelId="{47BCAB08-3D1F-4969-8F5E-0DC07F568CB5}" type="presOf" srcId="{A3AD42FF-3F1D-4316-951C-3070EEC35DE1}" destId="{6FE46A94-1E0B-4EB7-AA21-DC37A35962E9}" srcOrd="0" destOrd="3" presId="urn:microsoft.com/office/officeart/2005/8/layout/arrow3"/>
    <dgm:cxn modelId="{2847B40B-6FE2-4C48-A5BD-88C8A1450359}" srcId="{FBC452E0-B8D0-4785-BFE2-AB9D2798F149}" destId="{0B263F58-4104-44FA-B7A0-025C28EBF10A}" srcOrd="1" destOrd="0" parTransId="{DDC0073A-D93F-447B-8652-E53275A0580D}" sibTransId="{41D2CD60-B4C6-44F2-ACBE-3A4DFFD0CBCA}"/>
    <dgm:cxn modelId="{C502A90D-332F-4249-BFC9-32A4567C4F0D}" srcId="{3FFCEB3B-E300-41CB-9133-99965A7DA7E3}" destId="{A3AD42FF-3F1D-4316-951C-3070EEC35DE1}" srcOrd="2" destOrd="0" parTransId="{585FD2A8-8004-4D09-94D7-A86C2AC2961D}" sibTransId="{93769B47-9F73-40CA-A850-C3D4A37B7CFD}"/>
    <dgm:cxn modelId="{B3FE9A1C-5F3F-4CA3-82E5-2A026F3B4443}" type="presOf" srcId="{3687F435-4BC3-43D2-9B3B-F1D2107D5570}" destId="{A2235733-A6A5-402C-AEC4-60C0BAE5422C}" srcOrd="0" destOrd="3" presId="urn:microsoft.com/office/officeart/2005/8/layout/arrow3"/>
    <dgm:cxn modelId="{3232B321-2EF5-451A-9489-F4D683F2CD71}" type="presOf" srcId="{8D0AB4A1-373E-43A6-AC27-A6CBE3AC4D30}" destId="{A2235733-A6A5-402C-AEC4-60C0BAE5422C}" srcOrd="0" destOrd="1" presId="urn:microsoft.com/office/officeart/2005/8/layout/arrow3"/>
    <dgm:cxn modelId="{7EADBD25-7A2B-443B-8865-9887D392377C}" srcId="{FBC452E0-B8D0-4785-BFE2-AB9D2798F149}" destId="{8D0AB4A1-373E-43A6-AC27-A6CBE3AC4D30}" srcOrd="0" destOrd="0" parTransId="{5EC6873A-46AB-4497-AE44-19D49DBF74A4}" sibTransId="{5329E8E1-AC75-4310-998D-9F5028C6D406}"/>
    <dgm:cxn modelId="{8D386326-0EB7-41F5-A493-127586423D97}" srcId="{3FFCEB3B-E300-41CB-9133-99965A7DA7E3}" destId="{FF2C5168-72B1-4D67-9FA1-A998E35101A9}" srcOrd="4" destOrd="0" parTransId="{66171929-D706-4966-9688-A7AEE9BD3F1F}" sibTransId="{BF1D545C-C50D-4C31-9558-4F2E7F70D76D}"/>
    <dgm:cxn modelId="{6B987C2F-38DF-466E-B4AB-8C793DAD178E}" type="presOf" srcId="{0B263F58-4104-44FA-B7A0-025C28EBF10A}" destId="{A2235733-A6A5-402C-AEC4-60C0BAE5422C}" srcOrd="0" destOrd="2" presId="urn:microsoft.com/office/officeart/2005/8/layout/arrow3"/>
    <dgm:cxn modelId="{2E98305B-721F-4A49-81D6-80B295A73D7B}" srcId="{00A72ACF-9F23-47B4-B1A3-097C71C63B50}" destId="{3FFCEB3B-E300-41CB-9133-99965A7DA7E3}" srcOrd="1" destOrd="0" parTransId="{861A012A-D99C-4287-BC33-7B0324A4F92C}" sibTransId="{B51C13BC-9305-48A6-B552-99B63A112B3A}"/>
    <dgm:cxn modelId="{A32B1B60-C859-43AF-9A23-C2B44C9278C6}" srcId="{FBC452E0-B8D0-4785-BFE2-AB9D2798F149}" destId="{A2E0E8A9-BFED-4DB7-BFD5-2E54D9D0DE0B}" srcOrd="7" destOrd="0" parTransId="{FD500EBA-D83F-4CBD-B7B2-A59770D2EF90}" sibTransId="{45B81658-762B-4A5B-B665-CA8B85DDA0CB}"/>
    <dgm:cxn modelId="{9B3CA743-10E6-421F-823E-5E3267FE9D5B}" srcId="{FBC452E0-B8D0-4785-BFE2-AB9D2798F149}" destId="{C8B2C2E6-47D1-4F33-8EF8-5F0C2E298F0E}" srcOrd="5" destOrd="0" parTransId="{B99705F9-8B55-4B11-858B-4B98D23030C7}" sibTransId="{1E374EA9-84F9-4FFC-A08F-A194CF557267}"/>
    <dgm:cxn modelId="{0C262D45-936C-4470-96C2-C9AF1A7973DA}" type="presOf" srcId="{6F1DC1EF-FBDE-419B-9A75-CC080B3199E2}" destId="{6FE46A94-1E0B-4EB7-AA21-DC37A35962E9}" srcOrd="0" destOrd="2" presId="urn:microsoft.com/office/officeart/2005/8/layout/arrow3"/>
    <dgm:cxn modelId="{8BCF2F46-E8C5-4753-80E1-2BD3172C4172}" type="presOf" srcId="{F5E6B4C4-4B54-44AA-9C4C-B1F590F1BA42}" destId="{A2235733-A6A5-402C-AEC4-60C0BAE5422C}" srcOrd="0" destOrd="7" presId="urn:microsoft.com/office/officeart/2005/8/layout/arrow3"/>
    <dgm:cxn modelId="{31380C6E-D326-4EA3-AF83-67DCE7759B04}" type="presOf" srcId="{0FD8D758-9091-4FF5-B010-D6036C75DA03}" destId="{A2235733-A6A5-402C-AEC4-60C0BAE5422C}" srcOrd="0" destOrd="4" presId="urn:microsoft.com/office/officeart/2005/8/layout/arrow3"/>
    <dgm:cxn modelId="{4D396555-8907-4311-9A9D-459ADB13E6C2}" srcId="{3FFCEB3B-E300-41CB-9133-99965A7DA7E3}" destId="{CD77AC50-62DD-4786-9C90-CBDDD30486F1}" srcOrd="0" destOrd="0" parTransId="{993EADF0-14CA-4BB6-A47D-3ECA54893A71}" sibTransId="{6A9ACA53-7B89-49B8-9F7C-83B13A9762E9}"/>
    <dgm:cxn modelId="{F58EB575-50D5-4BBF-84B1-B5ABE41DD6C2}" type="presOf" srcId="{FBC452E0-B8D0-4785-BFE2-AB9D2798F149}" destId="{A2235733-A6A5-402C-AEC4-60C0BAE5422C}" srcOrd="0" destOrd="0" presId="urn:microsoft.com/office/officeart/2005/8/layout/arrow3"/>
    <dgm:cxn modelId="{C338B756-D42D-4946-9ED2-E1045090C94B}" srcId="{3FFCEB3B-E300-41CB-9133-99965A7DA7E3}" destId="{0030A7D4-B441-4BD7-87DA-E7EF851551F1}" srcOrd="3" destOrd="0" parTransId="{08DCA2F7-E615-4518-A166-8967D05D8C66}" sibTransId="{28BFB308-E43A-45A5-AAE1-DA615BB1F3F8}"/>
    <dgm:cxn modelId="{79FBC47A-3C8A-460E-8684-27FB08493649}" srcId="{FBC452E0-B8D0-4785-BFE2-AB9D2798F149}" destId="{CD2A5557-7E0D-4373-A4F5-6C65101293B1}" srcOrd="4" destOrd="0" parTransId="{B360F139-66B2-43E3-AB01-2B8822DEEC7F}" sibTransId="{96DB6A0D-726D-4396-A888-C3DDDF44A5C8}"/>
    <dgm:cxn modelId="{CECFF77C-7F17-485A-8F34-9B4477613F3F}" srcId="{3FFCEB3B-E300-41CB-9133-99965A7DA7E3}" destId="{6F1DC1EF-FBDE-419B-9A75-CC080B3199E2}" srcOrd="1" destOrd="0" parTransId="{8D35BA4D-7A0F-40A1-B0A2-808084B95D64}" sibTransId="{1FCBDFC6-F872-41E9-9007-C78C90547492}"/>
    <dgm:cxn modelId="{6A650F80-6C2A-4751-868D-267E0674DED3}" type="presOf" srcId="{FF2C5168-72B1-4D67-9FA1-A998E35101A9}" destId="{6FE46A94-1E0B-4EB7-AA21-DC37A35962E9}" srcOrd="0" destOrd="5" presId="urn:microsoft.com/office/officeart/2005/8/layout/arrow3"/>
    <dgm:cxn modelId="{0DCBDDA3-124D-47C8-9027-96FCFFD5EA8C}" type="presOf" srcId="{CD77AC50-62DD-4786-9C90-CBDDD30486F1}" destId="{6FE46A94-1E0B-4EB7-AA21-DC37A35962E9}" srcOrd="0" destOrd="1" presId="urn:microsoft.com/office/officeart/2005/8/layout/arrow3"/>
    <dgm:cxn modelId="{0B7D08A8-4E1C-42BB-9913-5799292F286F}" type="presOf" srcId="{47FAADCA-8661-4B81-AA1A-91927AFCA1DD}" destId="{6FE46A94-1E0B-4EB7-AA21-DC37A35962E9}" srcOrd="0" destOrd="6" presId="urn:microsoft.com/office/officeart/2005/8/layout/arrow3"/>
    <dgm:cxn modelId="{3E4F72AC-EF41-4EAD-9852-2CD466FCE8E1}" type="presOf" srcId="{C8B2C2E6-47D1-4F33-8EF8-5F0C2E298F0E}" destId="{A2235733-A6A5-402C-AEC4-60C0BAE5422C}" srcOrd="0" destOrd="6" presId="urn:microsoft.com/office/officeart/2005/8/layout/arrow3"/>
    <dgm:cxn modelId="{9C7767B9-60B9-4A19-BD8A-6EEB093B1E94}" type="presOf" srcId="{CD2A5557-7E0D-4373-A4F5-6C65101293B1}" destId="{A2235733-A6A5-402C-AEC4-60C0BAE5422C}" srcOrd="0" destOrd="5" presId="urn:microsoft.com/office/officeart/2005/8/layout/arrow3"/>
    <dgm:cxn modelId="{B5CC37C6-D7BD-45E8-BE52-A6516266D944}" srcId="{FBC452E0-B8D0-4785-BFE2-AB9D2798F149}" destId="{F5E6B4C4-4B54-44AA-9C4C-B1F590F1BA42}" srcOrd="6" destOrd="0" parTransId="{8F708663-78D2-443F-AD37-628673D1FC01}" sibTransId="{043FF8F7-92A6-47B1-B7D8-F409166885DF}"/>
    <dgm:cxn modelId="{206CFFC8-D372-4F70-8A27-22180F1E96EB}" srcId="{3FFCEB3B-E300-41CB-9133-99965A7DA7E3}" destId="{47FAADCA-8661-4B81-AA1A-91927AFCA1DD}" srcOrd="5" destOrd="0" parTransId="{AF967505-EF29-46C5-AB29-C91AB9991057}" sibTransId="{955205E1-A2AE-482C-B5D2-14E90D3444E6}"/>
    <dgm:cxn modelId="{4B8652DB-80AE-423E-BD3B-90F8E7FAD3F9}" type="presOf" srcId="{A2E0E8A9-BFED-4DB7-BFD5-2E54D9D0DE0B}" destId="{A2235733-A6A5-402C-AEC4-60C0BAE5422C}" srcOrd="0" destOrd="8" presId="urn:microsoft.com/office/officeart/2005/8/layout/arrow3"/>
    <dgm:cxn modelId="{EBC30CE7-0529-41DA-8636-21E4478A862B}" type="presOf" srcId="{0030A7D4-B441-4BD7-87DA-E7EF851551F1}" destId="{6FE46A94-1E0B-4EB7-AA21-DC37A35962E9}" srcOrd="0" destOrd="4" presId="urn:microsoft.com/office/officeart/2005/8/layout/arrow3"/>
    <dgm:cxn modelId="{51B865EB-98D4-4890-BF9F-3393C95ECEAD}" srcId="{FBC452E0-B8D0-4785-BFE2-AB9D2798F149}" destId="{0FD8D758-9091-4FF5-B010-D6036C75DA03}" srcOrd="3" destOrd="0" parTransId="{2198FA12-1230-4FED-84DF-7C135A737957}" sibTransId="{35AB2A87-11BE-49C0-AEF7-40FC358758B0}"/>
    <dgm:cxn modelId="{D8B76FF0-2CE2-40B2-B992-C474FCB52DF9}" srcId="{00A72ACF-9F23-47B4-B1A3-097C71C63B50}" destId="{FBC452E0-B8D0-4785-BFE2-AB9D2798F149}" srcOrd="0" destOrd="0" parTransId="{8C3554F9-245F-4419-9C55-9B0558CE41AA}" sibTransId="{0B63BD2D-B055-4EE5-9788-C39A715003A3}"/>
    <dgm:cxn modelId="{7CAC8BFB-587D-466A-801A-09DFAEC3BA3B}" type="presOf" srcId="{00A72ACF-9F23-47B4-B1A3-097C71C63B50}" destId="{CA309F6F-1029-40C1-B2FF-7376EFCC818F}" srcOrd="0" destOrd="0" presId="urn:microsoft.com/office/officeart/2005/8/layout/arrow3"/>
    <dgm:cxn modelId="{391E68FD-8756-4CFE-B07E-BE916BDB0A80}" type="presOf" srcId="{3FFCEB3B-E300-41CB-9133-99965A7DA7E3}" destId="{6FE46A94-1E0B-4EB7-AA21-DC37A35962E9}" srcOrd="0" destOrd="0" presId="urn:microsoft.com/office/officeart/2005/8/layout/arrow3"/>
    <dgm:cxn modelId="{0B0C9A4C-2849-452C-A165-4E20C5CBC395}" type="presParOf" srcId="{CA309F6F-1029-40C1-B2FF-7376EFCC818F}" destId="{5C6AB8D3-98EB-4D52-B40D-9ED5E1AF42DD}" srcOrd="0" destOrd="0" presId="urn:microsoft.com/office/officeart/2005/8/layout/arrow3"/>
    <dgm:cxn modelId="{8E9CDADE-025F-4F16-BC4A-F4EAB95A5070}" type="presParOf" srcId="{CA309F6F-1029-40C1-B2FF-7376EFCC818F}" destId="{1333E66A-7DD8-46AF-99A6-CA884B8F7F3E}" srcOrd="1" destOrd="0" presId="urn:microsoft.com/office/officeart/2005/8/layout/arrow3"/>
    <dgm:cxn modelId="{75CF17F9-C2A6-4182-8779-8B4E4C9BE84D}" type="presParOf" srcId="{CA309F6F-1029-40C1-B2FF-7376EFCC818F}" destId="{A2235733-A6A5-402C-AEC4-60C0BAE5422C}" srcOrd="2" destOrd="0" presId="urn:microsoft.com/office/officeart/2005/8/layout/arrow3"/>
    <dgm:cxn modelId="{DF780C1F-5F5D-4543-95B7-EDAEEF52F326}" type="presParOf" srcId="{CA309F6F-1029-40C1-B2FF-7376EFCC818F}" destId="{B5F35CA1-9699-45FF-8AFF-CCAE5088A83F}" srcOrd="3" destOrd="0" presId="urn:microsoft.com/office/officeart/2005/8/layout/arrow3"/>
    <dgm:cxn modelId="{CE1230F9-FC8F-426F-8BF3-94EA3C7728AB}" type="presParOf" srcId="{CA309F6F-1029-40C1-B2FF-7376EFCC818F}" destId="{6FE46A94-1E0B-4EB7-AA21-DC37A35962E9}"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5C9546D-B00C-4ECE-8D60-0ECA6E8E4596}" type="doc">
      <dgm:prSet loTypeId="urn:microsoft.com/office/officeart/2005/8/layout/hProcess4" loCatId="process" qsTypeId="urn:microsoft.com/office/officeart/2005/8/quickstyle/3d1" qsCatId="3D" csTypeId="urn:microsoft.com/office/officeart/2005/8/colors/accent6_1" csCatId="accent6" phldr="1"/>
      <dgm:spPr/>
      <dgm:t>
        <a:bodyPr/>
        <a:lstStyle/>
        <a:p>
          <a:endParaRPr lang="en-US"/>
        </a:p>
      </dgm:t>
    </dgm:pt>
    <dgm:pt modelId="{7EA983CD-355C-4D6E-9735-127978BCF112}">
      <dgm:prSet phldrT="[Text]"/>
      <dgm:spPr/>
      <dgm:t>
        <a:bodyPr/>
        <a:lstStyle/>
        <a:p>
          <a:r>
            <a:rPr lang="en-ZA" b="1" dirty="0"/>
            <a:t>Occult gangs</a:t>
          </a:r>
          <a:endParaRPr lang="en-US" b="1" dirty="0"/>
        </a:p>
      </dgm:t>
    </dgm:pt>
    <dgm:pt modelId="{589E10F5-9DBB-40A4-B044-1E473724953B}" type="parTrans" cxnId="{751B2259-5696-45BE-B457-26A4F0076C57}">
      <dgm:prSet/>
      <dgm:spPr/>
      <dgm:t>
        <a:bodyPr/>
        <a:lstStyle/>
        <a:p>
          <a:endParaRPr lang="en-US"/>
        </a:p>
      </dgm:t>
    </dgm:pt>
    <dgm:pt modelId="{2A6826B6-2C2B-495C-9AC3-9C14F8E0B284}" type="sibTrans" cxnId="{751B2259-5696-45BE-B457-26A4F0076C57}">
      <dgm:prSet/>
      <dgm:spPr/>
      <dgm:t>
        <a:bodyPr/>
        <a:lstStyle/>
        <a:p>
          <a:endParaRPr lang="en-US"/>
        </a:p>
      </dgm:t>
    </dgm:pt>
    <dgm:pt modelId="{875E6048-94F1-43FC-BA87-4260B73476A8}">
      <dgm:prSet phldrT="[Text]"/>
      <dgm:spPr/>
      <dgm:t>
        <a:bodyPr/>
        <a:lstStyle/>
        <a:p>
          <a:r>
            <a:rPr lang="en-ZA" dirty="0"/>
            <a:t>Spiritual power</a:t>
          </a:r>
          <a:endParaRPr lang="en-US" dirty="0"/>
        </a:p>
      </dgm:t>
    </dgm:pt>
    <dgm:pt modelId="{53646964-64B4-4979-9796-F9419066C18D}" type="parTrans" cxnId="{70634F0F-C643-4875-84F8-0D593B004030}">
      <dgm:prSet/>
      <dgm:spPr/>
      <dgm:t>
        <a:bodyPr/>
        <a:lstStyle/>
        <a:p>
          <a:endParaRPr lang="en-US"/>
        </a:p>
      </dgm:t>
    </dgm:pt>
    <dgm:pt modelId="{50788A85-E272-4B3F-833B-658E5C6ED0AE}" type="sibTrans" cxnId="{70634F0F-C643-4875-84F8-0D593B004030}">
      <dgm:prSet/>
      <dgm:spPr/>
      <dgm:t>
        <a:bodyPr/>
        <a:lstStyle/>
        <a:p>
          <a:endParaRPr lang="en-US"/>
        </a:p>
      </dgm:t>
    </dgm:pt>
    <dgm:pt modelId="{68417BDE-6077-4836-8FD6-44954919E19D}">
      <dgm:prSet phldrT="[Text]"/>
      <dgm:spPr/>
      <dgm:t>
        <a:bodyPr/>
        <a:lstStyle/>
        <a:p>
          <a:r>
            <a:rPr lang="en-ZA" dirty="0"/>
            <a:t>Financial gain</a:t>
          </a:r>
          <a:endParaRPr lang="en-US" dirty="0"/>
        </a:p>
      </dgm:t>
    </dgm:pt>
    <dgm:pt modelId="{9833CE04-2BDD-4AC0-9B7E-2A961E89C1A6}" type="parTrans" cxnId="{478AE48C-3F01-46D5-BB99-82896B65303B}">
      <dgm:prSet/>
      <dgm:spPr/>
      <dgm:t>
        <a:bodyPr/>
        <a:lstStyle/>
        <a:p>
          <a:endParaRPr lang="en-US"/>
        </a:p>
      </dgm:t>
    </dgm:pt>
    <dgm:pt modelId="{DE6B5F40-4D84-4213-966D-930C2F98DB6A}" type="sibTrans" cxnId="{478AE48C-3F01-46D5-BB99-82896B65303B}">
      <dgm:prSet/>
      <dgm:spPr/>
      <dgm:t>
        <a:bodyPr/>
        <a:lstStyle/>
        <a:p>
          <a:endParaRPr lang="en-US"/>
        </a:p>
      </dgm:t>
    </dgm:pt>
    <dgm:pt modelId="{33521CAD-6CAB-4859-9E67-E0CB3F0395C4}">
      <dgm:prSet phldrT="[Text]" custT="1"/>
      <dgm:spPr/>
      <dgm:t>
        <a:bodyPr/>
        <a:lstStyle/>
        <a:p>
          <a:pPr algn="just">
            <a:buNone/>
          </a:pPr>
          <a:r>
            <a:rPr lang="en-ZA" sz="1400" b="0" dirty="0"/>
            <a:t>O10: I am also a 666 member – I know the 666 drink blood, it’s their ritual. It gives you power, but you are now going too deep and I cannot answer more.</a:t>
          </a:r>
          <a:endParaRPr lang="en-US" sz="1400" b="0" dirty="0"/>
        </a:p>
      </dgm:t>
    </dgm:pt>
    <dgm:pt modelId="{49AA565F-BACD-4CE1-AED6-0D826770072B}" type="parTrans" cxnId="{2D59AFE4-E87E-4D41-BA10-1FEA883D28A6}">
      <dgm:prSet/>
      <dgm:spPr/>
      <dgm:t>
        <a:bodyPr/>
        <a:lstStyle/>
        <a:p>
          <a:endParaRPr lang="en-US"/>
        </a:p>
      </dgm:t>
    </dgm:pt>
    <dgm:pt modelId="{0EC81105-94B2-4F08-ABEE-5AB75A090FF7}" type="sibTrans" cxnId="{2D59AFE4-E87E-4D41-BA10-1FEA883D28A6}">
      <dgm:prSet/>
      <dgm:spPr/>
      <dgm:t>
        <a:bodyPr/>
        <a:lstStyle/>
        <a:p>
          <a:endParaRPr lang="en-US"/>
        </a:p>
      </dgm:t>
    </dgm:pt>
    <dgm:pt modelId="{2F4AC67A-8597-41D6-8680-19DBB5F00F5E}">
      <dgm:prSet phldrT="[Text]"/>
      <dgm:spPr/>
      <dgm:t>
        <a:bodyPr/>
        <a:lstStyle/>
        <a:p>
          <a:endParaRPr lang="en-US" dirty="0"/>
        </a:p>
      </dgm:t>
    </dgm:pt>
    <dgm:pt modelId="{B548B866-FA9C-4A33-AFF6-13C146CD3604}" type="parTrans" cxnId="{1531E8A9-1A06-4798-A53B-7453DA4B6F85}">
      <dgm:prSet/>
      <dgm:spPr/>
      <dgm:t>
        <a:bodyPr/>
        <a:lstStyle/>
        <a:p>
          <a:endParaRPr lang="en-US"/>
        </a:p>
      </dgm:t>
    </dgm:pt>
    <dgm:pt modelId="{243332CE-7DC7-4209-8653-708AD1C23F99}" type="sibTrans" cxnId="{1531E8A9-1A06-4798-A53B-7453DA4B6F85}">
      <dgm:prSet/>
      <dgm:spPr/>
      <dgm:t>
        <a:bodyPr/>
        <a:lstStyle/>
        <a:p>
          <a:endParaRPr lang="en-US"/>
        </a:p>
      </dgm:t>
    </dgm:pt>
    <dgm:pt modelId="{7E7DAB05-EDD3-4FB7-9FB9-DFF30A28CCB3}">
      <dgm:prSet custT="1"/>
      <dgm:spPr/>
      <dgm:t>
        <a:bodyPr/>
        <a:lstStyle/>
        <a:p>
          <a:pPr algn="just">
            <a:buNone/>
          </a:pPr>
          <a:r>
            <a:rPr lang="en-ZA" sz="1400" b="0" dirty="0"/>
            <a:t>And most of them join not only for the money or the physical power, they join for spiritual power over other people (S2).</a:t>
          </a:r>
          <a:endParaRPr lang="en-US" sz="900" b="0" dirty="0"/>
        </a:p>
      </dgm:t>
    </dgm:pt>
    <dgm:pt modelId="{9628FB73-2894-4F20-BA40-7A2E2C8966C6}" type="parTrans" cxnId="{1C767D25-5093-4738-B65E-46915B35BB30}">
      <dgm:prSet/>
      <dgm:spPr/>
      <dgm:t>
        <a:bodyPr/>
        <a:lstStyle/>
        <a:p>
          <a:endParaRPr lang="en-US"/>
        </a:p>
      </dgm:t>
    </dgm:pt>
    <dgm:pt modelId="{C248AA2B-66D5-41C9-98F1-CED26AAC7DEA}" type="sibTrans" cxnId="{1C767D25-5093-4738-B65E-46915B35BB30}">
      <dgm:prSet/>
      <dgm:spPr/>
      <dgm:t>
        <a:bodyPr/>
        <a:lstStyle/>
        <a:p>
          <a:endParaRPr lang="en-US"/>
        </a:p>
      </dgm:t>
    </dgm:pt>
    <dgm:pt modelId="{AFF95C19-4E58-4AA9-BDDA-DD36CA232713}">
      <dgm:prSet custT="1"/>
      <dgm:spPr/>
      <dgm:t>
        <a:bodyPr/>
        <a:lstStyle/>
        <a:p>
          <a:pPr algn="just">
            <a:buNone/>
          </a:pPr>
          <a:r>
            <a:rPr lang="en-ZA" sz="1400" b="0" dirty="0"/>
            <a:t>O24: The IJP and Roma, muti assists to give them power, they have ‘power belts’ to protect them. The BTK and 666 get bad spirits, when they attack other gangs, they speak to Lucifer to give them powers. </a:t>
          </a:r>
          <a:endParaRPr lang="en-US" sz="1400" b="0" dirty="0"/>
        </a:p>
      </dgm:t>
    </dgm:pt>
    <dgm:pt modelId="{3EE8E3EB-D3CB-49E6-9B1A-AF2AF99970B2}" type="sibTrans" cxnId="{4EBB59C6-E983-46F2-A78E-E1415AC9F756}">
      <dgm:prSet/>
      <dgm:spPr/>
      <dgm:t>
        <a:bodyPr/>
        <a:lstStyle/>
        <a:p>
          <a:endParaRPr lang="en-US"/>
        </a:p>
      </dgm:t>
    </dgm:pt>
    <dgm:pt modelId="{15CB1242-4C55-422D-87A6-BAE88C8AED11}" type="parTrans" cxnId="{4EBB59C6-E983-46F2-A78E-E1415AC9F756}">
      <dgm:prSet/>
      <dgm:spPr/>
      <dgm:t>
        <a:bodyPr/>
        <a:lstStyle/>
        <a:p>
          <a:endParaRPr lang="en-US"/>
        </a:p>
      </dgm:t>
    </dgm:pt>
    <dgm:pt modelId="{59720024-9187-4085-9E3C-403E0E522FA2}" type="pres">
      <dgm:prSet presAssocID="{55C9546D-B00C-4ECE-8D60-0ECA6E8E4596}" presName="Name0" presStyleCnt="0">
        <dgm:presLayoutVars>
          <dgm:dir/>
          <dgm:animLvl val="lvl"/>
          <dgm:resizeHandles val="exact"/>
        </dgm:presLayoutVars>
      </dgm:prSet>
      <dgm:spPr/>
    </dgm:pt>
    <dgm:pt modelId="{12E1E3AA-26E3-4127-A86D-FF3991630A5E}" type="pres">
      <dgm:prSet presAssocID="{55C9546D-B00C-4ECE-8D60-0ECA6E8E4596}" presName="tSp" presStyleCnt="0"/>
      <dgm:spPr/>
    </dgm:pt>
    <dgm:pt modelId="{D9B01E3D-168A-4DEE-9143-84513D5FF682}" type="pres">
      <dgm:prSet presAssocID="{55C9546D-B00C-4ECE-8D60-0ECA6E8E4596}" presName="bSp" presStyleCnt="0"/>
      <dgm:spPr/>
    </dgm:pt>
    <dgm:pt modelId="{C443D8E7-DDE7-4B0E-97A7-00DE243CB243}" type="pres">
      <dgm:prSet presAssocID="{55C9546D-B00C-4ECE-8D60-0ECA6E8E4596}" presName="process" presStyleCnt="0"/>
      <dgm:spPr/>
    </dgm:pt>
    <dgm:pt modelId="{FE1903DA-21A2-4D41-91AD-AF822A52B61A}" type="pres">
      <dgm:prSet presAssocID="{7EA983CD-355C-4D6E-9735-127978BCF112}" presName="composite1" presStyleCnt="0"/>
      <dgm:spPr/>
    </dgm:pt>
    <dgm:pt modelId="{5BBA3DC9-7351-4822-B720-2ABCA7A23C51}" type="pres">
      <dgm:prSet presAssocID="{7EA983CD-355C-4D6E-9735-127978BCF112}" presName="dummyNode1" presStyleLbl="node1" presStyleIdx="0" presStyleCnt="4"/>
      <dgm:spPr/>
    </dgm:pt>
    <dgm:pt modelId="{CFFFFD6B-30F2-47B8-A0C9-565977023D48}" type="pres">
      <dgm:prSet presAssocID="{7EA983CD-355C-4D6E-9735-127978BCF112}" presName="childNode1" presStyleLbl="bgAcc1" presStyleIdx="0" presStyleCnt="4" custScaleX="121179">
        <dgm:presLayoutVars>
          <dgm:bulletEnabled val="1"/>
        </dgm:presLayoutVars>
      </dgm:prSet>
      <dgm:spPr/>
    </dgm:pt>
    <dgm:pt modelId="{BF68DEC7-A2F0-46C9-8303-9A10E7DCC4B4}" type="pres">
      <dgm:prSet presAssocID="{7EA983CD-355C-4D6E-9735-127978BCF112}" presName="childNode1tx" presStyleLbl="bgAcc1" presStyleIdx="0" presStyleCnt="4">
        <dgm:presLayoutVars>
          <dgm:bulletEnabled val="1"/>
        </dgm:presLayoutVars>
      </dgm:prSet>
      <dgm:spPr/>
    </dgm:pt>
    <dgm:pt modelId="{4DDFDE0F-9D45-4FBE-99EB-763A778ADADF}" type="pres">
      <dgm:prSet presAssocID="{7EA983CD-355C-4D6E-9735-127978BCF112}" presName="parentNode1" presStyleLbl="node1" presStyleIdx="0" presStyleCnt="4">
        <dgm:presLayoutVars>
          <dgm:chMax val="1"/>
          <dgm:bulletEnabled val="1"/>
        </dgm:presLayoutVars>
      </dgm:prSet>
      <dgm:spPr/>
    </dgm:pt>
    <dgm:pt modelId="{2999E08F-817B-4ED5-A3B1-73595AA228AC}" type="pres">
      <dgm:prSet presAssocID="{7EA983CD-355C-4D6E-9735-127978BCF112}" presName="connSite1" presStyleCnt="0"/>
      <dgm:spPr/>
    </dgm:pt>
    <dgm:pt modelId="{1FA1CF3A-7245-4DA9-B1AE-20A91A397E9E}" type="pres">
      <dgm:prSet presAssocID="{2A6826B6-2C2B-495C-9AC3-9C14F8E0B284}" presName="Name9" presStyleLbl="sibTrans2D1" presStyleIdx="0" presStyleCnt="3" custLinFactNeighborY="-10960"/>
      <dgm:spPr/>
    </dgm:pt>
    <dgm:pt modelId="{BD6DB605-6AB1-49A2-A568-52D1829325D8}" type="pres">
      <dgm:prSet presAssocID="{33521CAD-6CAB-4859-9E67-E0CB3F0395C4}" presName="composite2" presStyleCnt="0"/>
      <dgm:spPr/>
    </dgm:pt>
    <dgm:pt modelId="{E5153E61-A29D-4CCF-A841-11540CA81C78}" type="pres">
      <dgm:prSet presAssocID="{33521CAD-6CAB-4859-9E67-E0CB3F0395C4}" presName="dummyNode2" presStyleLbl="node1" presStyleIdx="0" presStyleCnt="4"/>
      <dgm:spPr/>
    </dgm:pt>
    <dgm:pt modelId="{18836D4D-7D31-44B4-92E2-66940D5FA78B}" type="pres">
      <dgm:prSet presAssocID="{33521CAD-6CAB-4859-9E67-E0CB3F0395C4}" presName="childNode2" presStyleLbl="bgAcc1" presStyleIdx="1" presStyleCnt="4">
        <dgm:presLayoutVars>
          <dgm:bulletEnabled val="1"/>
        </dgm:presLayoutVars>
      </dgm:prSet>
      <dgm:spPr/>
    </dgm:pt>
    <dgm:pt modelId="{8504A3FB-CFFA-4C78-BACC-3DBE6CC6A9AB}" type="pres">
      <dgm:prSet presAssocID="{33521CAD-6CAB-4859-9E67-E0CB3F0395C4}" presName="childNode2tx" presStyleLbl="bgAcc1" presStyleIdx="1" presStyleCnt="4">
        <dgm:presLayoutVars>
          <dgm:bulletEnabled val="1"/>
        </dgm:presLayoutVars>
      </dgm:prSet>
      <dgm:spPr/>
    </dgm:pt>
    <dgm:pt modelId="{6FB44545-4E68-43F7-BA5C-1B0E74AE4A64}" type="pres">
      <dgm:prSet presAssocID="{33521CAD-6CAB-4859-9E67-E0CB3F0395C4}" presName="parentNode2" presStyleLbl="node1" presStyleIdx="1" presStyleCnt="4" custScaleX="128471" custScaleY="292284">
        <dgm:presLayoutVars>
          <dgm:chMax val="0"/>
          <dgm:bulletEnabled val="1"/>
        </dgm:presLayoutVars>
      </dgm:prSet>
      <dgm:spPr/>
    </dgm:pt>
    <dgm:pt modelId="{A1F961B7-2B86-4A10-B3A1-541644801CA8}" type="pres">
      <dgm:prSet presAssocID="{33521CAD-6CAB-4859-9E67-E0CB3F0395C4}" presName="connSite2" presStyleCnt="0"/>
      <dgm:spPr/>
    </dgm:pt>
    <dgm:pt modelId="{CC5CAE72-BF35-4239-9D45-BA3801D66149}" type="pres">
      <dgm:prSet presAssocID="{0EC81105-94B2-4F08-ABEE-5AB75A090FF7}" presName="Name18" presStyleLbl="sibTrans2D1" presStyleIdx="1" presStyleCnt="3" custLinFactNeighborY="10008"/>
      <dgm:spPr/>
    </dgm:pt>
    <dgm:pt modelId="{DDE60712-E516-4528-93DD-74EA8D2C9689}" type="pres">
      <dgm:prSet presAssocID="{AFF95C19-4E58-4AA9-BDDA-DD36CA232713}" presName="composite1" presStyleCnt="0"/>
      <dgm:spPr/>
    </dgm:pt>
    <dgm:pt modelId="{C1F42BD7-35B0-494F-ADBA-F6FE45521886}" type="pres">
      <dgm:prSet presAssocID="{AFF95C19-4E58-4AA9-BDDA-DD36CA232713}" presName="dummyNode1" presStyleLbl="node1" presStyleIdx="1" presStyleCnt="4"/>
      <dgm:spPr/>
    </dgm:pt>
    <dgm:pt modelId="{483A4FC8-63BA-4504-B98E-410AFDF3C28C}" type="pres">
      <dgm:prSet presAssocID="{AFF95C19-4E58-4AA9-BDDA-DD36CA232713}" presName="childNode1" presStyleLbl="bgAcc1" presStyleIdx="2" presStyleCnt="4">
        <dgm:presLayoutVars>
          <dgm:bulletEnabled val="1"/>
        </dgm:presLayoutVars>
      </dgm:prSet>
      <dgm:spPr/>
    </dgm:pt>
    <dgm:pt modelId="{2A52CE87-F4F7-4773-962D-8D31221B1F3F}" type="pres">
      <dgm:prSet presAssocID="{AFF95C19-4E58-4AA9-BDDA-DD36CA232713}" presName="childNode1tx" presStyleLbl="bgAcc1" presStyleIdx="2" presStyleCnt="4">
        <dgm:presLayoutVars>
          <dgm:bulletEnabled val="1"/>
        </dgm:presLayoutVars>
      </dgm:prSet>
      <dgm:spPr/>
    </dgm:pt>
    <dgm:pt modelId="{443D937E-0646-4ACC-8488-EA31771CF2E9}" type="pres">
      <dgm:prSet presAssocID="{AFF95C19-4E58-4AA9-BDDA-DD36CA232713}" presName="parentNode1" presStyleLbl="node1" presStyleIdx="2" presStyleCnt="4" custScaleX="115933" custScaleY="369440">
        <dgm:presLayoutVars>
          <dgm:chMax val="1"/>
          <dgm:bulletEnabled val="1"/>
        </dgm:presLayoutVars>
      </dgm:prSet>
      <dgm:spPr/>
    </dgm:pt>
    <dgm:pt modelId="{039B0D2A-D151-4507-A4EC-3DA89D2F2890}" type="pres">
      <dgm:prSet presAssocID="{AFF95C19-4E58-4AA9-BDDA-DD36CA232713}" presName="connSite1" presStyleCnt="0"/>
      <dgm:spPr/>
    </dgm:pt>
    <dgm:pt modelId="{800925B6-3CD5-4A9A-AD66-A2430F41F13D}" type="pres">
      <dgm:prSet presAssocID="{3EE8E3EB-D3CB-49E6-9B1A-AF2AF99970B2}" presName="Name9" presStyleLbl="sibTrans2D1" presStyleIdx="2" presStyleCnt="3" custLinFactNeighborX="6387" custLinFactNeighborY="-9661"/>
      <dgm:spPr/>
    </dgm:pt>
    <dgm:pt modelId="{2D1896D2-D3F4-4BAC-8C95-BB598B679EBE}" type="pres">
      <dgm:prSet presAssocID="{7E7DAB05-EDD3-4FB7-9FB9-DFF30A28CCB3}" presName="composite2" presStyleCnt="0"/>
      <dgm:spPr/>
    </dgm:pt>
    <dgm:pt modelId="{99737567-1423-45FB-95A3-03597001D688}" type="pres">
      <dgm:prSet presAssocID="{7E7DAB05-EDD3-4FB7-9FB9-DFF30A28CCB3}" presName="dummyNode2" presStyleLbl="node1" presStyleIdx="2" presStyleCnt="4"/>
      <dgm:spPr/>
    </dgm:pt>
    <dgm:pt modelId="{147AE7BA-01E7-4516-9E79-B69785D7A08A}" type="pres">
      <dgm:prSet presAssocID="{7E7DAB05-EDD3-4FB7-9FB9-DFF30A28CCB3}" presName="childNode2" presStyleLbl="bgAcc1" presStyleIdx="3" presStyleCnt="4">
        <dgm:presLayoutVars>
          <dgm:bulletEnabled val="1"/>
        </dgm:presLayoutVars>
      </dgm:prSet>
      <dgm:spPr/>
    </dgm:pt>
    <dgm:pt modelId="{A5BC22FC-6E77-4D8C-AE3D-21E2A0F42575}" type="pres">
      <dgm:prSet presAssocID="{7E7DAB05-EDD3-4FB7-9FB9-DFF30A28CCB3}" presName="childNode2tx" presStyleLbl="bgAcc1" presStyleIdx="3" presStyleCnt="4">
        <dgm:presLayoutVars>
          <dgm:bulletEnabled val="1"/>
        </dgm:presLayoutVars>
      </dgm:prSet>
      <dgm:spPr/>
    </dgm:pt>
    <dgm:pt modelId="{F2258453-4296-4DC9-88B7-578DA563821E}" type="pres">
      <dgm:prSet presAssocID="{7E7DAB05-EDD3-4FB7-9FB9-DFF30A28CCB3}" presName="parentNode2" presStyleLbl="node1" presStyleIdx="3" presStyleCnt="4" custScaleY="324974">
        <dgm:presLayoutVars>
          <dgm:chMax val="0"/>
          <dgm:bulletEnabled val="1"/>
        </dgm:presLayoutVars>
      </dgm:prSet>
      <dgm:spPr/>
    </dgm:pt>
    <dgm:pt modelId="{29DC3EEE-4F91-4B59-87D5-002B3F02D38C}" type="pres">
      <dgm:prSet presAssocID="{7E7DAB05-EDD3-4FB7-9FB9-DFF30A28CCB3}" presName="connSite2" presStyleCnt="0"/>
      <dgm:spPr/>
    </dgm:pt>
  </dgm:ptLst>
  <dgm:cxnLst>
    <dgm:cxn modelId="{DB0A0707-38E3-4FE3-AB95-87705C8AA38A}" type="presOf" srcId="{2F4AC67A-8597-41D6-8680-19DBB5F00F5E}" destId="{CFFFFD6B-30F2-47B8-A0C9-565977023D48}" srcOrd="0" destOrd="1" presId="urn:microsoft.com/office/officeart/2005/8/layout/hProcess4"/>
    <dgm:cxn modelId="{70634F0F-C643-4875-84F8-0D593B004030}" srcId="{7EA983CD-355C-4D6E-9735-127978BCF112}" destId="{875E6048-94F1-43FC-BA87-4260B73476A8}" srcOrd="0" destOrd="0" parTransId="{53646964-64B4-4979-9796-F9419066C18D}" sibTransId="{50788A85-E272-4B3F-833B-658E5C6ED0AE}"/>
    <dgm:cxn modelId="{1C767D25-5093-4738-B65E-46915B35BB30}" srcId="{55C9546D-B00C-4ECE-8D60-0ECA6E8E4596}" destId="{7E7DAB05-EDD3-4FB7-9FB9-DFF30A28CCB3}" srcOrd="3" destOrd="0" parTransId="{9628FB73-2894-4F20-BA40-7A2E2C8966C6}" sibTransId="{C248AA2B-66D5-41C9-98F1-CED26AAC7DEA}"/>
    <dgm:cxn modelId="{8424B227-90EB-486C-9163-CE0AB70F74EF}" type="presOf" srcId="{7EA983CD-355C-4D6E-9735-127978BCF112}" destId="{4DDFDE0F-9D45-4FBE-99EB-763A778ADADF}" srcOrd="0" destOrd="0" presId="urn:microsoft.com/office/officeart/2005/8/layout/hProcess4"/>
    <dgm:cxn modelId="{9430823A-7F8D-45B7-912A-298D3ED76165}" type="presOf" srcId="{AFF95C19-4E58-4AA9-BDDA-DD36CA232713}" destId="{443D937E-0646-4ACC-8488-EA31771CF2E9}" srcOrd="0" destOrd="0" presId="urn:microsoft.com/office/officeart/2005/8/layout/hProcess4"/>
    <dgm:cxn modelId="{B36FE163-9638-4116-8EDD-9C46C8977C28}" type="presOf" srcId="{68417BDE-6077-4836-8FD6-44954919E19D}" destId="{CFFFFD6B-30F2-47B8-A0C9-565977023D48}" srcOrd="0" destOrd="2" presId="urn:microsoft.com/office/officeart/2005/8/layout/hProcess4"/>
    <dgm:cxn modelId="{AF6D7947-C383-4840-B9EB-BFB89223A3FB}" type="presOf" srcId="{68417BDE-6077-4836-8FD6-44954919E19D}" destId="{BF68DEC7-A2F0-46C9-8303-9A10E7DCC4B4}" srcOrd="1" destOrd="2" presId="urn:microsoft.com/office/officeart/2005/8/layout/hProcess4"/>
    <dgm:cxn modelId="{48AEE06E-DF70-47A7-9D6E-7B1EF83C2524}" type="presOf" srcId="{3EE8E3EB-D3CB-49E6-9B1A-AF2AF99970B2}" destId="{800925B6-3CD5-4A9A-AD66-A2430F41F13D}" srcOrd="0" destOrd="0" presId="urn:microsoft.com/office/officeart/2005/8/layout/hProcess4"/>
    <dgm:cxn modelId="{751B2259-5696-45BE-B457-26A4F0076C57}" srcId="{55C9546D-B00C-4ECE-8D60-0ECA6E8E4596}" destId="{7EA983CD-355C-4D6E-9735-127978BCF112}" srcOrd="0" destOrd="0" parTransId="{589E10F5-9DBB-40A4-B044-1E473724953B}" sibTransId="{2A6826B6-2C2B-495C-9AC3-9C14F8E0B284}"/>
    <dgm:cxn modelId="{3421B27C-F988-41DD-8553-CAD74D88A282}" type="presOf" srcId="{33521CAD-6CAB-4859-9E67-E0CB3F0395C4}" destId="{6FB44545-4E68-43F7-BA5C-1B0E74AE4A64}" srcOrd="0" destOrd="0" presId="urn:microsoft.com/office/officeart/2005/8/layout/hProcess4"/>
    <dgm:cxn modelId="{E55D9686-EA03-43BF-AC7D-221ADD57A0EC}" type="presOf" srcId="{55C9546D-B00C-4ECE-8D60-0ECA6E8E4596}" destId="{59720024-9187-4085-9E3C-403E0E522FA2}" srcOrd="0" destOrd="0" presId="urn:microsoft.com/office/officeart/2005/8/layout/hProcess4"/>
    <dgm:cxn modelId="{0013D389-AA7C-4346-A6C2-261373F37626}" type="presOf" srcId="{2F4AC67A-8597-41D6-8680-19DBB5F00F5E}" destId="{BF68DEC7-A2F0-46C9-8303-9A10E7DCC4B4}" srcOrd="1" destOrd="1" presId="urn:microsoft.com/office/officeart/2005/8/layout/hProcess4"/>
    <dgm:cxn modelId="{478AE48C-3F01-46D5-BB99-82896B65303B}" srcId="{7EA983CD-355C-4D6E-9735-127978BCF112}" destId="{68417BDE-6077-4836-8FD6-44954919E19D}" srcOrd="2" destOrd="0" parTransId="{9833CE04-2BDD-4AC0-9B7E-2A961E89C1A6}" sibTransId="{DE6B5F40-4D84-4213-966D-930C2F98DB6A}"/>
    <dgm:cxn modelId="{DEF7B390-1259-4BBE-8A89-6C6EB8AE9CD9}" type="presOf" srcId="{875E6048-94F1-43FC-BA87-4260B73476A8}" destId="{CFFFFD6B-30F2-47B8-A0C9-565977023D48}" srcOrd="0" destOrd="0" presId="urn:microsoft.com/office/officeart/2005/8/layout/hProcess4"/>
    <dgm:cxn modelId="{1531E8A9-1A06-4798-A53B-7453DA4B6F85}" srcId="{7EA983CD-355C-4D6E-9735-127978BCF112}" destId="{2F4AC67A-8597-41D6-8680-19DBB5F00F5E}" srcOrd="1" destOrd="0" parTransId="{B548B866-FA9C-4A33-AFF6-13C146CD3604}" sibTransId="{243332CE-7DC7-4209-8653-708AD1C23F99}"/>
    <dgm:cxn modelId="{4EBB59C6-E983-46F2-A78E-E1415AC9F756}" srcId="{55C9546D-B00C-4ECE-8D60-0ECA6E8E4596}" destId="{AFF95C19-4E58-4AA9-BDDA-DD36CA232713}" srcOrd="2" destOrd="0" parTransId="{15CB1242-4C55-422D-87A6-BAE88C8AED11}" sibTransId="{3EE8E3EB-D3CB-49E6-9B1A-AF2AF99970B2}"/>
    <dgm:cxn modelId="{FF2B62E3-09ED-4FF9-99C1-4680DB61CDC4}" type="presOf" srcId="{0EC81105-94B2-4F08-ABEE-5AB75A090FF7}" destId="{CC5CAE72-BF35-4239-9D45-BA3801D66149}" srcOrd="0" destOrd="0" presId="urn:microsoft.com/office/officeart/2005/8/layout/hProcess4"/>
    <dgm:cxn modelId="{2D59AFE4-E87E-4D41-BA10-1FEA883D28A6}" srcId="{55C9546D-B00C-4ECE-8D60-0ECA6E8E4596}" destId="{33521CAD-6CAB-4859-9E67-E0CB3F0395C4}" srcOrd="1" destOrd="0" parTransId="{49AA565F-BACD-4CE1-AED6-0D826770072B}" sibTransId="{0EC81105-94B2-4F08-ABEE-5AB75A090FF7}"/>
    <dgm:cxn modelId="{28B99EEE-8A58-4861-862E-8E8B38704E63}" type="presOf" srcId="{875E6048-94F1-43FC-BA87-4260B73476A8}" destId="{BF68DEC7-A2F0-46C9-8303-9A10E7DCC4B4}" srcOrd="1" destOrd="0" presId="urn:microsoft.com/office/officeart/2005/8/layout/hProcess4"/>
    <dgm:cxn modelId="{38E89EF4-5399-4273-A2BE-837372BD5EF6}" type="presOf" srcId="{7E7DAB05-EDD3-4FB7-9FB9-DFF30A28CCB3}" destId="{F2258453-4296-4DC9-88B7-578DA563821E}" srcOrd="0" destOrd="0" presId="urn:microsoft.com/office/officeart/2005/8/layout/hProcess4"/>
    <dgm:cxn modelId="{34B591F9-2BE9-4820-8C3A-A454B51D6E72}" type="presOf" srcId="{2A6826B6-2C2B-495C-9AC3-9C14F8E0B284}" destId="{1FA1CF3A-7245-4DA9-B1AE-20A91A397E9E}" srcOrd="0" destOrd="0" presId="urn:microsoft.com/office/officeart/2005/8/layout/hProcess4"/>
    <dgm:cxn modelId="{47852DD0-9F4E-4EB7-8A57-B81D14A02678}" type="presParOf" srcId="{59720024-9187-4085-9E3C-403E0E522FA2}" destId="{12E1E3AA-26E3-4127-A86D-FF3991630A5E}" srcOrd="0" destOrd="0" presId="urn:microsoft.com/office/officeart/2005/8/layout/hProcess4"/>
    <dgm:cxn modelId="{E5640EFC-8121-4554-885C-22ADE2C568E8}" type="presParOf" srcId="{59720024-9187-4085-9E3C-403E0E522FA2}" destId="{D9B01E3D-168A-4DEE-9143-84513D5FF682}" srcOrd="1" destOrd="0" presId="urn:microsoft.com/office/officeart/2005/8/layout/hProcess4"/>
    <dgm:cxn modelId="{45FA2B74-EC6C-48D5-AA0B-36D7E1E6E047}" type="presParOf" srcId="{59720024-9187-4085-9E3C-403E0E522FA2}" destId="{C443D8E7-DDE7-4B0E-97A7-00DE243CB243}" srcOrd="2" destOrd="0" presId="urn:microsoft.com/office/officeart/2005/8/layout/hProcess4"/>
    <dgm:cxn modelId="{E291578A-9523-4D47-93CC-A1D83CD050BB}" type="presParOf" srcId="{C443D8E7-DDE7-4B0E-97A7-00DE243CB243}" destId="{FE1903DA-21A2-4D41-91AD-AF822A52B61A}" srcOrd="0" destOrd="0" presId="urn:microsoft.com/office/officeart/2005/8/layout/hProcess4"/>
    <dgm:cxn modelId="{97C5D125-18FE-4F12-8F71-C29B8A45695D}" type="presParOf" srcId="{FE1903DA-21A2-4D41-91AD-AF822A52B61A}" destId="{5BBA3DC9-7351-4822-B720-2ABCA7A23C51}" srcOrd="0" destOrd="0" presId="urn:microsoft.com/office/officeart/2005/8/layout/hProcess4"/>
    <dgm:cxn modelId="{AD402B4E-2B1E-4A37-89A9-8CD91E7EB907}" type="presParOf" srcId="{FE1903DA-21A2-4D41-91AD-AF822A52B61A}" destId="{CFFFFD6B-30F2-47B8-A0C9-565977023D48}" srcOrd="1" destOrd="0" presId="urn:microsoft.com/office/officeart/2005/8/layout/hProcess4"/>
    <dgm:cxn modelId="{035F5389-0C00-48CB-B57E-C1F3985A6C18}" type="presParOf" srcId="{FE1903DA-21A2-4D41-91AD-AF822A52B61A}" destId="{BF68DEC7-A2F0-46C9-8303-9A10E7DCC4B4}" srcOrd="2" destOrd="0" presId="urn:microsoft.com/office/officeart/2005/8/layout/hProcess4"/>
    <dgm:cxn modelId="{4926AE3B-CA84-4893-AC91-011AB2EE4841}" type="presParOf" srcId="{FE1903DA-21A2-4D41-91AD-AF822A52B61A}" destId="{4DDFDE0F-9D45-4FBE-99EB-763A778ADADF}" srcOrd="3" destOrd="0" presId="urn:microsoft.com/office/officeart/2005/8/layout/hProcess4"/>
    <dgm:cxn modelId="{7530DE09-8105-40CE-8A6B-26CE66F23742}" type="presParOf" srcId="{FE1903DA-21A2-4D41-91AD-AF822A52B61A}" destId="{2999E08F-817B-4ED5-A3B1-73595AA228AC}" srcOrd="4" destOrd="0" presId="urn:microsoft.com/office/officeart/2005/8/layout/hProcess4"/>
    <dgm:cxn modelId="{20982D7C-CC2F-464F-8825-3657D09C17DF}" type="presParOf" srcId="{C443D8E7-DDE7-4B0E-97A7-00DE243CB243}" destId="{1FA1CF3A-7245-4DA9-B1AE-20A91A397E9E}" srcOrd="1" destOrd="0" presId="urn:microsoft.com/office/officeart/2005/8/layout/hProcess4"/>
    <dgm:cxn modelId="{D6B6D424-0842-4B82-91B7-DF0A427B64B8}" type="presParOf" srcId="{C443D8E7-DDE7-4B0E-97A7-00DE243CB243}" destId="{BD6DB605-6AB1-49A2-A568-52D1829325D8}" srcOrd="2" destOrd="0" presId="urn:microsoft.com/office/officeart/2005/8/layout/hProcess4"/>
    <dgm:cxn modelId="{E122F7A7-94A5-44B9-8B69-E66D7366E09A}" type="presParOf" srcId="{BD6DB605-6AB1-49A2-A568-52D1829325D8}" destId="{E5153E61-A29D-4CCF-A841-11540CA81C78}" srcOrd="0" destOrd="0" presId="urn:microsoft.com/office/officeart/2005/8/layout/hProcess4"/>
    <dgm:cxn modelId="{8063E87E-F618-45D7-97A7-1E71802CA2A3}" type="presParOf" srcId="{BD6DB605-6AB1-49A2-A568-52D1829325D8}" destId="{18836D4D-7D31-44B4-92E2-66940D5FA78B}" srcOrd="1" destOrd="0" presId="urn:microsoft.com/office/officeart/2005/8/layout/hProcess4"/>
    <dgm:cxn modelId="{A232983A-643A-416C-87C1-D786109D3F50}" type="presParOf" srcId="{BD6DB605-6AB1-49A2-A568-52D1829325D8}" destId="{8504A3FB-CFFA-4C78-BACC-3DBE6CC6A9AB}" srcOrd="2" destOrd="0" presId="urn:microsoft.com/office/officeart/2005/8/layout/hProcess4"/>
    <dgm:cxn modelId="{2D1C3448-D414-4610-B097-19AAD237B3CC}" type="presParOf" srcId="{BD6DB605-6AB1-49A2-A568-52D1829325D8}" destId="{6FB44545-4E68-43F7-BA5C-1B0E74AE4A64}" srcOrd="3" destOrd="0" presId="urn:microsoft.com/office/officeart/2005/8/layout/hProcess4"/>
    <dgm:cxn modelId="{E1FAF0C8-FFA0-4DE3-9F7E-48186678914D}" type="presParOf" srcId="{BD6DB605-6AB1-49A2-A568-52D1829325D8}" destId="{A1F961B7-2B86-4A10-B3A1-541644801CA8}" srcOrd="4" destOrd="0" presId="urn:microsoft.com/office/officeart/2005/8/layout/hProcess4"/>
    <dgm:cxn modelId="{255953DB-4878-4A38-B5DE-1858AD0E4821}" type="presParOf" srcId="{C443D8E7-DDE7-4B0E-97A7-00DE243CB243}" destId="{CC5CAE72-BF35-4239-9D45-BA3801D66149}" srcOrd="3" destOrd="0" presId="urn:microsoft.com/office/officeart/2005/8/layout/hProcess4"/>
    <dgm:cxn modelId="{613567B4-85F1-425A-A73E-594D81636345}" type="presParOf" srcId="{C443D8E7-DDE7-4B0E-97A7-00DE243CB243}" destId="{DDE60712-E516-4528-93DD-74EA8D2C9689}" srcOrd="4" destOrd="0" presId="urn:microsoft.com/office/officeart/2005/8/layout/hProcess4"/>
    <dgm:cxn modelId="{7FC1F1AB-4B5A-4FC6-B3C7-7058BBC7A485}" type="presParOf" srcId="{DDE60712-E516-4528-93DD-74EA8D2C9689}" destId="{C1F42BD7-35B0-494F-ADBA-F6FE45521886}" srcOrd="0" destOrd="0" presId="urn:microsoft.com/office/officeart/2005/8/layout/hProcess4"/>
    <dgm:cxn modelId="{E7673A1E-3840-4904-942F-791128531B2B}" type="presParOf" srcId="{DDE60712-E516-4528-93DD-74EA8D2C9689}" destId="{483A4FC8-63BA-4504-B98E-410AFDF3C28C}" srcOrd="1" destOrd="0" presId="urn:microsoft.com/office/officeart/2005/8/layout/hProcess4"/>
    <dgm:cxn modelId="{BC0E7BAE-AE54-4CE0-9284-7DE8B9CDA83D}" type="presParOf" srcId="{DDE60712-E516-4528-93DD-74EA8D2C9689}" destId="{2A52CE87-F4F7-4773-962D-8D31221B1F3F}" srcOrd="2" destOrd="0" presId="urn:microsoft.com/office/officeart/2005/8/layout/hProcess4"/>
    <dgm:cxn modelId="{5D69272E-D9B2-4565-992E-D56BF4B075C4}" type="presParOf" srcId="{DDE60712-E516-4528-93DD-74EA8D2C9689}" destId="{443D937E-0646-4ACC-8488-EA31771CF2E9}" srcOrd="3" destOrd="0" presId="urn:microsoft.com/office/officeart/2005/8/layout/hProcess4"/>
    <dgm:cxn modelId="{C2288D5A-DBDB-4C09-B666-708A616C01EC}" type="presParOf" srcId="{DDE60712-E516-4528-93DD-74EA8D2C9689}" destId="{039B0D2A-D151-4507-A4EC-3DA89D2F2890}" srcOrd="4" destOrd="0" presId="urn:microsoft.com/office/officeart/2005/8/layout/hProcess4"/>
    <dgm:cxn modelId="{167FA8DF-B823-4953-97C5-FE1E7DEA1C7F}" type="presParOf" srcId="{C443D8E7-DDE7-4B0E-97A7-00DE243CB243}" destId="{800925B6-3CD5-4A9A-AD66-A2430F41F13D}" srcOrd="5" destOrd="0" presId="urn:microsoft.com/office/officeart/2005/8/layout/hProcess4"/>
    <dgm:cxn modelId="{69723AF2-7F51-423B-92A0-D6298F5618CA}" type="presParOf" srcId="{C443D8E7-DDE7-4B0E-97A7-00DE243CB243}" destId="{2D1896D2-D3F4-4BAC-8C95-BB598B679EBE}" srcOrd="6" destOrd="0" presId="urn:microsoft.com/office/officeart/2005/8/layout/hProcess4"/>
    <dgm:cxn modelId="{9EDD86E2-2959-459F-B80E-E2E652F57B48}" type="presParOf" srcId="{2D1896D2-D3F4-4BAC-8C95-BB598B679EBE}" destId="{99737567-1423-45FB-95A3-03597001D688}" srcOrd="0" destOrd="0" presId="urn:microsoft.com/office/officeart/2005/8/layout/hProcess4"/>
    <dgm:cxn modelId="{3DFC2D32-F271-4CA6-8494-44CDF1BFF7C1}" type="presParOf" srcId="{2D1896D2-D3F4-4BAC-8C95-BB598B679EBE}" destId="{147AE7BA-01E7-4516-9E79-B69785D7A08A}" srcOrd="1" destOrd="0" presId="urn:microsoft.com/office/officeart/2005/8/layout/hProcess4"/>
    <dgm:cxn modelId="{EC8B8664-A7EE-4B2C-8452-3DBF59B6735B}" type="presParOf" srcId="{2D1896D2-D3F4-4BAC-8C95-BB598B679EBE}" destId="{A5BC22FC-6E77-4D8C-AE3D-21E2A0F42575}" srcOrd="2" destOrd="0" presId="urn:microsoft.com/office/officeart/2005/8/layout/hProcess4"/>
    <dgm:cxn modelId="{A8135019-88E9-4D35-858D-BEA51C522AAD}" type="presParOf" srcId="{2D1896D2-D3F4-4BAC-8C95-BB598B679EBE}" destId="{F2258453-4296-4DC9-88B7-578DA563821E}" srcOrd="3" destOrd="0" presId="urn:microsoft.com/office/officeart/2005/8/layout/hProcess4"/>
    <dgm:cxn modelId="{85C123E5-8851-46B3-861C-16D26D57D1A6}" type="presParOf" srcId="{2D1896D2-D3F4-4BAC-8C95-BB598B679EBE}" destId="{29DC3EEE-4F91-4B59-87D5-002B3F02D38C}"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0A72ACF-9F23-47B4-B1A3-097C71C63B50}" type="doc">
      <dgm:prSet loTypeId="urn:microsoft.com/office/officeart/2008/layout/SquareAccentList" loCatId="list" qsTypeId="urn:microsoft.com/office/officeart/2005/8/quickstyle/simple4" qsCatId="simple" csTypeId="urn:microsoft.com/office/officeart/2005/8/colors/accent6_3" csCatId="accent6" phldr="1"/>
      <dgm:spPr/>
      <dgm:t>
        <a:bodyPr/>
        <a:lstStyle/>
        <a:p>
          <a:endParaRPr lang="en-US"/>
        </a:p>
      </dgm:t>
    </dgm:pt>
    <dgm:pt modelId="{73932F74-6B1F-44A2-81B2-405F7613CBFB}">
      <dgm:prSet phldrT="[Text]"/>
      <dgm:spPr/>
      <dgm:t>
        <a:bodyPr/>
        <a:lstStyle/>
        <a:p>
          <a:r>
            <a:rPr lang="en-US" b="1" u="none" dirty="0"/>
            <a:t>Occult</a:t>
          </a:r>
          <a:r>
            <a:rPr lang="en-US" b="1" u="sng" dirty="0"/>
            <a:t>  </a:t>
          </a:r>
        </a:p>
      </dgm:t>
    </dgm:pt>
    <dgm:pt modelId="{21BAB284-F71F-4560-B3A3-F981FA390348}" type="parTrans" cxnId="{3C613D5A-F40E-469E-9E7A-683ADFD54AF5}">
      <dgm:prSet/>
      <dgm:spPr/>
      <dgm:t>
        <a:bodyPr/>
        <a:lstStyle/>
        <a:p>
          <a:endParaRPr lang="en-US"/>
        </a:p>
      </dgm:t>
    </dgm:pt>
    <dgm:pt modelId="{3E65532D-5583-4299-AAC9-887E91D7ABD5}" type="sibTrans" cxnId="{3C613D5A-F40E-469E-9E7A-683ADFD54AF5}">
      <dgm:prSet/>
      <dgm:spPr/>
      <dgm:t>
        <a:bodyPr/>
        <a:lstStyle/>
        <a:p>
          <a:endParaRPr lang="en-US"/>
        </a:p>
      </dgm:t>
    </dgm:pt>
    <dgm:pt modelId="{CD77AC50-62DD-4786-9C90-CBDDD30486F1}">
      <dgm:prSet phldrT="[Text]"/>
      <dgm:spPr/>
      <dgm:t>
        <a:bodyPr/>
        <a:lstStyle/>
        <a:p>
          <a:r>
            <a:rPr lang="en-ZA" dirty="0"/>
            <a:t>Impossible </a:t>
          </a:r>
          <a:endParaRPr lang="en-US" dirty="0"/>
        </a:p>
      </dgm:t>
    </dgm:pt>
    <dgm:pt modelId="{993EADF0-14CA-4BB6-A47D-3ECA54893A71}" type="parTrans" cxnId="{4D396555-8907-4311-9A9D-459ADB13E6C2}">
      <dgm:prSet/>
      <dgm:spPr/>
      <dgm:t>
        <a:bodyPr/>
        <a:lstStyle/>
        <a:p>
          <a:endParaRPr lang="en-US"/>
        </a:p>
      </dgm:t>
    </dgm:pt>
    <dgm:pt modelId="{6A9ACA53-7B89-49B8-9F7C-83B13A9762E9}" type="sibTrans" cxnId="{4D396555-8907-4311-9A9D-459ADB13E6C2}">
      <dgm:prSet/>
      <dgm:spPr/>
      <dgm:t>
        <a:bodyPr/>
        <a:lstStyle/>
        <a:p>
          <a:endParaRPr lang="en-US"/>
        </a:p>
      </dgm:t>
    </dgm:pt>
    <dgm:pt modelId="{404BFBE2-5CDA-4ED3-BB20-16D8AE54C954}">
      <dgm:prSet phldrT="[Text]"/>
      <dgm:spPr/>
      <dgm:t>
        <a:bodyPr/>
        <a:lstStyle/>
        <a:p>
          <a:r>
            <a:rPr lang="en-US" b="1" u="none" dirty="0"/>
            <a:t>Barriers to reintegration</a:t>
          </a:r>
        </a:p>
      </dgm:t>
    </dgm:pt>
    <dgm:pt modelId="{5163FDF8-B1BE-48FF-836D-F14A421CAA47}" type="parTrans" cxnId="{51D6B663-CB93-4CFF-AB10-68C04D0CDAF6}">
      <dgm:prSet/>
      <dgm:spPr/>
      <dgm:t>
        <a:bodyPr/>
        <a:lstStyle/>
        <a:p>
          <a:endParaRPr lang="en-US"/>
        </a:p>
      </dgm:t>
    </dgm:pt>
    <dgm:pt modelId="{DDED46EE-A777-421E-82C9-8ABF73A7313A}" type="sibTrans" cxnId="{51D6B663-CB93-4CFF-AB10-68C04D0CDAF6}">
      <dgm:prSet/>
      <dgm:spPr/>
      <dgm:t>
        <a:bodyPr/>
        <a:lstStyle/>
        <a:p>
          <a:endParaRPr lang="en-US"/>
        </a:p>
      </dgm:t>
    </dgm:pt>
    <dgm:pt modelId="{86F85EC9-5B29-4FAF-91BA-D3204A31309A}">
      <dgm:prSet phldrT="[Text]"/>
      <dgm:spPr/>
      <dgm:t>
        <a:bodyPr/>
        <a:lstStyle/>
        <a:p>
          <a:r>
            <a:rPr lang="en-US" dirty="0"/>
            <a:t>No support within community</a:t>
          </a:r>
        </a:p>
      </dgm:t>
    </dgm:pt>
    <dgm:pt modelId="{2EF01812-5820-420B-A492-355644813914}" type="parTrans" cxnId="{35A76CE2-8F17-47D2-A443-66527839883B}">
      <dgm:prSet/>
      <dgm:spPr/>
      <dgm:t>
        <a:bodyPr/>
        <a:lstStyle/>
        <a:p>
          <a:endParaRPr lang="en-US"/>
        </a:p>
      </dgm:t>
    </dgm:pt>
    <dgm:pt modelId="{AAD2B4B9-7DF9-43A5-BA8B-F0F675D5021D}" type="sibTrans" cxnId="{35A76CE2-8F17-47D2-A443-66527839883B}">
      <dgm:prSet/>
      <dgm:spPr/>
      <dgm:t>
        <a:bodyPr/>
        <a:lstStyle/>
        <a:p>
          <a:endParaRPr lang="en-US"/>
        </a:p>
      </dgm:t>
    </dgm:pt>
    <dgm:pt modelId="{F98D4A18-E4C4-41FE-AA8C-97DB3532236E}">
      <dgm:prSet phldrT="[Text]"/>
      <dgm:spPr/>
      <dgm:t>
        <a:bodyPr/>
        <a:lstStyle/>
        <a:p>
          <a:r>
            <a:rPr lang="en-ZA" dirty="0"/>
            <a:t>Traditional healers</a:t>
          </a:r>
          <a:endParaRPr lang="en-US" dirty="0"/>
        </a:p>
      </dgm:t>
    </dgm:pt>
    <dgm:pt modelId="{A6BAEE2C-B294-4CBF-9054-F26DE2C42110}" type="parTrans" cxnId="{3D71B36C-DE6C-453E-8FAC-FDA8C5B4EBF8}">
      <dgm:prSet/>
      <dgm:spPr/>
      <dgm:t>
        <a:bodyPr/>
        <a:lstStyle/>
        <a:p>
          <a:endParaRPr lang="en-US"/>
        </a:p>
      </dgm:t>
    </dgm:pt>
    <dgm:pt modelId="{C6798784-BEDF-40EF-8292-902ABDE0F996}" type="sibTrans" cxnId="{3D71B36C-DE6C-453E-8FAC-FDA8C5B4EBF8}">
      <dgm:prSet/>
      <dgm:spPr/>
      <dgm:t>
        <a:bodyPr/>
        <a:lstStyle/>
        <a:p>
          <a:endParaRPr lang="en-US"/>
        </a:p>
      </dgm:t>
    </dgm:pt>
    <dgm:pt modelId="{0C194A34-8A23-4FF0-BC21-A04BE4B740AD}">
      <dgm:prSet phldrT="[Text]"/>
      <dgm:spPr/>
      <dgm:t>
        <a:bodyPr/>
        <a:lstStyle/>
        <a:p>
          <a:r>
            <a:rPr lang="en-US" dirty="0"/>
            <a:t>Lack of </a:t>
          </a:r>
          <a:r>
            <a:rPr lang="en-US" dirty="0" err="1"/>
            <a:t>programmes</a:t>
          </a:r>
          <a:r>
            <a:rPr lang="en-US" dirty="0"/>
            <a:t> </a:t>
          </a:r>
        </a:p>
      </dgm:t>
    </dgm:pt>
    <dgm:pt modelId="{75023F22-2CAB-4A4F-9755-77656209F573}" type="parTrans" cxnId="{7BC630EA-BE54-4787-96B5-C487E09751DB}">
      <dgm:prSet/>
      <dgm:spPr/>
      <dgm:t>
        <a:bodyPr/>
        <a:lstStyle/>
        <a:p>
          <a:endParaRPr lang="en-US"/>
        </a:p>
      </dgm:t>
    </dgm:pt>
    <dgm:pt modelId="{4820B5B6-083F-4A0F-A05E-036A09604A5F}" type="sibTrans" cxnId="{7BC630EA-BE54-4787-96B5-C487E09751DB}">
      <dgm:prSet/>
      <dgm:spPr/>
      <dgm:t>
        <a:bodyPr/>
        <a:lstStyle/>
        <a:p>
          <a:endParaRPr lang="en-US"/>
        </a:p>
      </dgm:t>
    </dgm:pt>
    <dgm:pt modelId="{49D30B15-BE74-4B10-9447-319E3EAC5F85}">
      <dgm:prSet phldrT="[Text]"/>
      <dgm:spPr/>
      <dgm:t>
        <a:bodyPr/>
        <a:lstStyle/>
        <a:p>
          <a:r>
            <a:rPr lang="en-US" b="1"/>
            <a:t>Social stigma and rejection </a:t>
          </a:r>
          <a:endParaRPr lang="en-US" dirty="0"/>
        </a:p>
      </dgm:t>
    </dgm:pt>
    <dgm:pt modelId="{F3291A70-ADE5-406D-B3F7-B70C2474F75D}" type="parTrans" cxnId="{CC13779F-2BCB-4D16-85A9-54280A3D2034}">
      <dgm:prSet/>
      <dgm:spPr/>
      <dgm:t>
        <a:bodyPr/>
        <a:lstStyle/>
        <a:p>
          <a:endParaRPr lang="en-US"/>
        </a:p>
      </dgm:t>
    </dgm:pt>
    <dgm:pt modelId="{CEC8877D-EC01-482D-96AA-C247DEB15302}" type="sibTrans" cxnId="{CC13779F-2BCB-4D16-85A9-54280A3D2034}">
      <dgm:prSet/>
      <dgm:spPr/>
      <dgm:t>
        <a:bodyPr/>
        <a:lstStyle/>
        <a:p>
          <a:endParaRPr lang="en-US"/>
        </a:p>
      </dgm:t>
    </dgm:pt>
    <dgm:pt modelId="{6AE948D9-A76B-4B76-9ECE-3F769A91F555}">
      <dgm:prSet phldrT="[Text]"/>
      <dgm:spPr/>
      <dgm:t>
        <a:bodyPr/>
        <a:lstStyle/>
        <a:p>
          <a:r>
            <a:rPr lang="en-US" b="1" dirty="0"/>
            <a:t>No replacement for gang benefits </a:t>
          </a:r>
        </a:p>
      </dgm:t>
    </dgm:pt>
    <dgm:pt modelId="{D0968944-A29F-406D-BDEB-84CB09D263E1}" type="parTrans" cxnId="{6D6A2E62-1A59-40E9-8A0A-B3068B22E7EE}">
      <dgm:prSet/>
      <dgm:spPr/>
      <dgm:t>
        <a:bodyPr/>
        <a:lstStyle/>
        <a:p>
          <a:endParaRPr lang="en-US"/>
        </a:p>
      </dgm:t>
    </dgm:pt>
    <dgm:pt modelId="{DDD8104B-CA22-4509-A133-F4285E715554}" type="sibTrans" cxnId="{6D6A2E62-1A59-40E9-8A0A-B3068B22E7EE}">
      <dgm:prSet/>
      <dgm:spPr/>
      <dgm:t>
        <a:bodyPr/>
        <a:lstStyle/>
        <a:p>
          <a:endParaRPr lang="en-US"/>
        </a:p>
      </dgm:t>
    </dgm:pt>
    <dgm:pt modelId="{E11B2676-8057-4B15-9008-813B687019AA}">
      <dgm:prSet phldrT="[Text]"/>
      <dgm:spPr/>
      <dgm:t>
        <a:bodyPr/>
        <a:lstStyle/>
        <a:p>
          <a:r>
            <a:rPr lang="en-US" dirty="0"/>
            <a:t>Religion/prayer </a:t>
          </a:r>
        </a:p>
      </dgm:t>
    </dgm:pt>
    <dgm:pt modelId="{ADD3C566-798B-488D-AEEE-A1E181E8BAB5}" type="parTrans" cxnId="{7B1AA7F1-FBD2-49C2-82B8-BA05F355E2A8}">
      <dgm:prSet/>
      <dgm:spPr/>
      <dgm:t>
        <a:bodyPr/>
        <a:lstStyle/>
        <a:p>
          <a:endParaRPr lang="en-US"/>
        </a:p>
      </dgm:t>
    </dgm:pt>
    <dgm:pt modelId="{CD432446-07B3-47B8-91C3-D1919ED9C9B2}" type="sibTrans" cxnId="{7B1AA7F1-FBD2-49C2-82B8-BA05F355E2A8}">
      <dgm:prSet/>
      <dgm:spPr/>
      <dgm:t>
        <a:bodyPr/>
        <a:lstStyle/>
        <a:p>
          <a:endParaRPr lang="en-US"/>
        </a:p>
      </dgm:t>
    </dgm:pt>
    <dgm:pt modelId="{8DCD87B9-BC84-4AFA-88D5-C50A7BC5F612}">
      <dgm:prSet phldrT="[Text]"/>
      <dgm:spPr/>
      <dgm:t>
        <a:bodyPr/>
        <a:lstStyle/>
        <a:p>
          <a:r>
            <a:rPr lang="en-US" dirty="0"/>
            <a:t>Gang retaliation and threats</a:t>
          </a:r>
        </a:p>
      </dgm:t>
    </dgm:pt>
    <dgm:pt modelId="{26FD090A-D888-4F28-9BD2-B7DC6E9D6FE6}" type="parTrans" cxnId="{EC754579-4BDE-4CE4-8001-82BF61DF033C}">
      <dgm:prSet/>
      <dgm:spPr/>
      <dgm:t>
        <a:bodyPr/>
        <a:lstStyle/>
        <a:p>
          <a:endParaRPr lang="en-US"/>
        </a:p>
      </dgm:t>
    </dgm:pt>
    <dgm:pt modelId="{49ED0071-0C4D-49F3-AAAF-CAB46614BD46}" type="sibTrans" cxnId="{EC754579-4BDE-4CE4-8001-82BF61DF033C}">
      <dgm:prSet/>
      <dgm:spPr/>
      <dgm:t>
        <a:bodyPr/>
        <a:lstStyle/>
        <a:p>
          <a:endParaRPr lang="en-US"/>
        </a:p>
      </dgm:t>
    </dgm:pt>
    <dgm:pt modelId="{FBC452E0-B8D0-4785-BFE2-AB9D2798F149}">
      <dgm:prSet phldrT="[Text]"/>
      <dgm:spPr/>
      <dgm:t>
        <a:bodyPr/>
        <a:lstStyle/>
        <a:p>
          <a:r>
            <a:rPr lang="en-ZA" b="1" u="none" dirty="0"/>
            <a:t>Protective factors</a:t>
          </a:r>
          <a:endParaRPr lang="en-US" b="1" u="none" dirty="0"/>
        </a:p>
      </dgm:t>
    </dgm:pt>
    <dgm:pt modelId="{0B63BD2D-B055-4EE5-9788-C39A715003A3}" type="sibTrans" cxnId="{D8B76FF0-2CE2-40B2-B992-C474FCB52DF9}">
      <dgm:prSet/>
      <dgm:spPr/>
      <dgm:t>
        <a:bodyPr/>
        <a:lstStyle/>
        <a:p>
          <a:endParaRPr lang="en-US"/>
        </a:p>
      </dgm:t>
    </dgm:pt>
    <dgm:pt modelId="{8C3554F9-245F-4419-9C55-9B0558CE41AA}" type="parTrans" cxnId="{D8B76FF0-2CE2-40B2-B992-C474FCB52DF9}">
      <dgm:prSet/>
      <dgm:spPr/>
      <dgm:t>
        <a:bodyPr/>
        <a:lstStyle/>
        <a:p>
          <a:endParaRPr lang="en-US"/>
        </a:p>
      </dgm:t>
    </dgm:pt>
    <dgm:pt modelId="{55824F0F-60EF-46D7-BD44-72C6DF286327}">
      <dgm:prSet phldrT="[Text]"/>
      <dgm:spPr/>
      <dgm:t>
        <a:bodyPr/>
        <a:lstStyle/>
        <a:p>
          <a:r>
            <a:rPr lang="en-ZA" b="0" dirty="0"/>
            <a:t>Gang awareness</a:t>
          </a:r>
          <a:endParaRPr lang="en-US" b="0" dirty="0"/>
        </a:p>
      </dgm:t>
    </dgm:pt>
    <dgm:pt modelId="{BEDFB149-E92E-491A-998B-113205A62274}" type="parTrans" cxnId="{EFCAB1D4-68E5-4117-B8EA-AF9951933247}">
      <dgm:prSet/>
      <dgm:spPr/>
      <dgm:t>
        <a:bodyPr/>
        <a:lstStyle/>
        <a:p>
          <a:endParaRPr lang="en-US"/>
        </a:p>
      </dgm:t>
    </dgm:pt>
    <dgm:pt modelId="{0729C876-8053-4180-9A84-ECB77220D09C}" type="sibTrans" cxnId="{EFCAB1D4-68E5-4117-B8EA-AF9951933247}">
      <dgm:prSet/>
      <dgm:spPr/>
      <dgm:t>
        <a:bodyPr/>
        <a:lstStyle/>
        <a:p>
          <a:endParaRPr lang="en-US"/>
        </a:p>
      </dgm:t>
    </dgm:pt>
    <dgm:pt modelId="{E696DEFB-08F0-42F1-903D-AFCA40D7A70C}">
      <dgm:prSet phldrT="[Text]"/>
      <dgm:spPr/>
      <dgm:t>
        <a:bodyPr/>
        <a:lstStyle/>
        <a:p>
          <a:r>
            <a:rPr lang="en-ZA" b="0" dirty="0"/>
            <a:t>Prosocial recreation </a:t>
          </a:r>
          <a:endParaRPr lang="en-US" b="0" dirty="0"/>
        </a:p>
      </dgm:t>
    </dgm:pt>
    <dgm:pt modelId="{41991F23-129C-4517-AFE6-982A488D610C}" type="parTrans" cxnId="{3791DD28-AAE5-4789-BF06-FA441192E0E2}">
      <dgm:prSet/>
      <dgm:spPr/>
      <dgm:t>
        <a:bodyPr/>
        <a:lstStyle/>
        <a:p>
          <a:endParaRPr lang="en-US"/>
        </a:p>
      </dgm:t>
    </dgm:pt>
    <dgm:pt modelId="{E3CE95FD-5264-422F-84BA-440778963823}" type="sibTrans" cxnId="{3791DD28-AAE5-4789-BF06-FA441192E0E2}">
      <dgm:prSet/>
      <dgm:spPr/>
      <dgm:t>
        <a:bodyPr/>
        <a:lstStyle/>
        <a:p>
          <a:endParaRPr lang="en-US"/>
        </a:p>
      </dgm:t>
    </dgm:pt>
    <dgm:pt modelId="{87121C39-4519-449C-A3B1-CD74C2CAE7A6}">
      <dgm:prSet phldrT="[Text]"/>
      <dgm:spPr/>
      <dgm:t>
        <a:bodyPr/>
        <a:lstStyle/>
        <a:p>
          <a:r>
            <a:rPr lang="en-ZA" b="0" dirty="0"/>
            <a:t>Employment</a:t>
          </a:r>
          <a:endParaRPr lang="en-US" b="0" dirty="0"/>
        </a:p>
      </dgm:t>
    </dgm:pt>
    <dgm:pt modelId="{1DCEC54F-576A-4C00-A295-1CBDD9CA8AF4}" type="parTrans" cxnId="{1AF37DB7-58A0-4C6A-BE19-CFF0B910286F}">
      <dgm:prSet/>
      <dgm:spPr/>
      <dgm:t>
        <a:bodyPr/>
        <a:lstStyle/>
        <a:p>
          <a:endParaRPr lang="en-US"/>
        </a:p>
      </dgm:t>
    </dgm:pt>
    <dgm:pt modelId="{F87F6C61-592F-410C-967E-FC48768D766E}" type="sibTrans" cxnId="{1AF37DB7-58A0-4C6A-BE19-CFF0B910286F}">
      <dgm:prSet/>
      <dgm:spPr/>
      <dgm:t>
        <a:bodyPr/>
        <a:lstStyle/>
        <a:p>
          <a:endParaRPr lang="en-US"/>
        </a:p>
      </dgm:t>
    </dgm:pt>
    <dgm:pt modelId="{B1BA0A74-AD4A-40F4-A4E0-280E7F5A347D}">
      <dgm:prSet phldrT="[Text]"/>
      <dgm:spPr/>
      <dgm:t>
        <a:bodyPr/>
        <a:lstStyle/>
        <a:p>
          <a:r>
            <a:rPr lang="en-ZA" dirty="0"/>
            <a:t>Avoid deviant peers</a:t>
          </a:r>
          <a:endParaRPr lang="en-US" dirty="0"/>
        </a:p>
      </dgm:t>
    </dgm:pt>
    <dgm:pt modelId="{7C3A267F-17A3-4D57-99F0-031322F22681}" type="parTrans" cxnId="{9D5B6F04-2947-493B-AE7E-0ADA8E516E1B}">
      <dgm:prSet/>
      <dgm:spPr/>
      <dgm:t>
        <a:bodyPr/>
        <a:lstStyle/>
        <a:p>
          <a:endParaRPr lang="en-US"/>
        </a:p>
      </dgm:t>
    </dgm:pt>
    <dgm:pt modelId="{99D3B127-0F29-4749-9201-F8A40A8AA127}" type="sibTrans" cxnId="{9D5B6F04-2947-493B-AE7E-0ADA8E516E1B}">
      <dgm:prSet/>
      <dgm:spPr/>
      <dgm:t>
        <a:bodyPr/>
        <a:lstStyle/>
        <a:p>
          <a:endParaRPr lang="en-US"/>
        </a:p>
      </dgm:t>
    </dgm:pt>
    <dgm:pt modelId="{465BB499-BF75-4DDF-BCAC-B52697E22376}" type="pres">
      <dgm:prSet presAssocID="{00A72ACF-9F23-47B4-B1A3-097C71C63B50}" presName="layout" presStyleCnt="0">
        <dgm:presLayoutVars>
          <dgm:chMax/>
          <dgm:chPref/>
          <dgm:dir/>
          <dgm:resizeHandles/>
        </dgm:presLayoutVars>
      </dgm:prSet>
      <dgm:spPr/>
    </dgm:pt>
    <dgm:pt modelId="{C4D51D53-7A51-4C24-85B2-F00E57E60122}" type="pres">
      <dgm:prSet presAssocID="{FBC452E0-B8D0-4785-BFE2-AB9D2798F149}" presName="root" presStyleCnt="0">
        <dgm:presLayoutVars>
          <dgm:chMax/>
          <dgm:chPref/>
        </dgm:presLayoutVars>
      </dgm:prSet>
      <dgm:spPr/>
    </dgm:pt>
    <dgm:pt modelId="{378C2BAE-8768-47F7-8230-E7CB28B415C7}" type="pres">
      <dgm:prSet presAssocID="{FBC452E0-B8D0-4785-BFE2-AB9D2798F149}" presName="rootComposite" presStyleCnt="0">
        <dgm:presLayoutVars/>
      </dgm:prSet>
      <dgm:spPr/>
    </dgm:pt>
    <dgm:pt modelId="{2D619F61-E7B6-491A-90B4-B4BC099155C7}" type="pres">
      <dgm:prSet presAssocID="{FBC452E0-B8D0-4785-BFE2-AB9D2798F149}" presName="ParentAccent" presStyleLbl="alignNode1" presStyleIdx="0" presStyleCnt="3"/>
      <dgm:spPr/>
    </dgm:pt>
    <dgm:pt modelId="{A8B1A2C7-ACCC-42B5-8078-12469A90F615}" type="pres">
      <dgm:prSet presAssocID="{FBC452E0-B8D0-4785-BFE2-AB9D2798F149}" presName="ParentSmallAccent" presStyleLbl="fgAcc1" presStyleIdx="0" presStyleCnt="3"/>
      <dgm:spPr/>
    </dgm:pt>
    <dgm:pt modelId="{F9C1F7CD-19D8-4EDF-B15D-E1ABA78A2A69}" type="pres">
      <dgm:prSet presAssocID="{FBC452E0-B8D0-4785-BFE2-AB9D2798F149}" presName="Parent" presStyleLbl="revTx" presStyleIdx="0" presStyleCnt="15">
        <dgm:presLayoutVars>
          <dgm:chMax/>
          <dgm:chPref val="4"/>
          <dgm:bulletEnabled val="1"/>
        </dgm:presLayoutVars>
      </dgm:prSet>
      <dgm:spPr/>
    </dgm:pt>
    <dgm:pt modelId="{77A12BB6-7EE0-4A70-9C7D-4AB8912D4BC1}" type="pres">
      <dgm:prSet presAssocID="{FBC452E0-B8D0-4785-BFE2-AB9D2798F149}" presName="childShape" presStyleCnt="0">
        <dgm:presLayoutVars>
          <dgm:chMax val="0"/>
          <dgm:chPref val="0"/>
        </dgm:presLayoutVars>
      </dgm:prSet>
      <dgm:spPr/>
    </dgm:pt>
    <dgm:pt modelId="{0537F226-C9F6-4C90-9F60-C8EDC29229F0}" type="pres">
      <dgm:prSet presAssocID="{55824F0F-60EF-46D7-BD44-72C6DF286327}" presName="childComposite" presStyleCnt="0">
        <dgm:presLayoutVars>
          <dgm:chMax val="0"/>
          <dgm:chPref val="0"/>
        </dgm:presLayoutVars>
      </dgm:prSet>
      <dgm:spPr/>
    </dgm:pt>
    <dgm:pt modelId="{4FFD8172-0DF0-4376-983C-FB74D5C64A13}" type="pres">
      <dgm:prSet presAssocID="{55824F0F-60EF-46D7-BD44-72C6DF286327}" presName="ChildAccent" presStyleLbl="solidFgAcc1" presStyleIdx="0" presStyleCnt="12"/>
      <dgm:spPr/>
    </dgm:pt>
    <dgm:pt modelId="{6719DCE4-3791-4620-8D60-DA319D970EB7}" type="pres">
      <dgm:prSet presAssocID="{55824F0F-60EF-46D7-BD44-72C6DF286327}" presName="Child" presStyleLbl="revTx" presStyleIdx="1" presStyleCnt="15">
        <dgm:presLayoutVars>
          <dgm:chMax val="0"/>
          <dgm:chPref val="0"/>
          <dgm:bulletEnabled val="1"/>
        </dgm:presLayoutVars>
      </dgm:prSet>
      <dgm:spPr/>
    </dgm:pt>
    <dgm:pt modelId="{9559D0BF-79C4-4A71-9957-E963504EC734}" type="pres">
      <dgm:prSet presAssocID="{E696DEFB-08F0-42F1-903D-AFCA40D7A70C}" presName="childComposite" presStyleCnt="0">
        <dgm:presLayoutVars>
          <dgm:chMax val="0"/>
          <dgm:chPref val="0"/>
        </dgm:presLayoutVars>
      </dgm:prSet>
      <dgm:spPr/>
    </dgm:pt>
    <dgm:pt modelId="{DA178A92-0409-45A3-AD86-6E93EEAEC9D4}" type="pres">
      <dgm:prSet presAssocID="{E696DEFB-08F0-42F1-903D-AFCA40D7A70C}" presName="ChildAccent" presStyleLbl="solidFgAcc1" presStyleIdx="1" presStyleCnt="12"/>
      <dgm:spPr/>
    </dgm:pt>
    <dgm:pt modelId="{6E9A89F9-56BB-4AD1-AB6E-006C0422F375}" type="pres">
      <dgm:prSet presAssocID="{E696DEFB-08F0-42F1-903D-AFCA40D7A70C}" presName="Child" presStyleLbl="revTx" presStyleIdx="2" presStyleCnt="15">
        <dgm:presLayoutVars>
          <dgm:chMax val="0"/>
          <dgm:chPref val="0"/>
          <dgm:bulletEnabled val="1"/>
        </dgm:presLayoutVars>
      </dgm:prSet>
      <dgm:spPr/>
    </dgm:pt>
    <dgm:pt modelId="{3C8680CE-84C1-481C-A464-B857966EF00F}" type="pres">
      <dgm:prSet presAssocID="{87121C39-4519-449C-A3B1-CD74C2CAE7A6}" presName="childComposite" presStyleCnt="0">
        <dgm:presLayoutVars>
          <dgm:chMax val="0"/>
          <dgm:chPref val="0"/>
        </dgm:presLayoutVars>
      </dgm:prSet>
      <dgm:spPr/>
    </dgm:pt>
    <dgm:pt modelId="{FFED06CE-13D3-40E3-9333-9D16A422F0C4}" type="pres">
      <dgm:prSet presAssocID="{87121C39-4519-449C-A3B1-CD74C2CAE7A6}" presName="ChildAccent" presStyleLbl="solidFgAcc1" presStyleIdx="2" presStyleCnt="12"/>
      <dgm:spPr/>
    </dgm:pt>
    <dgm:pt modelId="{DC7D8D48-1F6F-4EFE-8054-3EBE4B3A1215}" type="pres">
      <dgm:prSet presAssocID="{87121C39-4519-449C-A3B1-CD74C2CAE7A6}" presName="Child" presStyleLbl="revTx" presStyleIdx="3" presStyleCnt="15">
        <dgm:presLayoutVars>
          <dgm:chMax val="0"/>
          <dgm:chPref val="0"/>
          <dgm:bulletEnabled val="1"/>
        </dgm:presLayoutVars>
      </dgm:prSet>
      <dgm:spPr/>
    </dgm:pt>
    <dgm:pt modelId="{2604CF50-FE89-4932-870D-283AFE907664}" type="pres">
      <dgm:prSet presAssocID="{73932F74-6B1F-44A2-81B2-405F7613CBFB}" presName="root" presStyleCnt="0">
        <dgm:presLayoutVars>
          <dgm:chMax/>
          <dgm:chPref/>
        </dgm:presLayoutVars>
      </dgm:prSet>
      <dgm:spPr/>
    </dgm:pt>
    <dgm:pt modelId="{482FA036-1CCF-4EAD-B2CE-F89E7ED419D8}" type="pres">
      <dgm:prSet presAssocID="{73932F74-6B1F-44A2-81B2-405F7613CBFB}" presName="rootComposite" presStyleCnt="0">
        <dgm:presLayoutVars/>
      </dgm:prSet>
      <dgm:spPr/>
    </dgm:pt>
    <dgm:pt modelId="{9DB35BA8-C1BC-400C-B332-3A5D533CC211}" type="pres">
      <dgm:prSet presAssocID="{73932F74-6B1F-44A2-81B2-405F7613CBFB}" presName="ParentAccent" presStyleLbl="alignNode1" presStyleIdx="1" presStyleCnt="3"/>
      <dgm:spPr/>
    </dgm:pt>
    <dgm:pt modelId="{A2EC4AF3-04D6-41FB-BDFE-39448D1BE905}" type="pres">
      <dgm:prSet presAssocID="{73932F74-6B1F-44A2-81B2-405F7613CBFB}" presName="ParentSmallAccent" presStyleLbl="fgAcc1" presStyleIdx="1" presStyleCnt="3"/>
      <dgm:spPr/>
    </dgm:pt>
    <dgm:pt modelId="{73985649-32F6-4CD3-A9EB-C26EE492BF3A}" type="pres">
      <dgm:prSet presAssocID="{73932F74-6B1F-44A2-81B2-405F7613CBFB}" presName="Parent" presStyleLbl="revTx" presStyleIdx="4" presStyleCnt="15">
        <dgm:presLayoutVars>
          <dgm:chMax/>
          <dgm:chPref val="4"/>
          <dgm:bulletEnabled val="1"/>
        </dgm:presLayoutVars>
      </dgm:prSet>
      <dgm:spPr/>
    </dgm:pt>
    <dgm:pt modelId="{B7798BE9-F62D-4F77-86D1-1E292C6B5E92}" type="pres">
      <dgm:prSet presAssocID="{73932F74-6B1F-44A2-81B2-405F7613CBFB}" presName="childShape" presStyleCnt="0">
        <dgm:presLayoutVars>
          <dgm:chMax val="0"/>
          <dgm:chPref val="0"/>
        </dgm:presLayoutVars>
      </dgm:prSet>
      <dgm:spPr/>
    </dgm:pt>
    <dgm:pt modelId="{A0E5E0D6-1404-45ED-B01A-D96CF83C476B}" type="pres">
      <dgm:prSet presAssocID="{CD77AC50-62DD-4786-9C90-CBDDD30486F1}" presName="childComposite" presStyleCnt="0">
        <dgm:presLayoutVars>
          <dgm:chMax val="0"/>
          <dgm:chPref val="0"/>
        </dgm:presLayoutVars>
      </dgm:prSet>
      <dgm:spPr/>
    </dgm:pt>
    <dgm:pt modelId="{6F0C5621-10FE-4366-BB93-8FDF7F629409}" type="pres">
      <dgm:prSet presAssocID="{CD77AC50-62DD-4786-9C90-CBDDD30486F1}" presName="ChildAccent" presStyleLbl="solidFgAcc1" presStyleIdx="3" presStyleCnt="12"/>
      <dgm:spPr/>
    </dgm:pt>
    <dgm:pt modelId="{D0525D07-9959-4981-A2C6-42EDB8D526A5}" type="pres">
      <dgm:prSet presAssocID="{CD77AC50-62DD-4786-9C90-CBDDD30486F1}" presName="Child" presStyleLbl="revTx" presStyleIdx="5" presStyleCnt="15">
        <dgm:presLayoutVars>
          <dgm:chMax val="0"/>
          <dgm:chPref val="0"/>
          <dgm:bulletEnabled val="1"/>
        </dgm:presLayoutVars>
      </dgm:prSet>
      <dgm:spPr/>
    </dgm:pt>
    <dgm:pt modelId="{BA824D37-9CE7-425A-99F5-8D571D24065B}" type="pres">
      <dgm:prSet presAssocID="{B1BA0A74-AD4A-40F4-A4E0-280E7F5A347D}" presName="childComposite" presStyleCnt="0">
        <dgm:presLayoutVars>
          <dgm:chMax val="0"/>
          <dgm:chPref val="0"/>
        </dgm:presLayoutVars>
      </dgm:prSet>
      <dgm:spPr/>
    </dgm:pt>
    <dgm:pt modelId="{EDB4661D-A1AB-4F4E-8BFC-85EE0CD65065}" type="pres">
      <dgm:prSet presAssocID="{B1BA0A74-AD4A-40F4-A4E0-280E7F5A347D}" presName="ChildAccent" presStyleLbl="solidFgAcc1" presStyleIdx="4" presStyleCnt="12"/>
      <dgm:spPr/>
    </dgm:pt>
    <dgm:pt modelId="{F6F0DD40-99FE-411F-AE5E-4DC1C4012429}" type="pres">
      <dgm:prSet presAssocID="{B1BA0A74-AD4A-40F4-A4E0-280E7F5A347D}" presName="Child" presStyleLbl="revTx" presStyleIdx="6" presStyleCnt="15">
        <dgm:presLayoutVars>
          <dgm:chMax val="0"/>
          <dgm:chPref val="0"/>
          <dgm:bulletEnabled val="1"/>
        </dgm:presLayoutVars>
      </dgm:prSet>
      <dgm:spPr/>
    </dgm:pt>
    <dgm:pt modelId="{C9DDCE13-C593-481B-A07F-20B9D4658435}" type="pres">
      <dgm:prSet presAssocID="{F98D4A18-E4C4-41FE-AA8C-97DB3532236E}" presName="childComposite" presStyleCnt="0">
        <dgm:presLayoutVars>
          <dgm:chMax val="0"/>
          <dgm:chPref val="0"/>
        </dgm:presLayoutVars>
      </dgm:prSet>
      <dgm:spPr/>
    </dgm:pt>
    <dgm:pt modelId="{F03C3D94-3F56-41C5-950A-AA1C34E66AF2}" type="pres">
      <dgm:prSet presAssocID="{F98D4A18-E4C4-41FE-AA8C-97DB3532236E}" presName="ChildAccent" presStyleLbl="solidFgAcc1" presStyleIdx="5" presStyleCnt="12"/>
      <dgm:spPr/>
    </dgm:pt>
    <dgm:pt modelId="{87E55F72-3A67-4778-8B89-CABE96A7B3C1}" type="pres">
      <dgm:prSet presAssocID="{F98D4A18-E4C4-41FE-AA8C-97DB3532236E}" presName="Child" presStyleLbl="revTx" presStyleIdx="7" presStyleCnt="15">
        <dgm:presLayoutVars>
          <dgm:chMax val="0"/>
          <dgm:chPref val="0"/>
          <dgm:bulletEnabled val="1"/>
        </dgm:presLayoutVars>
      </dgm:prSet>
      <dgm:spPr/>
    </dgm:pt>
    <dgm:pt modelId="{AFCEAB30-A7EB-4794-80A2-76E151435A86}" type="pres">
      <dgm:prSet presAssocID="{E11B2676-8057-4B15-9008-813B687019AA}" presName="childComposite" presStyleCnt="0">
        <dgm:presLayoutVars>
          <dgm:chMax val="0"/>
          <dgm:chPref val="0"/>
        </dgm:presLayoutVars>
      </dgm:prSet>
      <dgm:spPr/>
    </dgm:pt>
    <dgm:pt modelId="{6B2F84B6-FF90-4162-BA53-D8FB544D1EEA}" type="pres">
      <dgm:prSet presAssocID="{E11B2676-8057-4B15-9008-813B687019AA}" presName="ChildAccent" presStyleLbl="solidFgAcc1" presStyleIdx="6" presStyleCnt="12"/>
      <dgm:spPr/>
    </dgm:pt>
    <dgm:pt modelId="{67E76018-073A-49FF-9644-E92527488C3F}" type="pres">
      <dgm:prSet presAssocID="{E11B2676-8057-4B15-9008-813B687019AA}" presName="Child" presStyleLbl="revTx" presStyleIdx="8" presStyleCnt="15">
        <dgm:presLayoutVars>
          <dgm:chMax val="0"/>
          <dgm:chPref val="0"/>
          <dgm:bulletEnabled val="1"/>
        </dgm:presLayoutVars>
      </dgm:prSet>
      <dgm:spPr/>
    </dgm:pt>
    <dgm:pt modelId="{093ACAF2-FDBB-40C0-B35D-F062C14C1D66}" type="pres">
      <dgm:prSet presAssocID="{404BFBE2-5CDA-4ED3-BB20-16D8AE54C954}" presName="root" presStyleCnt="0">
        <dgm:presLayoutVars>
          <dgm:chMax/>
          <dgm:chPref/>
        </dgm:presLayoutVars>
      </dgm:prSet>
      <dgm:spPr/>
    </dgm:pt>
    <dgm:pt modelId="{F23B7541-2AAE-47E7-A5F6-A1511C12A9AF}" type="pres">
      <dgm:prSet presAssocID="{404BFBE2-5CDA-4ED3-BB20-16D8AE54C954}" presName="rootComposite" presStyleCnt="0">
        <dgm:presLayoutVars/>
      </dgm:prSet>
      <dgm:spPr/>
    </dgm:pt>
    <dgm:pt modelId="{F098EB1C-E1AD-4C68-A4CF-D6B75F22F92D}" type="pres">
      <dgm:prSet presAssocID="{404BFBE2-5CDA-4ED3-BB20-16D8AE54C954}" presName="ParentAccent" presStyleLbl="alignNode1" presStyleIdx="2" presStyleCnt="3"/>
      <dgm:spPr/>
    </dgm:pt>
    <dgm:pt modelId="{42E50D4F-4609-4EB8-8282-41E2185B86B5}" type="pres">
      <dgm:prSet presAssocID="{404BFBE2-5CDA-4ED3-BB20-16D8AE54C954}" presName="ParentSmallAccent" presStyleLbl="fgAcc1" presStyleIdx="2" presStyleCnt="3"/>
      <dgm:spPr/>
    </dgm:pt>
    <dgm:pt modelId="{C0EAD073-7955-49A6-A180-3B0C618391B6}" type="pres">
      <dgm:prSet presAssocID="{404BFBE2-5CDA-4ED3-BB20-16D8AE54C954}" presName="Parent" presStyleLbl="revTx" presStyleIdx="9" presStyleCnt="15">
        <dgm:presLayoutVars>
          <dgm:chMax/>
          <dgm:chPref val="4"/>
          <dgm:bulletEnabled val="1"/>
        </dgm:presLayoutVars>
      </dgm:prSet>
      <dgm:spPr/>
    </dgm:pt>
    <dgm:pt modelId="{1973C965-E043-41DA-B467-FD37DD4F3189}" type="pres">
      <dgm:prSet presAssocID="{404BFBE2-5CDA-4ED3-BB20-16D8AE54C954}" presName="childShape" presStyleCnt="0">
        <dgm:presLayoutVars>
          <dgm:chMax val="0"/>
          <dgm:chPref val="0"/>
        </dgm:presLayoutVars>
      </dgm:prSet>
      <dgm:spPr/>
    </dgm:pt>
    <dgm:pt modelId="{B7193F04-AA24-4F09-82D6-FB9C042D7787}" type="pres">
      <dgm:prSet presAssocID="{86F85EC9-5B29-4FAF-91BA-D3204A31309A}" presName="childComposite" presStyleCnt="0">
        <dgm:presLayoutVars>
          <dgm:chMax val="0"/>
          <dgm:chPref val="0"/>
        </dgm:presLayoutVars>
      </dgm:prSet>
      <dgm:spPr/>
    </dgm:pt>
    <dgm:pt modelId="{0961F0ED-0727-492F-987F-DA1B29B710B6}" type="pres">
      <dgm:prSet presAssocID="{86F85EC9-5B29-4FAF-91BA-D3204A31309A}" presName="ChildAccent" presStyleLbl="solidFgAcc1" presStyleIdx="7" presStyleCnt="12"/>
      <dgm:spPr/>
    </dgm:pt>
    <dgm:pt modelId="{CB80E981-5160-4572-86B2-F55D5B3A2B91}" type="pres">
      <dgm:prSet presAssocID="{86F85EC9-5B29-4FAF-91BA-D3204A31309A}" presName="Child" presStyleLbl="revTx" presStyleIdx="10" presStyleCnt="15">
        <dgm:presLayoutVars>
          <dgm:chMax val="0"/>
          <dgm:chPref val="0"/>
          <dgm:bulletEnabled val="1"/>
        </dgm:presLayoutVars>
      </dgm:prSet>
      <dgm:spPr/>
    </dgm:pt>
    <dgm:pt modelId="{FF0BD1C5-366E-470E-A0E2-3F2A7C52BDD9}" type="pres">
      <dgm:prSet presAssocID="{0C194A34-8A23-4FF0-BC21-A04BE4B740AD}" presName="childComposite" presStyleCnt="0">
        <dgm:presLayoutVars>
          <dgm:chMax val="0"/>
          <dgm:chPref val="0"/>
        </dgm:presLayoutVars>
      </dgm:prSet>
      <dgm:spPr/>
    </dgm:pt>
    <dgm:pt modelId="{F935DB11-7519-48A0-895A-0BD6565FBEB7}" type="pres">
      <dgm:prSet presAssocID="{0C194A34-8A23-4FF0-BC21-A04BE4B740AD}" presName="ChildAccent" presStyleLbl="solidFgAcc1" presStyleIdx="8" presStyleCnt="12"/>
      <dgm:spPr/>
    </dgm:pt>
    <dgm:pt modelId="{C7773ADA-5445-4648-8E06-0ABEBE240DDF}" type="pres">
      <dgm:prSet presAssocID="{0C194A34-8A23-4FF0-BC21-A04BE4B740AD}" presName="Child" presStyleLbl="revTx" presStyleIdx="11" presStyleCnt="15">
        <dgm:presLayoutVars>
          <dgm:chMax val="0"/>
          <dgm:chPref val="0"/>
          <dgm:bulletEnabled val="1"/>
        </dgm:presLayoutVars>
      </dgm:prSet>
      <dgm:spPr/>
    </dgm:pt>
    <dgm:pt modelId="{6793F0EC-C082-4E08-B856-0CBCC6F77505}" type="pres">
      <dgm:prSet presAssocID="{49D30B15-BE74-4B10-9447-319E3EAC5F85}" presName="childComposite" presStyleCnt="0">
        <dgm:presLayoutVars>
          <dgm:chMax val="0"/>
          <dgm:chPref val="0"/>
        </dgm:presLayoutVars>
      </dgm:prSet>
      <dgm:spPr/>
    </dgm:pt>
    <dgm:pt modelId="{97CFFD2F-2267-4F5D-B133-0ECBA4289B36}" type="pres">
      <dgm:prSet presAssocID="{49D30B15-BE74-4B10-9447-319E3EAC5F85}" presName="ChildAccent" presStyleLbl="solidFgAcc1" presStyleIdx="9" presStyleCnt="12"/>
      <dgm:spPr/>
    </dgm:pt>
    <dgm:pt modelId="{D69A90B4-CF5D-451D-B0C9-CCD3987EEAF0}" type="pres">
      <dgm:prSet presAssocID="{49D30B15-BE74-4B10-9447-319E3EAC5F85}" presName="Child" presStyleLbl="revTx" presStyleIdx="12" presStyleCnt="15">
        <dgm:presLayoutVars>
          <dgm:chMax val="0"/>
          <dgm:chPref val="0"/>
          <dgm:bulletEnabled val="1"/>
        </dgm:presLayoutVars>
      </dgm:prSet>
      <dgm:spPr/>
    </dgm:pt>
    <dgm:pt modelId="{D0C0C495-771C-4AFB-A8B9-F352ABDF7850}" type="pres">
      <dgm:prSet presAssocID="{8DCD87B9-BC84-4AFA-88D5-C50A7BC5F612}" presName="childComposite" presStyleCnt="0">
        <dgm:presLayoutVars>
          <dgm:chMax val="0"/>
          <dgm:chPref val="0"/>
        </dgm:presLayoutVars>
      </dgm:prSet>
      <dgm:spPr/>
    </dgm:pt>
    <dgm:pt modelId="{68D23052-3C42-4383-859D-531A947C7547}" type="pres">
      <dgm:prSet presAssocID="{8DCD87B9-BC84-4AFA-88D5-C50A7BC5F612}" presName="ChildAccent" presStyleLbl="solidFgAcc1" presStyleIdx="10" presStyleCnt="12"/>
      <dgm:spPr/>
    </dgm:pt>
    <dgm:pt modelId="{B55D3CDC-0637-475D-9E3E-4970983E546F}" type="pres">
      <dgm:prSet presAssocID="{8DCD87B9-BC84-4AFA-88D5-C50A7BC5F612}" presName="Child" presStyleLbl="revTx" presStyleIdx="13" presStyleCnt="15">
        <dgm:presLayoutVars>
          <dgm:chMax val="0"/>
          <dgm:chPref val="0"/>
          <dgm:bulletEnabled val="1"/>
        </dgm:presLayoutVars>
      </dgm:prSet>
      <dgm:spPr/>
    </dgm:pt>
    <dgm:pt modelId="{343033C7-09C3-4120-B832-8AB2885ECC18}" type="pres">
      <dgm:prSet presAssocID="{6AE948D9-A76B-4B76-9ECE-3F769A91F555}" presName="childComposite" presStyleCnt="0">
        <dgm:presLayoutVars>
          <dgm:chMax val="0"/>
          <dgm:chPref val="0"/>
        </dgm:presLayoutVars>
      </dgm:prSet>
      <dgm:spPr/>
    </dgm:pt>
    <dgm:pt modelId="{035557F8-822A-4EFA-B510-681448AD91F4}" type="pres">
      <dgm:prSet presAssocID="{6AE948D9-A76B-4B76-9ECE-3F769A91F555}" presName="ChildAccent" presStyleLbl="solidFgAcc1" presStyleIdx="11" presStyleCnt="12"/>
      <dgm:spPr/>
    </dgm:pt>
    <dgm:pt modelId="{4C0068BB-5DC5-4C60-A401-086A4AA42EBA}" type="pres">
      <dgm:prSet presAssocID="{6AE948D9-A76B-4B76-9ECE-3F769A91F555}" presName="Child" presStyleLbl="revTx" presStyleIdx="14" presStyleCnt="15">
        <dgm:presLayoutVars>
          <dgm:chMax val="0"/>
          <dgm:chPref val="0"/>
          <dgm:bulletEnabled val="1"/>
        </dgm:presLayoutVars>
      </dgm:prSet>
      <dgm:spPr/>
    </dgm:pt>
  </dgm:ptLst>
  <dgm:cxnLst>
    <dgm:cxn modelId="{9D5B6F04-2947-493B-AE7E-0ADA8E516E1B}" srcId="{73932F74-6B1F-44A2-81B2-405F7613CBFB}" destId="{B1BA0A74-AD4A-40F4-A4E0-280E7F5A347D}" srcOrd="1" destOrd="0" parTransId="{7C3A267F-17A3-4D57-99F0-031322F22681}" sibTransId="{99D3B127-0F29-4749-9201-F8A40A8AA127}"/>
    <dgm:cxn modelId="{383AE80E-53B5-47A9-BF4E-8E6D3D8F811D}" type="presOf" srcId="{B1BA0A74-AD4A-40F4-A4E0-280E7F5A347D}" destId="{F6F0DD40-99FE-411F-AE5E-4DC1C4012429}" srcOrd="0" destOrd="0" presId="urn:microsoft.com/office/officeart/2008/layout/SquareAccentList"/>
    <dgm:cxn modelId="{80030610-BEA3-4BB0-8C0E-B8A84434AD5F}" type="presOf" srcId="{E696DEFB-08F0-42F1-903D-AFCA40D7A70C}" destId="{6E9A89F9-56BB-4AD1-AB6E-006C0422F375}" srcOrd="0" destOrd="0" presId="urn:microsoft.com/office/officeart/2008/layout/SquareAccentList"/>
    <dgm:cxn modelId="{3963BD24-1C7B-466B-B8B5-5E87D5A6EF8E}" type="presOf" srcId="{FBC452E0-B8D0-4785-BFE2-AB9D2798F149}" destId="{F9C1F7CD-19D8-4EDF-B15D-E1ABA78A2A69}" srcOrd="0" destOrd="0" presId="urn:microsoft.com/office/officeart/2008/layout/SquareAccentList"/>
    <dgm:cxn modelId="{3791DD28-AAE5-4789-BF06-FA441192E0E2}" srcId="{FBC452E0-B8D0-4785-BFE2-AB9D2798F149}" destId="{E696DEFB-08F0-42F1-903D-AFCA40D7A70C}" srcOrd="1" destOrd="0" parTransId="{41991F23-129C-4517-AFE6-982A488D610C}" sibTransId="{E3CE95FD-5264-422F-84BA-440778963823}"/>
    <dgm:cxn modelId="{F2931B38-78D0-4100-A716-001E1D4153BA}" type="presOf" srcId="{0C194A34-8A23-4FF0-BC21-A04BE4B740AD}" destId="{C7773ADA-5445-4648-8E06-0ABEBE240DDF}" srcOrd="0" destOrd="0" presId="urn:microsoft.com/office/officeart/2008/layout/SquareAccentList"/>
    <dgm:cxn modelId="{6D6A2E62-1A59-40E9-8A0A-B3068B22E7EE}" srcId="{404BFBE2-5CDA-4ED3-BB20-16D8AE54C954}" destId="{6AE948D9-A76B-4B76-9ECE-3F769A91F555}" srcOrd="4" destOrd="0" parTransId="{D0968944-A29F-406D-BDEB-84CB09D263E1}" sibTransId="{DDD8104B-CA22-4509-A133-F4285E715554}"/>
    <dgm:cxn modelId="{51D6B663-CB93-4CFF-AB10-68C04D0CDAF6}" srcId="{00A72ACF-9F23-47B4-B1A3-097C71C63B50}" destId="{404BFBE2-5CDA-4ED3-BB20-16D8AE54C954}" srcOrd="2" destOrd="0" parTransId="{5163FDF8-B1BE-48FF-836D-F14A421CAA47}" sibTransId="{DDED46EE-A777-421E-82C9-8ABF73A7313A}"/>
    <dgm:cxn modelId="{4D773C68-52CA-4C46-9489-B1E187F051A7}" type="presOf" srcId="{CD77AC50-62DD-4786-9C90-CBDDD30486F1}" destId="{D0525D07-9959-4981-A2C6-42EDB8D526A5}" srcOrd="0" destOrd="0" presId="urn:microsoft.com/office/officeart/2008/layout/SquareAccentList"/>
    <dgm:cxn modelId="{5A9A4568-3A00-4272-A8C3-EE579D8B9636}" type="presOf" srcId="{73932F74-6B1F-44A2-81B2-405F7613CBFB}" destId="{73985649-32F6-4CD3-A9EB-C26EE492BF3A}" srcOrd="0" destOrd="0" presId="urn:microsoft.com/office/officeart/2008/layout/SquareAccentList"/>
    <dgm:cxn modelId="{3D71B36C-DE6C-453E-8FAC-FDA8C5B4EBF8}" srcId="{73932F74-6B1F-44A2-81B2-405F7613CBFB}" destId="{F98D4A18-E4C4-41FE-AA8C-97DB3532236E}" srcOrd="2" destOrd="0" parTransId="{A6BAEE2C-B294-4CBF-9054-F26DE2C42110}" sibTransId="{C6798784-BEDF-40EF-8292-902ABDE0F996}"/>
    <dgm:cxn modelId="{4D396555-8907-4311-9A9D-459ADB13E6C2}" srcId="{73932F74-6B1F-44A2-81B2-405F7613CBFB}" destId="{CD77AC50-62DD-4786-9C90-CBDDD30486F1}" srcOrd="0" destOrd="0" parTransId="{993EADF0-14CA-4BB6-A47D-3ECA54893A71}" sibTransId="{6A9ACA53-7B89-49B8-9F7C-83B13A9762E9}"/>
    <dgm:cxn modelId="{48CCF156-E3CC-42E6-AFDF-7CA2932E174F}" type="presOf" srcId="{F98D4A18-E4C4-41FE-AA8C-97DB3532236E}" destId="{87E55F72-3A67-4778-8B89-CABE96A7B3C1}" srcOrd="0" destOrd="0" presId="urn:microsoft.com/office/officeart/2008/layout/SquareAccentList"/>
    <dgm:cxn modelId="{EC754579-4BDE-4CE4-8001-82BF61DF033C}" srcId="{404BFBE2-5CDA-4ED3-BB20-16D8AE54C954}" destId="{8DCD87B9-BC84-4AFA-88D5-C50A7BC5F612}" srcOrd="3" destOrd="0" parTransId="{26FD090A-D888-4F28-9BD2-B7DC6E9D6FE6}" sibTransId="{49ED0071-0C4D-49F3-AAAF-CAB46614BD46}"/>
    <dgm:cxn modelId="{3C613D5A-F40E-469E-9E7A-683ADFD54AF5}" srcId="{00A72ACF-9F23-47B4-B1A3-097C71C63B50}" destId="{73932F74-6B1F-44A2-81B2-405F7613CBFB}" srcOrd="1" destOrd="0" parTransId="{21BAB284-F71F-4560-B3A3-F981FA390348}" sibTransId="{3E65532D-5583-4299-AAC9-887E91D7ABD5}"/>
    <dgm:cxn modelId="{F7B8427D-98D4-4396-B156-D1B4D217D557}" type="presOf" srcId="{00A72ACF-9F23-47B4-B1A3-097C71C63B50}" destId="{465BB499-BF75-4DDF-BCAC-B52697E22376}" srcOrd="0" destOrd="0" presId="urn:microsoft.com/office/officeart/2008/layout/SquareAccentList"/>
    <dgm:cxn modelId="{F396858E-BC33-4290-8207-9EFE8593389B}" type="presOf" srcId="{87121C39-4519-449C-A3B1-CD74C2CAE7A6}" destId="{DC7D8D48-1F6F-4EFE-8054-3EBE4B3A1215}" srcOrd="0" destOrd="0" presId="urn:microsoft.com/office/officeart/2008/layout/SquareAccentList"/>
    <dgm:cxn modelId="{CC13779F-2BCB-4D16-85A9-54280A3D2034}" srcId="{404BFBE2-5CDA-4ED3-BB20-16D8AE54C954}" destId="{49D30B15-BE74-4B10-9447-319E3EAC5F85}" srcOrd="2" destOrd="0" parTransId="{F3291A70-ADE5-406D-B3F7-B70C2474F75D}" sibTransId="{CEC8877D-EC01-482D-96AA-C247DEB15302}"/>
    <dgm:cxn modelId="{6C9288AF-9690-4B4F-9E8B-F153BF368B40}" type="presOf" srcId="{55824F0F-60EF-46D7-BD44-72C6DF286327}" destId="{6719DCE4-3791-4620-8D60-DA319D970EB7}" srcOrd="0" destOrd="0" presId="urn:microsoft.com/office/officeart/2008/layout/SquareAccentList"/>
    <dgm:cxn modelId="{C87606B6-6312-462E-8FC1-E94901C7F267}" type="presOf" srcId="{8DCD87B9-BC84-4AFA-88D5-C50A7BC5F612}" destId="{B55D3CDC-0637-475D-9E3E-4970983E546F}" srcOrd="0" destOrd="0" presId="urn:microsoft.com/office/officeart/2008/layout/SquareAccentList"/>
    <dgm:cxn modelId="{1AF37DB7-58A0-4C6A-BE19-CFF0B910286F}" srcId="{FBC452E0-B8D0-4785-BFE2-AB9D2798F149}" destId="{87121C39-4519-449C-A3B1-CD74C2CAE7A6}" srcOrd="2" destOrd="0" parTransId="{1DCEC54F-576A-4C00-A295-1CBDD9CA8AF4}" sibTransId="{F87F6C61-592F-410C-967E-FC48768D766E}"/>
    <dgm:cxn modelId="{2D1B6EB9-3DA6-4944-A322-9D1A670711B4}" type="presOf" srcId="{86F85EC9-5B29-4FAF-91BA-D3204A31309A}" destId="{CB80E981-5160-4572-86B2-F55D5B3A2B91}" srcOrd="0" destOrd="0" presId="urn:microsoft.com/office/officeart/2008/layout/SquareAccentList"/>
    <dgm:cxn modelId="{8224B9BE-C574-4A42-A4AA-621539E714F8}" type="presOf" srcId="{404BFBE2-5CDA-4ED3-BB20-16D8AE54C954}" destId="{C0EAD073-7955-49A6-A180-3B0C618391B6}" srcOrd="0" destOrd="0" presId="urn:microsoft.com/office/officeart/2008/layout/SquareAccentList"/>
    <dgm:cxn modelId="{EFCAB1D4-68E5-4117-B8EA-AF9951933247}" srcId="{FBC452E0-B8D0-4785-BFE2-AB9D2798F149}" destId="{55824F0F-60EF-46D7-BD44-72C6DF286327}" srcOrd="0" destOrd="0" parTransId="{BEDFB149-E92E-491A-998B-113205A62274}" sibTransId="{0729C876-8053-4180-9A84-ECB77220D09C}"/>
    <dgm:cxn modelId="{35A76CE2-8F17-47D2-A443-66527839883B}" srcId="{404BFBE2-5CDA-4ED3-BB20-16D8AE54C954}" destId="{86F85EC9-5B29-4FAF-91BA-D3204A31309A}" srcOrd="0" destOrd="0" parTransId="{2EF01812-5820-420B-A492-355644813914}" sibTransId="{AAD2B4B9-7DF9-43A5-BA8B-F0F675D5021D}"/>
    <dgm:cxn modelId="{05D1DEE9-7F26-4874-9CA9-358F31A90AF2}" type="presOf" srcId="{6AE948D9-A76B-4B76-9ECE-3F769A91F555}" destId="{4C0068BB-5DC5-4C60-A401-086A4AA42EBA}" srcOrd="0" destOrd="0" presId="urn:microsoft.com/office/officeart/2008/layout/SquareAccentList"/>
    <dgm:cxn modelId="{7BC630EA-BE54-4787-96B5-C487E09751DB}" srcId="{404BFBE2-5CDA-4ED3-BB20-16D8AE54C954}" destId="{0C194A34-8A23-4FF0-BC21-A04BE4B740AD}" srcOrd="1" destOrd="0" parTransId="{75023F22-2CAB-4A4F-9755-77656209F573}" sibTransId="{4820B5B6-083F-4A0F-A05E-036A09604A5F}"/>
    <dgm:cxn modelId="{D8B76FF0-2CE2-40B2-B992-C474FCB52DF9}" srcId="{00A72ACF-9F23-47B4-B1A3-097C71C63B50}" destId="{FBC452E0-B8D0-4785-BFE2-AB9D2798F149}" srcOrd="0" destOrd="0" parTransId="{8C3554F9-245F-4419-9C55-9B0558CE41AA}" sibTransId="{0B63BD2D-B055-4EE5-9788-C39A715003A3}"/>
    <dgm:cxn modelId="{7B1AA7F1-FBD2-49C2-82B8-BA05F355E2A8}" srcId="{73932F74-6B1F-44A2-81B2-405F7613CBFB}" destId="{E11B2676-8057-4B15-9008-813B687019AA}" srcOrd="3" destOrd="0" parTransId="{ADD3C566-798B-488D-AEEE-A1E181E8BAB5}" sibTransId="{CD432446-07B3-47B8-91C3-D1919ED9C9B2}"/>
    <dgm:cxn modelId="{189DB6F1-94C7-4A20-A80C-7B3CB32C1BEC}" type="presOf" srcId="{49D30B15-BE74-4B10-9447-319E3EAC5F85}" destId="{D69A90B4-CF5D-451D-B0C9-CCD3987EEAF0}" srcOrd="0" destOrd="0" presId="urn:microsoft.com/office/officeart/2008/layout/SquareAccentList"/>
    <dgm:cxn modelId="{FEF3DCFA-DF28-40CA-B5F0-B5E9D6277BF4}" type="presOf" srcId="{E11B2676-8057-4B15-9008-813B687019AA}" destId="{67E76018-073A-49FF-9644-E92527488C3F}" srcOrd="0" destOrd="0" presId="urn:microsoft.com/office/officeart/2008/layout/SquareAccentList"/>
    <dgm:cxn modelId="{041FF6EC-443D-4AF9-9898-FBFCB7DF099B}" type="presParOf" srcId="{465BB499-BF75-4DDF-BCAC-B52697E22376}" destId="{C4D51D53-7A51-4C24-85B2-F00E57E60122}" srcOrd="0" destOrd="0" presId="urn:microsoft.com/office/officeart/2008/layout/SquareAccentList"/>
    <dgm:cxn modelId="{CABCEBFD-FC8A-4C46-9848-D5753FA038C8}" type="presParOf" srcId="{C4D51D53-7A51-4C24-85B2-F00E57E60122}" destId="{378C2BAE-8768-47F7-8230-E7CB28B415C7}" srcOrd="0" destOrd="0" presId="urn:microsoft.com/office/officeart/2008/layout/SquareAccentList"/>
    <dgm:cxn modelId="{39A8F162-074B-4B22-8E7F-BB18EDCC2E0F}" type="presParOf" srcId="{378C2BAE-8768-47F7-8230-E7CB28B415C7}" destId="{2D619F61-E7B6-491A-90B4-B4BC099155C7}" srcOrd="0" destOrd="0" presId="urn:microsoft.com/office/officeart/2008/layout/SquareAccentList"/>
    <dgm:cxn modelId="{FAD662A1-D85D-4961-B590-E15FE7F95CFF}" type="presParOf" srcId="{378C2BAE-8768-47F7-8230-E7CB28B415C7}" destId="{A8B1A2C7-ACCC-42B5-8078-12469A90F615}" srcOrd="1" destOrd="0" presId="urn:microsoft.com/office/officeart/2008/layout/SquareAccentList"/>
    <dgm:cxn modelId="{69D942C4-85A3-4F8D-BCBA-ED100AA184F4}" type="presParOf" srcId="{378C2BAE-8768-47F7-8230-E7CB28B415C7}" destId="{F9C1F7CD-19D8-4EDF-B15D-E1ABA78A2A69}" srcOrd="2" destOrd="0" presId="urn:microsoft.com/office/officeart/2008/layout/SquareAccentList"/>
    <dgm:cxn modelId="{1F249E7F-AD01-40B4-9244-9AC15FEF7AA3}" type="presParOf" srcId="{C4D51D53-7A51-4C24-85B2-F00E57E60122}" destId="{77A12BB6-7EE0-4A70-9C7D-4AB8912D4BC1}" srcOrd="1" destOrd="0" presId="urn:microsoft.com/office/officeart/2008/layout/SquareAccentList"/>
    <dgm:cxn modelId="{B40EC26D-AC7D-4F0E-A125-E42BA7F74092}" type="presParOf" srcId="{77A12BB6-7EE0-4A70-9C7D-4AB8912D4BC1}" destId="{0537F226-C9F6-4C90-9F60-C8EDC29229F0}" srcOrd="0" destOrd="0" presId="urn:microsoft.com/office/officeart/2008/layout/SquareAccentList"/>
    <dgm:cxn modelId="{EC3FC4D9-DDA7-41B4-9DD7-83B2A17A13BF}" type="presParOf" srcId="{0537F226-C9F6-4C90-9F60-C8EDC29229F0}" destId="{4FFD8172-0DF0-4376-983C-FB74D5C64A13}" srcOrd="0" destOrd="0" presId="urn:microsoft.com/office/officeart/2008/layout/SquareAccentList"/>
    <dgm:cxn modelId="{B35725E1-88E7-4EF9-A61A-143D6202110D}" type="presParOf" srcId="{0537F226-C9F6-4C90-9F60-C8EDC29229F0}" destId="{6719DCE4-3791-4620-8D60-DA319D970EB7}" srcOrd="1" destOrd="0" presId="urn:microsoft.com/office/officeart/2008/layout/SquareAccentList"/>
    <dgm:cxn modelId="{84A2F37F-0D4C-4D9F-A0DF-8C7FC1E7279D}" type="presParOf" srcId="{77A12BB6-7EE0-4A70-9C7D-4AB8912D4BC1}" destId="{9559D0BF-79C4-4A71-9957-E963504EC734}" srcOrd="1" destOrd="0" presId="urn:microsoft.com/office/officeart/2008/layout/SquareAccentList"/>
    <dgm:cxn modelId="{E4861A6A-C4C1-428C-9283-91178447CA4A}" type="presParOf" srcId="{9559D0BF-79C4-4A71-9957-E963504EC734}" destId="{DA178A92-0409-45A3-AD86-6E93EEAEC9D4}" srcOrd="0" destOrd="0" presId="urn:microsoft.com/office/officeart/2008/layout/SquareAccentList"/>
    <dgm:cxn modelId="{719BB974-0343-4B76-AA70-712932683571}" type="presParOf" srcId="{9559D0BF-79C4-4A71-9957-E963504EC734}" destId="{6E9A89F9-56BB-4AD1-AB6E-006C0422F375}" srcOrd="1" destOrd="0" presId="urn:microsoft.com/office/officeart/2008/layout/SquareAccentList"/>
    <dgm:cxn modelId="{27F2C712-83CE-44F1-AAF4-08D8CB2F5581}" type="presParOf" srcId="{77A12BB6-7EE0-4A70-9C7D-4AB8912D4BC1}" destId="{3C8680CE-84C1-481C-A464-B857966EF00F}" srcOrd="2" destOrd="0" presId="urn:microsoft.com/office/officeart/2008/layout/SquareAccentList"/>
    <dgm:cxn modelId="{30477F9F-B1DD-49CE-884C-4E589DAEC185}" type="presParOf" srcId="{3C8680CE-84C1-481C-A464-B857966EF00F}" destId="{FFED06CE-13D3-40E3-9333-9D16A422F0C4}" srcOrd="0" destOrd="0" presId="urn:microsoft.com/office/officeart/2008/layout/SquareAccentList"/>
    <dgm:cxn modelId="{7ED67732-5218-4F24-A10C-363B9E2BA651}" type="presParOf" srcId="{3C8680CE-84C1-481C-A464-B857966EF00F}" destId="{DC7D8D48-1F6F-4EFE-8054-3EBE4B3A1215}" srcOrd="1" destOrd="0" presId="urn:microsoft.com/office/officeart/2008/layout/SquareAccentList"/>
    <dgm:cxn modelId="{F234BB67-37B3-4E07-91CF-0A552E26FEDB}" type="presParOf" srcId="{465BB499-BF75-4DDF-BCAC-B52697E22376}" destId="{2604CF50-FE89-4932-870D-283AFE907664}" srcOrd="1" destOrd="0" presId="urn:microsoft.com/office/officeart/2008/layout/SquareAccentList"/>
    <dgm:cxn modelId="{D95E14A0-EF1A-4DA8-A6B5-61508EF3C649}" type="presParOf" srcId="{2604CF50-FE89-4932-870D-283AFE907664}" destId="{482FA036-1CCF-4EAD-B2CE-F89E7ED419D8}" srcOrd="0" destOrd="0" presId="urn:microsoft.com/office/officeart/2008/layout/SquareAccentList"/>
    <dgm:cxn modelId="{B37002E6-E84C-40D2-BBE3-348A8EB087FA}" type="presParOf" srcId="{482FA036-1CCF-4EAD-B2CE-F89E7ED419D8}" destId="{9DB35BA8-C1BC-400C-B332-3A5D533CC211}" srcOrd="0" destOrd="0" presId="urn:microsoft.com/office/officeart/2008/layout/SquareAccentList"/>
    <dgm:cxn modelId="{8E638993-33AD-450A-944E-D3D101EEFDBD}" type="presParOf" srcId="{482FA036-1CCF-4EAD-B2CE-F89E7ED419D8}" destId="{A2EC4AF3-04D6-41FB-BDFE-39448D1BE905}" srcOrd="1" destOrd="0" presId="urn:microsoft.com/office/officeart/2008/layout/SquareAccentList"/>
    <dgm:cxn modelId="{FB0FC728-7D97-457D-91D0-41628F93EC7D}" type="presParOf" srcId="{482FA036-1CCF-4EAD-B2CE-F89E7ED419D8}" destId="{73985649-32F6-4CD3-A9EB-C26EE492BF3A}" srcOrd="2" destOrd="0" presId="urn:microsoft.com/office/officeart/2008/layout/SquareAccentList"/>
    <dgm:cxn modelId="{C7800C06-3C6C-4DD5-A209-058C5CFC73F3}" type="presParOf" srcId="{2604CF50-FE89-4932-870D-283AFE907664}" destId="{B7798BE9-F62D-4F77-86D1-1E292C6B5E92}" srcOrd="1" destOrd="0" presId="urn:microsoft.com/office/officeart/2008/layout/SquareAccentList"/>
    <dgm:cxn modelId="{BFBFF7EE-0F80-498D-A453-82E7AB90EABD}" type="presParOf" srcId="{B7798BE9-F62D-4F77-86D1-1E292C6B5E92}" destId="{A0E5E0D6-1404-45ED-B01A-D96CF83C476B}" srcOrd="0" destOrd="0" presId="urn:microsoft.com/office/officeart/2008/layout/SquareAccentList"/>
    <dgm:cxn modelId="{87298AD2-1624-4A89-9847-A3C63A913DF5}" type="presParOf" srcId="{A0E5E0D6-1404-45ED-B01A-D96CF83C476B}" destId="{6F0C5621-10FE-4366-BB93-8FDF7F629409}" srcOrd="0" destOrd="0" presId="urn:microsoft.com/office/officeart/2008/layout/SquareAccentList"/>
    <dgm:cxn modelId="{54B7117F-9E04-4893-82DE-2D3A6D10EF46}" type="presParOf" srcId="{A0E5E0D6-1404-45ED-B01A-D96CF83C476B}" destId="{D0525D07-9959-4981-A2C6-42EDB8D526A5}" srcOrd="1" destOrd="0" presId="urn:microsoft.com/office/officeart/2008/layout/SquareAccentList"/>
    <dgm:cxn modelId="{A0172262-C61F-477C-A4AE-50AA90886BD3}" type="presParOf" srcId="{B7798BE9-F62D-4F77-86D1-1E292C6B5E92}" destId="{BA824D37-9CE7-425A-99F5-8D571D24065B}" srcOrd="1" destOrd="0" presId="urn:microsoft.com/office/officeart/2008/layout/SquareAccentList"/>
    <dgm:cxn modelId="{85382311-03F9-4522-B77C-C568F475028A}" type="presParOf" srcId="{BA824D37-9CE7-425A-99F5-8D571D24065B}" destId="{EDB4661D-A1AB-4F4E-8BFC-85EE0CD65065}" srcOrd="0" destOrd="0" presId="urn:microsoft.com/office/officeart/2008/layout/SquareAccentList"/>
    <dgm:cxn modelId="{BBEAF8BB-524A-49BF-BC00-FCBEA93300E0}" type="presParOf" srcId="{BA824D37-9CE7-425A-99F5-8D571D24065B}" destId="{F6F0DD40-99FE-411F-AE5E-4DC1C4012429}" srcOrd="1" destOrd="0" presId="urn:microsoft.com/office/officeart/2008/layout/SquareAccentList"/>
    <dgm:cxn modelId="{7197DEA6-22FC-4B53-9143-D32C0274EC79}" type="presParOf" srcId="{B7798BE9-F62D-4F77-86D1-1E292C6B5E92}" destId="{C9DDCE13-C593-481B-A07F-20B9D4658435}" srcOrd="2" destOrd="0" presId="urn:microsoft.com/office/officeart/2008/layout/SquareAccentList"/>
    <dgm:cxn modelId="{3B5F11A5-2BDD-4974-BE68-32F649D35744}" type="presParOf" srcId="{C9DDCE13-C593-481B-A07F-20B9D4658435}" destId="{F03C3D94-3F56-41C5-950A-AA1C34E66AF2}" srcOrd="0" destOrd="0" presId="urn:microsoft.com/office/officeart/2008/layout/SquareAccentList"/>
    <dgm:cxn modelId="{8183484D-0192-4182-A15E-8D42AB836284}" type="presParOf" srcId="{C9DDCE13-C593-481B-A07F-20B9D4658435}" destId="{87E55F72-3A67-4778-8B89-CABE96A7B3C1}" srcOrd="1" destOrd="0" presId="urn:microsoft.com/office/officeart/2008/layout/SquareAccentList"/>
    <dgm:cxn modelId="{FD818B15-6533-45E0-A806-B357705F0118}" type="presParOf" srcId="{B7798BE9-F62D-4F77-86D1-1E292C6B5E92}" destId="{AFCEAB30-A7EB-4794-80A2-76E151435A86}" srcOrd="3" destOrd="0" presId="urn:microsoft.com/office/officeart/2008/layout/SquareAccentList"/>
    <dgm:cxn modelId="{17425B06-DC23-4121-9833-EA47889B9244}" type="presParOf" srcId="{AFCEAB30-A7EB-4794-80A2-76E151435A86}" destId="{6B2F84B6-FF90-4162-BA53-D8FB544D1EEA}" srcOrd="0" destOrd="0" presId="urn:microsoft.com/office/officeart/2008/layout/SquareAccentList"/>
    <dgm:cxn modelId="{DCA33EB9-104D-464D-8C7E-7250C12DC787}" type="presParOf" srcId="{AFCEAB30-A7EB-4794-80A2-76E151435A86}" destId="{67E76018-073A-49FF-9644-E92527488C3F}" srcOrd="1" destOrd="0" presId="urn:microsoft.com/office/officeart/2008/layout/SquareAccentList"/>
    <dgm:cxn modelId="{29FD2130-02BE-4E26-A4EC-4A72CF24C658}" type="presParOf" srcId="{465BB499-BF75-4DDF-BCAC-B52697E22376}" destId="{093ACAF2-FDBB-40C0-B35D-F062C14C1D66}" srcOrd="2" destOrd="0" presId="urn:microsoft.com/office/officeart/2008/layout/SquareAccentList"/>
    <dgm:cxn modelId="{D64F9FD9-19A5-4F6D-A2D6-BABCF1E3278D}" type="presParOf" srcId="{093ACAF2-FDBB-40C0-B35D-F062C14C1D66}" destId="{F23B7541-2AAE-47E7-A5F6-A1511C12A9AF}" srcOrd="0" destOrd="0" presId="urn:microsoft.com/office/officeart/2008/layout/SquareAccentList"/>
    <dgm:cxn modelId="{DF2E1A38-5908-4323-A6CC-0146E49A5A39}" type="presParOf" srcId="{F23B7541-2AAE-47E7-A5F6-A1511C12A9AF}" destId="{F098EB1C-E1AD-4C68-A4CF-D6B75F22F92D}" srcOrd="0" destOrd="0" presId="urn:microsoft.com/office/officeart/2008/layout/SquareAccentList"/>
    <dgm:cxn modelId="{300B69F9-EABC-42FB-BA44-65037786655C}" type="presParOf" srcId="{F23B7541-2AAE-47E7-A5F6-A1511C12A9AF}" destId="{42E50D4F-4609-4EB8-8282-41E2185B86B5}" srcOrd="1" destOrd="0" presId="urn:microsoft.com/office/officeart/2008/layout/SquareAccentList"/>
    <dgm:cxn modelId="{078A9A67-4454-46F4-9AED-6A322A01DD77}" type="presParOf" srcId="{F23B7541-2AAE-47E7-A5F6-A1511C12A9AF}" destId="{C0EAD073-7955-49A6-A180-3B0C618391B6}" srcOrd="2" destOrd="0" presId="urn:microsoft.com/office/officeart/2008/layout/SquareAccentList"/>
    <dgm:cxn modelId="{793F05F4-AE31-4CD9-9E81-761178509FE2}" type="presParOf" srcId="{093ACAF2-FDBB-40C0-B35D-F062C14C1D66}" destId="{1973C965-E043-41DA-B467-FD37DD4F3189}" srcOrd="1" destOrd="0" presId="urn:microsoft.com/office/officeart/2008/layout/SquareAccentList"/>
    <dgm:cxn modelId="{C0664674-DF48-4EB9-8830-5C62C42DE1F0}" type="presParOf" srcId="{1973C965-E043-41DA-B467-FD37DD4F3189}" destId="{B7193F04-AA24-4F09-82D6-FB9C042D7787}" srcOrd="0" destOrd="0" presId="urn:microsoft.com/office/officeart/2008/layout/SquareAccentList"/>
    <dgm:cxn modelId="{E451E5F8-0A39-4D8B-AC13-6C0E9E6EA5E9}" type="presParOf" srcId="{B7193F04-AA24-4F09-82D6-FB9C042D7787}" destId="{0961F0ED-0727-492F-987F-DA1B29B710B6}" srcOrd="0" destOrd="0" presId="urn:microsoft.com/office/officeart/2008/layout/SquareAccentList"/>
    <dgm:cxn modelId="{FA542DCE-ED35-44E5-829D-883CB6828731}" type="presParOf" srcId="{B7193F04-AA24-4F09-82D6-FB9C042D7787}" destId="{CB80E981-5160-4572-86B2-F55D5B3A2B91}" srcOrd="1" destOrd="0" presId="urn:microsoft.com/office/officeart/2008/layout/SquareAccentList"/>
    <dgm:cxn modelId="{B5D20F64-9714-416F-91B1-694C32474147}" type="presParOf" srcId="{1973C965-E043-41DA-B467-FD37DD4F3189}" destId="{FF0BD1C5-366E-470E-A0E2-3F2A7C52BDD9}" srcOrd="1" destOrd="0" presId="urn:microsoft.com/office/officeart/2008/layout/SquareAccentList"/>
    <dgm:cxn modelId="{F2D79120-5B02-49EF-B000-614B569E38D1}" type="presParOf" srcId="{FF0BD1C5-366E-470E-A0E2-3F2A7C52BDD9}" destId="{F935DB11-7519-48A0-895A-0BD6565FBEB7}" srcOrd="0" destOrd="0" presId="urn:microsoft.com/office/officeart/2008/layout/SquareAccentList"/>
    <dgm:cxn modelId="{F25FBB11-E513-4C79-8CBD-A3D12F054B54}" type="presParOf" srcId="{FF0BD1C5-366E-470E-A0E2-3F2A7C52BDD9}" destId="{C7773ADA-5445-4648-8E06-0ABEBE240DDF}" srcOrd="1" destOrd="0" presId="urn:microsoft.com/office/officeart/2008/layout/SquareAccentList"/>
    <dgm:cxn modelId="{EE6A083F-1C02-4A0A-A173-8129B31D134B}" type="presParOf" srcId="{1973C965-E043-41DA-B467-FD37DD4F3189}" destId="{6793F0EC-C082-4E08-B856-0CBCC6F77505}" srcOrd="2" destOrd="0" presId="urn:microsoft.com/office/officeart/2008/layout/SquareAccentList"/>
    <dgm:cxn modelId="{B224ADE1-6D89-456E-90D7-0D416D3B8B27}" type="presParOf" srcId="{6793F0EC-C082-4E08-B856-0CBCC6F77505}" destId="{97CFFD2F-2267-4F5D-B133-0ECBA4289B36}" srcOrd="0" destOrd="0" presId="urn:microsoft.com/office/officeart/2008/layout/SquareAccentList"/>
    <dgm:cxn modelId="{D77DEA71-C2BF-45D4-9EF6-C501D1EC612F}" type="presParOf" srcId="{6793F0EC-C082-4E08-B856-0CBCC6F77505}" destId="{D69A90B4-CF5D-451D-B0C9-CCD3987EEAF0}" srcOrd="1" destOrd="0" presId="urn:microsoft.com/office/officeart/2008/layout/SquareAccentList"/>
    <dgm:cxn modelId="{1A8C181C-8F20-446F-86E6-537A74DA951A}" type="presParOf" srcId="{1973C965-E043-41DA-B467-FD37DD4F3189}" destId="{D0C0C495-771C-4AFB-A8B9-F352ABDF7850}" srcOrd="3" destOrd="0" presId="urn:microsoft.com/office/officeart/2008/layout/SquareAccentList"/>
    <dgm:cxn modelId="{A306CA03-D105-455B-A8B3-ADA4A09CF2E2}" type="presParOf" srcId="{D0C0C495-771C-4AFB-A8B9-F352ABDF7850}" destId="{68D23052-3C42-4383-859D-531A947C7547}" srcOrd="0" destOrd="0" presId="urn:microsoft.com/office/officeart/2008/layout/SquareAccentList"/>
    <dgm:cxn modelId="{D6CA43A5-E6D1-414C-A8AC-70CC57A03C15}" type="presParOf" srcId="{D0C0C495-771C-4AFB-A8B9-F352ABDF7850}" destId="{B55D3CDC-0637-475D-9E3E-4970983E546F}" srcOrd="1" destOrd="0" presId="urn:microsoft.com/office/officeart/2008/layout/SquareAccentList"/>
    <dgm:cxn modelId="{503013E8-BB75-46A8-8DC6-4817A0097529}" type="presParOf" srcId="{1973C965-E043-41DA-B467-FD37DD4F3189}" destId="{343033C7-09C3-4120-B832-8AB2885ECC18}" srcOrd="4" destOrd="0" presId="urn:microsoft.com/office/officeart/2008/layout/SquareAccentList"/>
    <dgm:cxn modelId="{4C935862-BE40-4936-BD80-30294421C1A4}" type="presParOf" srcId="{343033C7-09C3-4120-B832-8AB2885ECC18}" destId="{035557F8-822A-4EFA-B510-681448AD91F4}" srcOrd="0" destOrd="0" presId="urn:microsoft.com/office/officeart/2008/layout/SquareAccentList"/>
    <dgm:cxn modelId="{CD3F4012-A350-4630-A19E-9508B810636F}" type="presParOf" srcId="{343033C7-09C3-4120-B832-8AB2885ECC18}" destId="{4C0068BB-5DC5-4C60-A401-086A4AA42EBA}"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31A5814-4AC9-40E1-BB66-600BB8EFE754}" type="doc">
      <dgm:prSet loTypeId="urn:microsoft.com/office/officeart/2005/8/layout/hList6" loCatId="list" qsTypeId="urn:microsoft.com/office/officeart/2005/8/quickstyle/simple4" qsCatId="simple" csTypeId="urn:microsoft.com/office/officeart/2005/8/colors/accent6_4" csCatId="accent6" phldr="1"/>
      <dgm:spPr/>
      <dgm:t>
        <a:bodyPr/>
        <a:lstStyle/>
        <a:p>
          <a:endParaRPr lang="en-US"/>
        </a:p>
      </dgm:t>
    </dgm:pt>
    <dgm:pt modelId="{91D08630-BCB5-46B5-9C5E-26A449F60D16}">
      <dgm:prSet phldrT="[Text]" custT="1"/>
      <dgm:spPr/>
      <dgm:t>
        <a:bodyPr/>
        <a:lstStyle/>
        <a:p>
          <a:pPr algn="just">
            <a:buNone/>
          </a:pPr>
          <a:r>
            <a:rPr lang="en-US" sz="1800" i="1" dirty="0">
              <a:effectLst/>
              <a:latin typeface="Times New Roman" panose="02020603050405020304" pitchFamily="18" charset="0"/>
              <a:ea typeface="Cambria" panose="02040503050406030204" pitchFamily="18" charset="0"/>
              <a:cs typeface="Times New Roman" panose="02020603050405020304" pitchFamily="18" charset="0"/>
            </a:rPr>
            <a:t>O2: Is to pray because God can change them. I think they will also stop if they play sports because it will keep them busy.</a:t>
          </a:r>
          <a:r>
            <a:rPr lang="en-US" sz="1800" dirty="0">
              <a:effectLst/>
              <a:latin typeface="Times New Roman" panose="02020603050405020304" pitchFamily="18" charset="0"/>
              <a:ea typeface="Cambria" panose="02040503050406030204" pitchFamily="18" charset="0"/>
            </a:rPr>
            <a:t> </a:t>
          </a:r>
          <a:r>
            <a:rPr lang="en-US" sz="1800" i="1" dirty="0">
              <a:effectLst/>
              <a:latin typeface="Times New Roman" panose="02020603050405020304" pitchFamily="18" charset="0"/>
              <a:ea typeface="Cambria" panose="02040503050406030204" pitchFamily="18" charset="0"/>
            </a:rPr>
            <a:t>It’s to pray because God can change them. He will take the evil things out.</a:t>
          </a:r>
          <a:endParaRPr lang="en-ZA" sz="1800" b="1" dirty="0">
            <a:latin typeface="+mn-lt"/>
          </a:endParaRPr>
        </a:p>
      </dgm:t>
    </dgm:pt>
    <dgm:pt modelId="{E44F216E-8404-4940-804D-8CBB84B88716}" type="parTrans" cxnId="{A7EF5402-57CD-437F-8575-4ADF45E9CFE7}">
      <dgm:prSet/>
      <dgm:spPr/>
      <dgm:t>
        <a:bodyPr/>
        <a:lstStyle/>
        <a:p>
          <a:endParaRPr lang="en-US"/>
        </a:p>
      </dgm:t>
    </dgm:pt>
    <dgm:pt modelId="{CD304FF3-6B64-4803-A026-2B725416628D}" type="sibTrans" cxnId="{A7EF5402-57CD-437F-8575-4ADF45E9CFE7}">
      <dgm:prSet/>
      <dgm:spPr/>
      <dgm:t>
        <a:bodyPr/>
        <a:lstStyle/>
        <a:p>
          <a:endParaRPr lang="en-US"/>
        </a:p>
      </dgm:t>
    </dgm:pt>
    <dgm:pt modelId="{8A342D93-A0BE-4A92-9326-FF33CB26DB1E}">
      <dgm:prSet phldrT="[Text]" custT="1"/>
      <dgm:spPr/>
      <dgm:t>
        <a:bodyPr/>
        <a:lstStyle/>
        <a:p>
          <a:pPr algn="just">
            <a:buNone/>
          </a:pPr>
          <a:r>
            <a:rPr lang="en-US" sz="1800" i="1" dirty="0">
              <a:effectLst/>
              <a:latin typeface="Times New Roman" panose="02020603050405020304" pitchFamily="18" charset="0"/>
              <a:ea typeface="Cambria" panose="02040503050406030204" pitchFamily="18" charset="0"/>
              <a:cs typeface="Times New Roman" panose="02020603050405020304" pitchFamily="18" charset="0"/>
            </a:rPr>
            <a:t>O5: To stay away from bad friends who influence you and to go to church, so you believe in God – then you won’t do wrong things and get involved with gangs</a:t>
          </a:r>
          <a:endParaRPr lang="en-US" sz="1800" b="1" dirty="0">
            <a:latin typeface="+mn-lt"/>
          </a:endParaRPr>
        </a:p>
      </dgm:t>
    </dgm:pt>
    <dgm:pt modelId="{7CD5D8F2-1944-4A1D-8B80-7E6DE0F69788}" type="parTrans" cxnId="{43FB44E3-F02F-4E3B-95E0-BFE7F84D1879}">
      <dgm:prSet/>
      <dgm:spPr/>
      <dgm:t>
        <a:bodyPr/>
        <a:lstStyle/>
        <a:p>
          <a:endParaRPr lang="en-US"/>
        </a:p>
      </dgm:t>
    </dgm:pt>
    <dgm:pt modelId="{98F7DA50-41CC-4346-9D92-67D03E939F6C}" type="sibTrans" cxnId="{43FB44E3-F02F-4E3B-95E0-BFE7F84D1879}">
      <dgm:prSet/>
      <dgm:spPr/>
      <dgm:t>
        <a:bodyPr/>
        <a:lstStyle/>
        <a:p>
          <a:endParaRPr lang="en-US"/>
        </a:p>
      </dgm:t>
    </dgm:pt>
    <dgm:pt modelId="{6ECB22E8-4E53-4376-8AEB-68A93750535A}">
      <dgm:prSet phldrT="[Text]" custT="1"/>
      <dgm:spPr/>
      <dgm:t>
        <a:bodyPr/>
        <a:lstStyle/>
        <a:p>
          <a:pPr algn="just">
            <a:buNone/>
          </a:pPr>
          <a:r>
            <a:rPr lang="en-US" sz="1550" i="1" dirty="0">
              <a:effectLst/>
              <a:latin typeface="Times New Roman" panose="02020603050405020304" pitchFamily="18" charset="0"/>
              <a:ea typeface="Cambria" panose="02040503050406030204" pitchFamily="18" charset="0"/>
              <a:cs typeface="Times New Roman" panose="02020603050405020304" pitchFamily="18" charset="0"/>
            </a:rPr>
            <a:t>O6: Church, because church can give them words they need. They pray to the devil and if you do that you can’t serve God. I had a family member who was in 666, when he had a baby, they wanted him to sacrifice his baby – then he ran away but they found him and chopped him into pieces. They get power when they do sacrifices, power from the demons. They chopped him up because he didn’t want to kill his baby. </a:t>
          </a:r>
          <a:endParaRPr lang="en-US" sz="1550" b="1" dirty="0">
            <a:latin typeface="+mn-lt"/>
          </a:endParaRPr>
        </a:p>
      </dgm:t>
    </dgm:pt>
    <dgm:pt modelId="{15F13E48-F627-499B-B63B-E486D06CD0D9}" type="parTrans" cxnId="{0865B049-57D0-49F1-B564-94EA8BE70648}">
      <dgm:prSet/>
      <dgm:spPr/>
      <dgm:t>
        <a:bodyPr/>
        <a:lstStyle/>
        <a:p>
          <a:endParaRPr lang="en-US"/>
        </a:p>
      </dgm:t>
    </dgm:pt>
    <dgm:pt modelId="{2D4462C8-CF87-4C91-BCE4-73C71F7EA3AD}" type="sibTrans" cxnId="{0865B049-57D0-49F1-B564-94EA8BE70648}">
      <dgm:prSet/>
      <dgm:spPr/>
      <dgm:t>
        <a:bodyPr/>
        <a:lstStyle/>
        <a:p>
          <a:endParaRPr lang="en-US"/>
        </a:p>
      </dgm:t>
    </dgm:pt>
    <dgm:pt modelId="{F1344368-4AAC-4ADA-8D2A-B7BF515C7E07}" type="pres">
      <dgm:prSet presAssocID="{A31A5814-4AC9-40E1-BB66-600BB8EFE754}" presName="Name0" presStyleCnt="0">
        <dgm:presLayoutVars>
          <dgm:dir/>
          <dgm:resizeHandles val="exact"/>
        </dgm:presLayoutVars>
      </dgm:prSet>
      <dgm:spPr/>
    </dgm:pt>
    <dgm:pt modelId="{B8999E77-D46D-44E4-972B-AC75DBECCE8C}" type="pres">
      <dgm:prSet presAssocID="{91D08630-BCB5-46B5-9C5E-26A449F60D16}" presName="node" presStyleLbl="node1" presStyleIdx="0" presStyleCnt="3">
        <dgm:presLayoutVars>
          <dgm:bulletEnabled val="1"/>
        </dgm:presLayoutVars>
      </dgm:prSet>
      <dgm:spPr/>
    </dgm:pt>
    <dgm:pt modelId="{478F516D-1E8D-417D-B1F1-9B4535CC868F}" type="pres">
      <dgm:prSet presAssocID="{CD304FF3-6B64-4803-A026-2B725416628D}" presName="sibTrans" presStyleCnt="0"/>
      <dgm:spPr/>
    </dgm:pt>
    <dgm:pt modelId="{A9E10239-705C-42D9-B2CE-F7D280971EB8}" type="pres">
      <dgm:prSet presAssocID="{8A342D93-A0BE-4A92-9326-FF33CB26DB1E}" presName="node" presStyleLbl="node1" presStyleIdx="1" presStyleCnt="3">
        <dgm:presLayoutVars>
          <dgm:bulletEnabled val="1"/>
        </dgm:presLayoutVars>
      </dgm:prSet>
      <dgm:spPr/>
    </dgm:pt>
    <dgm:pt modelId="{58D1A143-B2A1-4E35-BD5C-7A74B54D0839}" type="pres">
      <dgm:prSet presAssocID="{98F7DA50-41CC-4346-9D92-67D03E939F6C}" presName="sibTrans" presStyleCnt="0"/>
      <dgm:spPr/>
    </dgm:pt>
    <dgm:pt modelId="{FFABEF0F-E51A-43F4-9E34-7B7CC25C93D9}" type="pres">
      <dgm:prSet presAssocID="{6ECB22E8-4E53-4376-8AEB-68A93750535A}" presName="node" presStyleLbl="node1" presStyleIdx="2" presStyleCnt="3">
        <dgm:presLayoutVars>
          <dgm:bulletEnabled val="1"/>
        </dgm:presLayoutVars>
      </dgm:prSet>
      <dgm:spPr/>
    </dgm:pt>
  </dgm:ptLst>
  <dgm:cxnLst>
    <dgm:cxn modelId="{A7EF5402-57CD-437F-8575-4ADF45E9CFE7}" srcId="{A31A5814-4AC9-40E1-BB66-600BB8EFE754}" destId="{91D08630-BCB5-46B5-9C5E-26A449F60D16}" srcOrd="0" destOrd="0" parTransId="{E44F216E-8404-4940-804D-8CBB84B88716}" sibTransId="{CD304FF3-6B64-4803-A026-2B725416628D}"/>
    <dgm:cxn modelId="{3483740E-79DB-49F4-A960-704C0168E4EB}" type="presOf" srcId="{91D08630-BCB5-46B5-9C5E-26A449F60D16}" destId="{B8999E77-D46D-44E4-972B-AC75DBECCE8C}" srcOrd="0" destOrd="0" presId="urn:microsoft.com/office/officeart/2005/8/layout/hList6"/>
    <dgm:cxn modelId="{1F8A0E2C-774F-4F3E-8ED9-761F92AA6622}" type="presOf" srcId="{6ECB22E8-4E53-4376-8AEB-68A93750535A}" destId="{FFABEF0F-E51A-43F4-9E34-7B7CC25C93D9}" srcOrd="0" destOrd="0" presId="urn:microsoft.com/office/officeart/2005/8/layout/hList6"/>
    <dgm:cxn modelId="{0865B049-57D0-49F1-B564-94EA8BE70648}" srcId="{A31A5814-4AC9-40E1-BB66-600BB8EFE754}" destId="{6ECB22E8-4E53-4376-8AEB-68A93750535A}" srcOrd="2" destOrd="0" parTransId="{15F13E48-F627-499B-B63B-E486D06CD0D9}" sibTransId="{2D4462C8-CF87-4C91-BCE4-73C71F7EA3AD}"/>
    <dgm:cxn modelId="{5ACAABAA-9204-496D-8C54-089E5CCF01AC}" type="presOf" srcId="{A31A5814-4AC9-40E1-BB66-600BB8EFE754}" destId="{F1344368-4AAC-4ADA-8D2A-B7BF515C7E07}" srcOrd="0" destOrd="0" presId="urn:microsoft.com/office/officeart/2005/8/layout/hList6"/>
    <dgm:cxn modelId="{43FB44E3-F02F-4E3B-95E0-BFE7F84D1879}" srcId="{A31A5814-4AC9-40E1-BB66-600BB8EFE754}" destId="{8A342D93-A0BE-4A92-9326-FF33CB26DB1E}" srcOrd="1" destOrd="0" parTransId="{7CD5D8F2-1944-4A1D-8B80-7E6DE0F69788}" sibTransId="{98F7DA50-41CC-4346-9D92-67D03E939F6C}"/>
    <dgm:cxn modelId="{667F42F7-40DB-4FBF-9AC2-48BB04CA85D3}" type="presOf" srcId="{8A342D93-A0BE-4A92-9326-FF33CB26DB1E}" destId="{A9E10239-705C-42D9-B2CE-F7D280971EB8}" srcOrd="0" destOrd="0" presId="urn:microsoft.com/office/officeart/2005/8/layout/hList6"/>
    <dgm:cxn modelId="{753689B1-73A6-471F-81D7-9BBC8C19A200}" type="presParOf" srcId="{F1344368-4AAC-4ADA-8D2A-B7BF515C7E07}" destId="{B8999E77-D46D-44E4-972B-AC75DBECCE8C}" srcOrd="0" destOrd="0" presId="urn:microsoft.com/office/officeart/2005/8/layout/hList6"/>
    <dgm:cxn modelId="{30743951-7493-4D64-B478-FD41F88FACFF}" type="presParOf" srcId="{F1344368-4AAC-4ADA-8D2A-B7BF515C7E07}" destId="{478F516D-1E8D-417D-B1F1-9B4535CC868F}" srcOrd="1" destOrd="0" presId="urn:microsoft.com/office/officeart/2005/8/layout/hList6"/>
    <dgm:cxn modelId="{2C55412C-E891-48C7-AB7E-2A254C715E3F}" type="presParOf" srcId="{F1344368-4AAC-4ADA-8D2A-B7BF515C7E07}" destId="{A9E10239-705C-42D9-B2CE-F7D280971EB8}" srcOrd="2" destOrd="0" presId="urn:microsoft.com/office/officeart/2005/8/layout/hList6"/>
    <dgm:cxn modelId="{0FAB97AB-E490-4039-97E5-5A8CE5F2A754}" type="presParOf" srcId="{F1344368-4AAC-4ADA-8D2A-B7BF515C7E07}" destId="{58D1A143-B2A1-4E35-BD5C-7A74B54D0839}" srcOrd="3" destOrd="0" presId="urn:microsoft.com/office/officeart/2005/8/layout/hList6"/>
    <dgm:cxn modelId="{D7DBAB65-C98C-4646-95E2-DE9CDA553D7B}" type="presParOf" srcId="{F1344368-4AAC-4ADA-8D2A-B7BF515C7E07}" destId="{FFABEF0F-E51A-43F4-9E34-7B7CC25C93D9}"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F9C942F-20F7-4876-ACA7-683091A05ED7}" type="doc">
      <dgm:prSet loTypeId="urn:microsoft.com/office/officeart/2005/8/layout/equation1" loCatId="process" qsTypeId="urn:microsoft.com/office/officeart/2005/8/quickstyle/3d1" qsCatId="3D" csTypeId="urn:microsoft.com/office/officeart/2005/8/colors/accent6_1" csCatId="accent6" phldr="1"/>
      <dgm:spPr/>
      <dgm:t>
        <a:bodyPr/>
        <a:lstStyle/>
        <a:p>
          <a:endParaRPr lang="en-US"/>
        </a:p>
      </dgm:t>
    </dgm:pt>
    <dgm:pt modelId="{45889929-993F-40AA-B84A-76F62B65FF00}">
      <dgm:prSet custT="1"/>
      <dgm:spPr/>
      <dgm:t>
        <a:bodyPr/>
        <a:lstStyle/>
        <a:p>
          <a:r>
            <a:rPr lang="en-ZA" sz="1200" dirty="0"/>
            <a:t>Not homogenous </a:t>
          </a:r>
          <a:endParaRPr lang="en-US" sz="1200" dirty="0"/>
        </a:p>
      </dgm:t>
    </dgm:pt>
    <dgm:pt modelId="{8DB56ACE-A7AA-4757-9BCB-6D8B07FF1D3C}" type="parTrans" cxnId="{88D9A9ED-3C75-4426-8858-E912BDDB657D}">
      <dgm:prSet/>
      <dgm:spPr/>
      <dgm:t>
        <a:bodyPr/>
        <a:lstStyle/>
        <a:p>
          <a:endParaRPr lang="en-US"/>
        </a:p>
      </dgm:t>
    </dgm:pt>
    <dgm:pt modelId="{C1E3B051-92D1-4560-9ABB-B82B46504EF7}" type="sibTrans" cxnId="{88D9A9ED-3C75-4426-8858-E912BDDB657D}">
      <dgm:prSet/>
      <dgm:spPr/>
      <dgm:t>
        <a:bodyPr/>
        <a:lstStyle/>
        <a:p>
          <a:endParaRPr lang="en-US"/>
        </a:p>
      </dgm:t>
    </dgm:pt>
    <dgm:pt modelId="{1ED7B590-506D-46F1-8AF4-6E1CD3319955}">
      <dgm:prSet custT="1"/>
      <dgm:spPr/>
      <dgm:t>
        <a:bodyPr/>
        <a:lstStyle/>
        <a:p>
          <a:r>
            <a:rPr lang="en-ZA" sz="1200" dirty="0"/>
            <a:t>Protective factors and</a:t>
          </a:r>
          <a:r>
            <a:rPr lang="en-US" sz="1200" dirty="0"/>
            <a:t> risk-intervention </a:t>
          </a:r>
        </a:p>
      </dgm:t>
    </dgm:pt>
    <dgm:pt modelId="{B4434DDF-574E-4391-ABDB-3EB7DB4BCEAC}" type="parTrans" cxnId="{59417141-A551-4AEA-8820-E71F0B75B517}">
      <dgm:prSet/>
      <dgm:spPr/>
      <dgm:t>
        <a:bodyPr/>
        <a:lstStyle/>
        <a:p>
          <a:endParaRPr lang="en-US"/>
        </a:p>
      </dgm:t>
    </dgm:pt>
    <dgm:pt modelId="{A2593801-5371-479C-8793-7C2373446349}" type="sibTrans" cxnId="{59417141-A551-4AEA-8820-E71F0B75B517}">
      <dgm:prSet/>
      <dgm:spPr/>
      <dgm:t>
        <a:bodyPr/>
        <a:lstStyle/>
        <a:p>
          <a:endParaRPr lang="en-US"/>
        </a:p>
      </dgm:t>
    </dgm:pt>
    <dgm:pt modelId="{7511E910-1822-4780-A146-37F07A5B27D7}">
      <dgm:prSet custT="1"/>
      <dgm:spPr/>
      <dgm:t>
        <a:bodyPr/>
        <a:lstStyle/>
        <a:p>
          <a:r>
            <a:rPr lang="en-US" sz="1200" dirty="0"/>
            <a:t>National and Provincial anti-gang strategies</a:t>
          </a:r>
        </a:p>
      </dgm:t>
    </dgm:pt>
    <dgm:pt modelId="{5DE102DD-8B02-4CD9-9BBC-85A884704137}" type="parTrans" cxnId="{497B98BF-BC90-47F6-B851-A59C4443B6E5}">
      <dgm:prSet/>
      <dgm:spPr/>
      <dgm:t>
        <a:bodyPr/>
        <a:lstStyle/>
        <a:p>
          <a:endParaRPr lang="en-US"/>
        </a:p>
      </dgm:t>
    </dgm:pt>
    <dgm:pt modelId="{1BBABDCD-3F02-4DDC-AFCF-B80699B7734A}" type="sibTrans" cxnId="{497B98BF-BC90-47F6-B851-A59C4443B6E5}">
      <dgm:prSet/>
      <dgm:spPr/>
      <dgm:t>
        <a:bodyPr/>
        <a:lstStyle/>
        <a:p>
          <a:endParaRPr lang="en-US"/>
        </a:p>
      </dgm:t>
    </dgm:pt>
    <dgm:pt modelId="{CFD1C6A0-670C-4064-A16F-EDE4E3D06428}">
      <dgm:prSet custT="1"/>
      <dgm:spPr/>
      <dgm:t>
        <a:bodyPr/>
        <a:lstStyle/>
        <a:p>
          <a:r>
            <a:rPr lang="en-ZA" sz="1200" dirty="0"/>
            <a:t>Proactive vs reactive strategies</a:t>
          </a:r>
          <a:endParaRPr lang="en-US" sz="1200" dirty="0"/>
        </a:p>
      </dgm:t>
    </dgm:pt>
    <dgm:pt modelId="{B5DFFDD9-686F-4B46-9931-435700029D32}" type="parTrans" cxnId="{F19F6621-2843-43A4-B7D3-3EED8926F5E9}">
      <dgm:prSet/>
      <dgm:spPr/>
      <dgm:t>
        <a:bodyPr/>
        <a:lstStyle/>
        <a:p>
          <a:endParaRPr lang="en-US"/>
        </a:p>
      </dgm:t>
    </dgm:pt>
    <dgm:pt modelId="{05ECE3DE-4391-45CF-9050-CA95BA1F5566}" type="sibTrans" cxnId="{F19F6621-2843-43A4-B7D3-3EED8926F5E9}">
      <dgm:prSet/>
      <dgm:spPr/>
      <dgm:t>
        <a:bodyPr/>
        <a:lstStyle/>
        <a:p>
          <a:endParaRPr lang="en-US"/>
        </a:p>
      </dgm:t>
    </dgm:pt>
    <dgm:pt modelId="{06C62662-68D9-4037-8C2E-B52CC3EABC86}" type="pres">
      <dgm:prSet presAssocID="{FF9C942F-20F7-4876-ACA7-683091A05ED7}" presName="linearFlow" presStyleCnt="0">
        <dgm:presLayoutVars>
          <dgm:dir/>
          <dgm:resizeHandles val="exact"/>
        </dgm:presLayoutVars>
      </dgm:prSet>
      <dgm:spPr/>
    </dgm:pt>
    <dgm:pt modelId="{EE0699F9-8E76-45BE-9B8D-351469C5AB2C}" type="pres">
      <dgm:prSet presAssocID="{45889929-993F-40AA-B84A-76F62B65FF00}" presName="node" presStyleLbl="node1" presStyleIdx="0" presStyleCnt="4">
        <dgm:presLayoutVars>
          <dgm:bulletEnabled val="1"/>
        </dgm:presLayoutVars>
      </dgm:prSet>
      <dgm:spPr/>
    </dgm:pt>
    <dgm:pt modelId="{F1CE2E69-2355-4A91-8F62-FF423372F8A1}" type="pres">
      <dgm:prSet presAssocID="{C1E3B051-92D1-4560-9ABB-B82B46504EF7}" presName="spacerL" presStyleCnt="0"/>
      <dgm:spPr/>
    </dgm:pt>
    <dgm:pt modelId="{536765ED-CE9B-481B-B85E-07E1D460ABC2}" type="pres">
      <dgm:prSet presAssocID="{C1E3B051-92D1-4560-9ABB-B82B46504EF7}" presName="sibTrans" presStyleLbl="sibTrans2D1" presStyleIdx="0" presStyleCnt="3"/>
      <dgm:spPr/>
    </dgm:pt>
    <dgm:pt modelId="{61361D8E-D224-4144-AD80-8F5491D71B74}" type="pres">
      <dgm:prSet presAssocID="{C1E3B051-92D1-4560-9ABB-B82B46504EF7}" presName="spacerR" presStyleCnt="0"/>
      <dgm:spPr/>
    </dgm:pt>
    <dgm:pt modelId="{867F985E-66FA-43A6-B696-621F2FAB461E}" type="pres">
      <dgm:prSet presAssocID="{1ED7B590-506D-46F1-8AF4-6E1CD3319955}" presName="node" presStyleLbl="node1" presStyleIdx="1" presStyleCnt="4">
        <dgm:presLayoutVars>
          <dgm:bulletEnabled val="1"/>
        </dgm:presLayoutVars>
      </dgm:prSet>
      <dgm:spPr/>
    </dgm:pt>
    <dgm:pt modelId="{256214D3-1A25-4C9C-BBBC-A690D5328948}" type="pres">
      <dgm:prSet presAssocID="{A2593801-5371-479C-8793-7C2373446349}" presName="spacerL" presStyleCnt="0"/>
      <dgm:spPr/>
    </dgm:pt>
    <dgm:pt modelId="{F5D813A9-CE9E-4E97-89BD-E94020FC4E22}" type="pres">
      <dgm:prSet presAssocID="{A2593801-5371-479C-8793-7C2373446349}" presName="sibTrans" presStyleLbl="sibTrans2D1" presStyleIdx="1" presStyleCnt="3"/>
      <dgm:spPr/>
    </dgm:pt>
    <dgm:pt modelId="{3B9CE57D-E814-4D5C-BF48-EC295572114D}" type="pres">
      <dgm:prSet presAssocID="{A2593801-5371-479C-8793-7C2373446349}" presName="spacerR" presStyleCnt="0"/>
      <dgm:spPr/>
    </dgm:pt>
    <dgm:pt modelId="{BC540CFD-E27F-48B0-B0E7-D5485B2F40B9}" type="pres">
      <dgm:prSet presAssocID="{CFD1C6A0-670C-4064-A16F-EDE4E3D06428}" presName="node" presStyleLbl="node1" presStyleIdx="2" presStyleCnt="4">
        <dgm:presLayoutVars>
          <dgm:bulletEnabled val="1"/>
        </dgm:presLayoutVars>
      </dgm:prSet>
      <dgm:spPr/>
    </dgm:pt>
    <dgm:pt modelId="{1691AD26-56D1-4F01-B6F3-8FCC8F7E917F}" type="pres">
      <dgm:prSet presAssocID="{05ECE3DE-4391-45CF-9050-CA95BA1F5566}" presName="spacerL" presStyleCnt="0"/>
      <dgm:spPr/>
    </dgm:pt>
    <dgm:pt modelId="{0E844D28-B14A-4481-BA6B-EAC0FB72CDCF}" type="pres">
      <dgm:prSet presAssocID="{05ECE3DE-4391-45CF-9050-CA95BA1F5566}" presName="sibTrans" presStyleLbl="sibTrans2D1" presStyleIdx="2" presStyleCnt="3"/>
      <dgm:spPr/>
    </dgm:pt>
    <dgm:pt modelId="{43C923A7-24DA-4A3B-A022-9F56E3CCB367}" type="pres">
      <dgm:prSet presAssocID="{05ECE3DE-4391-45CF-9050-CA95BA1F5566}" presName="spacerR" presStyleCnt="0"/>
      <dgm:spPr/>
    </dgm:pt>
    <dgm:pt modelId="{34FABA16-79D8-4960-924F-BE57D50C1B72}" type="pres">
      <dgm:prSet presAssocID="{7511E910-1822-4780-A146-37F07A5B27D7}" presName="node" presStyleLbl="node1" presStyleIdx="3" presStyleCnt="4">
        <dgm:presLayoutVars>
          <dgm:bulletEnabled val="1"/>
        </dgm:presLayoutVars>
      </dgm:prSet>
      <dgm:spPr/>
    </dgm:pt>
  </dgm:ptLst>
  <dgm:cxnLst>
    <dgm:cxn modelId="{7976C903-A796-414E-AF54-50DBC3A20C0B}" type="presOf" srcId="{CFD1C6A0-670C-4064-A16F-EDE4E3D06428}" destId="{BC540CFD-E27F-48B0-B0E7-D5485B2F40B9}" srcOrd="0" destOrd="0" presId="urn:microsoft.com/office/officeart/2005/8/layout/equation1"/>
    <dgm:cxn modelId="{8226AA16-6F2A-48B5-AB13-7DE0A727059D}" type="presOf" srcId="{FF9C942F-20F7-4876-ACA7-683091A05ED7}" destId="{06C62662-68D9-4037-8C2E-B52CC3EABC86}" srcOrd="0" destOrd="0" presId="urn:microsoft.com/office/officeart/2005/8/layout/equation1"/>
    <dgm:cxn modelId="{F19F6621-2843-43A4-B7D3-3EED8926F5E9}" srcId="{FF9C942F-20F7-4876-ACA7-683091A05ED7}" destId="{CFD1C6A0-670C-4064-A16F-EDE4E3D06428}" srcOrd="2" destOrd="0" parTransId="{B5DFFDD9-686F-4B46-9931-435700029D32}" sibTransId="{05ECE3DE-4391-45CF-9050-CA95BA1F5566}"/>
    <dgm:cxn modelId="{59417141-A551-4AEA-8820-E71F0B75B517}" srcId="{FF9C942F-20F7-4876-ACA7-683091A05ED7}" destId="{1ED7B590-506D-46F1-8AF4-6E1CD3319955}" srcOrd="1" destOrd="0" parTransId="{B4434DDF-574E-4391-ABDB-3EB7DB4BCEAC}" sibTransId="{A2593801-5371-479C-8793-7C2373446349}"/>
    <dgm:cxn modelId="{E482A163-CACE-4E22-87FB-5A60AFC9115C}" type="presOf" srcId="{A2593801-5371-479C-8793-7C2373446349}" destId="{F5D813A9-CE9E-4E97-89BD-E94020FC4E22}" srcOrd="0" destOrd="0" presId="urn:microsoft.com/office/officeart/2005/8/layout/equation1"/>
    <dgm:cxn modelId="{6EF8AD88-E82F-4BCB-8EAE-C4BF4E2B6125}" type="presOf" srcId="{C1E3B051-92D1-4560-9ABB-B82B46504EF7}" destId="{536765ED-CE9B-481B-B85E-07E1D460ABC2}" srcOrd="0" destOrd="0" presId="urn:microsoft.com/office/officeart/2005/8/layout/equation1"/>
    <dgm:cxn modelId="{ACDCFCA7-CBBD-4BE9-ABEF-5D48513BEB3C}" type="presOf" srcId="{7511E910-1822-4780-A146-37F07A5B27D7}" destId="{34FABA16-79D8-4960-924F-BE57D50C1B72}" srcOrd="0" destOrd="0" presId="urn:microsoft.com/office/officeart/2005/8/layout/equation1"/>
    <dgm:cxn modelId="{497B98BF-BC90-47F6-B851-A59C4443B6E5}" srcId="{FF9C942F-20F7-4876-ACA7-683091A05ED7}" destId="{7511E910-1822-4780-A146-37F07A5B27D7}" srcOrd="3" destOrd="0" parTransId="{5DE102DD-8B02-4CD9-9BBC-85A884704137}" sibTransId="{1BBABDCD-3F02-4DDC-AFCF-B80699B7734A}"/>
    <dgm:cxn modelId="{CDB1F1CA-90B3-4458-964C-58E701DAAE43}" type="presOf" srcId="{45889929-993F-40AA-B84A-76F62B65FF00}" destId="{EE0699F9-8E76-45BE-9B8D-351469C5AB2C}" srcOrd="0" destOrd="0" presId="urn:microsoft.com/office/officeart/2005/8/layout/equation1"/>
    <dgm:cxn modelId="{87C829D6-F303-4A16-9F17-0F63FBEEC92C}" type="presOf" srcId="{1ED7B590-506D-46F1-8AF4-6E1CD3319955}" destId="{867F985E-66FA-43A6-B696-621F2FAB461E}" srcOrd="0" destOrd="0" presId="urn:microsoft.com/office/officeart/2005/8/layout/equation1"/>
    <dgm:cxn modelId="{88D9A9ED-3C75-4426-8858-E912BDDB657D}" srcId="{FF9C942F-20F7-4876-ACA7-683091A05ED7}" destId="{45889929-993F-40AA-B84A-76F62B65FF00}" srcOrd="0" destOrd="0" parTransId="{8DB56ACE-A7AA-4757-9BCB-6D8B07FF1D3C}" sibTransId="{C1E3B051-92D1-4560-9ABB-B82B46504EF7}"/>
    <dgm:cxn modelId="{02B82CF4-C7C8-48E2-963B-388C772E0F5C}" type="presOf" srcId="{05ECE3DE-4391-45CF-9050-CA95BA1F5566}" destId="{0E844D28-B14A-4481-BA6B-EAC0FB72CDCF}" srcOrd="0" destOrd="0" presId="urn:microsoft.com/office/officeart/2005/8/layout/equation1"/>
    <dgm:cxn modelId="{DAFB29C1-CA44-4D4E-8268-4DE1F1E31C53}" type="presParOf" srcId="{06C62662-68D9-4037-8C2E-B52CC3EABC86}" destId="{EE0699F9-8E76-45BE-9B8D-351469C5AB2C}" srcOrd="0" destOrd="0" presId="urn:microsoft.com/office/officeart/2005/8/layout/equation1"/>
    <dgm:cxn modelId="{8CAC186A-3AB3-4320-ABFA-FE4EF5346392}" type="presParOf" srcId="{06C62662-68D9-4037-8C2E-B52CC3EABC86}" destId="{F1CE2E69-2355-4A91-8F62-FF423372F8A1}" srcOrd="1" destOrd="0" presId="urn:microsoft.com/office/officeart/2005/8/layout/equation1"/>
    <dgm:cxn modelId="{991CE125-52A9-456D-8793-09B7A18C0EE1}" type="presParOf" srcId="{06C62662-68D9-4037-8C2E-B52CC3EABC86}" destId="{536765ED-CE9B-481B-B85E-07E1D460ABC2}" srcOrd="2" destOrd="0" presId="urn:microsoft.com/office/officeart/2005/8/layout/equation1"/>
    <dgm:cxn modelId="{C2D0907D-3268-4F14-96F9-52C9CE706B24}" type="presParOf" srcId="{06C62662-68D9-4037-8C2E-B52CC3EABC86}" destId="{61361D8E-D224-4144-AD80-8F5491D71B74}" srcOrd="3" destOrd="0" presId="urn:microsoft.com/office/officeart/2005/8/layout/equation1"/>
    <dgm:cxn modelId="{803C1369-984F-4C31-BF88-689618A70486}" type="presParOf" srcId="{06C62662-68D9-4037-8C2E-B52CC3EABC86}" destId="{867F985E-66FA-43A6-B696-621F2FAB461E}" srcOrd="4" destOrd="0" presId="urn:microsoft.com/office/officeart/2005/8/layout/equation1"/>
    <dgm:cxn modelId="{A9F77DE2-D97F-4E88-AFE3-50D35F1D638E}" type="presParOf" srcId="{06C62662-68D9-4037-8C2E-B52CC3EABC86}" destId="{256214D3-1A25-4C9C-BBBC-A690D5328948}" srcOrd="5" destOrd="0" presId="urn:microsoft.com/office/officeart/2005/8/layout/equation1"/>
    <dgm:cxn modelId="{C7EEF746-C4D4-47F1-A6F6-F9939817E459}" type="presParOf" srcId="{06C62662-68D9-4037-8C2E-B52CC3EABC86}" destId="{F5D813A9-CE9E-4E97-89BD-E94020FC4E22}" srcOrd="6" destOrd="0" presId="urn:microsoft.com/office/officeart/2005/8/layout/equation1"/>
    <dgm:cxn modelId="{271DA78A-A7AF-443A-82EF-E5160637C21F}" type="presParOf" srcId="{06C62662-68D9-4037-8C2E-B52CC3EABC86}" destId="{3B9CE57D-E814-4D5C-BF48-EC295572114D}" srcOrd="7" destOrd="0" presId="urn:microsoft.com/office/officeart/2005/8/layout/equation1"/>
    <dgm:cxn modelId="{4C2DBCDC-F3DF-4286-ACD7-2725C6BCC69B}" type="presParOf" srcId="{06C62662-68D9-4037-8C2E-B52CC3EABC86}" destId="{BC540CFD-E27F-48B0-B0E7-D5485B2F40B9}" srcOrd="8" destOrd="0" presId="urn:microsoft.com/office/officeart/2005/8/layout/equation1"/>
    <dgm:cxn modelId="{710CD30E-DB02-413A-B6E6-2045D7BA5CDB}" type="presParOf" srcId="{06C62662-68D9-4037-8C2E-B52CC3EABC86}" destId="{1691AD26-56D1-4F01-B6F3-8FCC8F7E917F}" srcOrd="9" destOrd="0" presId="urn:microsoft.com/office/officeart/2005/8/layout/equation1"/>
    <dgm:cxn modelId="{ED5AB2A2-7235-442A-822F-B461C7B632DF}" type="presParOf" srcId="{06C62662-68D9-4037-8C2E-B52CC3EABC86}" destId="{0E844D28-B14A-4481-BA6B-EAC0FB72CDCF}" srcOrd="10" destOrd="0" presId="urn:microsoft.com/office/officeart/2005/8/layout/equation1"/>
    <dgm:cxn modelId="{A3E0DC88-65FC-4FF2-8FC0-0FB45162245D}" type="presParOf" srcId="{06C62662-68D9-4037-8C2E-B52CC3EABC86}" destId="{43C923A7-24DA-4A3B-A022-9F56E3CCB367}" srcOrd="11" destOrd="0" presId="urn:microsoft.com/office/officeart/2005/8/layout/equation1"/>
    <dgm:cxn modelId="{2CDB0C8B-1EB8-4C9B-9522-66736742CB62}" type="presParOf" srcId="{06C62662-68D9-4037-8C2E-B52CC3EABC86}" destId="{34FABA16-79D8-4960-924F-BE57D50C1B72}"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711702-4201-40CB-983E-E15847079050}">
      <dsp:nvSpPr>
        <dsp:cNvPr id="0" name=""/>
        <dsp:cNvSpPr/>
      </dsp:nvSpPr>
      <dsp:spPr>
        <a:xfrm>
          <a:off x="0" y="0"/>
          <a:ext cx="5688632" cy="0"/>
        </a:xfrm>
        <a:prstGeom prst="lin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D0E4F58A-A01B-413F-9698-6B2931BD3257}">
      <dsp:nvSpPr>
        <dsp:cNvPr id="0" name=""/>
        <dsp:cNvSpPr/>
      </dsp:nvSpPr>
      <dsp:spPr>
        <a:xfrm>
          <a:off x="0" y="0"/>
          <a:ext cx="5688632" cy="936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ZA" sz="2000" kern="1200" dirty="0"/>
            <a:t>Gang involvement a serious concern</a:t>
          </a:r>
          <a:endParaRPr lang="en-US" sz="2000" kern="1200" dirty="0"/>
        </a:p>
      </dsp:txBody>
      <dsp:txXfrm>
        <a:off x="0" y="0"/>
        <a:ext cx="5688632" cy="936104"/>
      </dsp:txXfrm>
    </dsp:sp>
    <dsp:sp modelId="{A9131FAA-F88B-4D9A-A8B4-DF966882B000}">
      <dsp:nvSpPr>
        <dsp:cNvPr id="0" name=""/>
        <dsp:cNvSpPr/>
      </dsp:nvSpPr>
      <dsp:spPr>
        <a:xfrm>
          <a:off x="0" y="936104"/>
          <a:ext cx="5688632" cy="0"/>
        </a:xfrm>
        <a:prstGeom prst="line">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w="9525" cap="flat" cmpd="sng" algn="ctr">
          <a:solidFill>
            <a:schemeClr val="accent3">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6BF77CC3-E93D-444A-96E2-5318FAD73359}">
      <dsp:nvSpPr>
        <dsp:cNvPr id="0" name=""/>
        <dsp:cNvSpPr/>
      </dsp:nvSpPr>
      <dsp:spPr>
        <a:xfrm>
          <a:off x="0" y="936104"/>
          <a:ext cx="5688632" cy="936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ZA" sz="2000" kern="1200" dirty="0"/>
            <a:t>Exclusion, inequality and economic adversity </a:t>
          </a:r>
          <a:endParaRPr lang="en-US" sz="2000" kern="1200" dirty="0"/>
        </a:p>
      </dsp:txBody>
      <dsp:txXfrm>
        <a:off x="0" y="936104"/>
        <a:ext cx="5688632" cy="936104"/>
      </dsp:txXfrm>
    </dsp:sp>
    <dsp:sp modelId="{77B00EE3-1464-4463-B151-60BCAE120172}">
      <dsp:nvSpPr>
        <dsp:cNvPr id="0" name=""/>
        <dsp:cNvSpPr/>
      </dsp:nvSpPr>
      <dsp:spPr>
        <a:xfrm>
          <a:off x="0" y="1872208"/>
          <a:ext cx="5688632" cy="0"/>
        </a:xfrm>
        <a:prstGeom prst="line">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18FE1E17-FE3C-48D0-B2E2-4A9CD20088A5}">
      <dsp:nvSpPr>
        <dsp:cNvPr id="0" name=""/>
        <dsp:cNvSpPr/>
      </dsp:nvSpPr>
      <dsp:spPr>
        <a:xfrm>
          <a:off x="0" y="1872208"/>
          <a:ext cx="5688632" cy="936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ZA" sz="2000" kern="1200" dirty="0"/>
            <a:t>Surge in gang-related crime and violence </a:t>
          </a:r>
          <a:endParaRPr lang="en-US" sz="2000" kern="1200" dirty="0"/>
        </a:p>
      </dsp:txBody>
      <dsp:txXfrm>
        <a:off x="0" y="1872208"/>
        <a:ext cx="5688632" cy="936104"/>
      </dsp:txXfrm>
    </dsp:sp>
    <dsp:sp modelId="{58A2E099-4093-4AB4-AC04-A8A27DB54479}">
      <dsp:nvSpPr>
        <dsp:cNvPr id="0" name=""/>
        <dsp:cNvSpPr/>
      </dsp:nvSpPr>
      <dsp:spPr>
        <a:xfrm>
          <a:off x="0" y="2808312"/>
          <a:ext cx="5688632" cy="0"/>
        </a:xfrm>
        <a:prstGeom prst="line">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w="9525" cap="flat" cmpd="sng" algn="ctr">
          <a:solidFill>
            <a:schemeClr val="accent5">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A5872AD0-2545-483F-B5E2-4AB75F8DD870}">
      <dsp:nvSpPr>
        <dsp:cNvPr id="0" name=""/>
        <dsp:cNvSpPr/>
      </dsp:nvSpPr>
      <dsp:spPr>
        <a:xfrm>
          <a:off x="0" y="2808312"/>
          <a:ext cx="5688632" cy="9361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ZA" sz="2000" kern="1200" dirty="0"/>
            <a:t>Dearth of research</a:t>
          </a:r>
          <a:endParaRPr lang="en-US" sz="2000" kern="1200" dirty="0"/>
        </a:p>
      </dsp:txBody>
      <dsp:txXfrm>
        <a:off x="0" y="2808312"/>
        <a:ext cx="5688632" cy="9361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FED53D-725D-4C70-905C-7F73A8DDA4C2}">
      <dsp:nvSpPr>
        <dsp:cNvPr id="0" name=""/>
        <dsp:cNvSpPr/>
      </dsp:nvSpPr>
      <dsp:spPr>
        <a:xfrm>
          <a:off x="952125" y="43400"/>
          <a:ext cx="1650660" cy="1650828"/>
        </a:xfrm>
        <a:prstGeom prst="circularArrow">
          <a:avLst>
            <a:gd name="adj1" fmla="val 10980"/>
            <a:gd name="adj2" fmla="val 1142322"/>
            <a:gd name="adj3" fmla="val 4500000"/>
            <a:gd name="adj4" fmla="val 10800000"/>
            <a:gd name="adj5" fmla="val 125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5E243FE-E77B-4B0D-8230-1032F29B92AC}">
      <dsp:nvSpPr>
        <dsp:cNvPr id="0" name=""/>
        <dsp:cNvSpPr/>
      </dsp:nvSpPr>
      <dsp:spPr>
        <a:xfrm>
          <a:off x="1316565" y="640955"/>
          <a:ext cx="921162" cy="460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ZA" sz="1400" kern="1200" dirty="0">
              <a:solidFill>
                <a:schemeClr val="bg1"/>
              </a:solidFill>
            </a:rPr>
            <a:t>Risk factors </a:t>
          </a:r>
          <a:endParaRPr lang="en-US" sz="1400" kern="1200" dirty="0">
            <a:solidFill>
              <a:schemeClr val="bg1"/>
            </a:solidFill>
          </a:endParaRPr>
        </a:p>
      </dsp:txBody>
      <dsp:txXfrm>
        <a:off x="1316565" y="640955"/>
        <a:ext cx="921162" cy="460533"/>
      </dsp:txXfrm>
    </dsp:sp>
    <dsp:sp modelId="{923710D6-212C-41D9-86D8-67A8FDC5C134}">
      <dsp:nvSpPr>
        <dsp:cNvPr id="0" name=""/>
        <dsp:cNvSpPr/>
      </dsp:nvSpPr>
      <dsp:spPr>
        <a:xfrm>
          <a:off x="493557" y="992046"/>
          <a:ext cx="1650660" cy="1650828"/>
        </a:xfrm>
        <a:prstGeom prst="leftCircularArrow">
          <a:avLst>
            <a:gd name="adj1" fmla="val 10980"/>
            <a:gd name="adj2" fmla="val 1142322"/>
            <a:gd name="adj3" fmla="val 6300000"/>
            <a:gd name="adj4" fmla="val 18900000"/>
            <a:gd name="adj5" fmla="val 125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B9185E3E-EB7A-48B8-8E43-9942B14A0C11}">
      <dsp:nvSpPr>
        <dsp:cNvPr id="0" name=""/>
        <dsp:cNvSpPr/>
      </dsp:nvSpPr>
      <dsp:spPr>
        <a:xfrm>
          <a:off x="856139" y="1591353"/>
          <a:ext cx="921162" cy="460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ZA" sz="1400" kern="1200" dirty="0">
              <a:solidFill>
                <a:schemeClr val="bg1"/>
              </a:solidFill>
            </a:rPr>
            <a:t>Pathways and recurrent risk</a:t>
          </a:r>
          <a:endParaRPr lang="en-US" sz="1400" kern="1200" dirty="0">
            <a:solidFill>
              <a:schemeClr val="bg1"/>
            </a:solidFill>
          </a:endParaRPr>
        </a:p>
      </dsp:txBody>
      <dsp:txXfrm>
        <a:off x="856139" y="1591353"/>
        <a:ext cx="921162" cy="460533"/>
      </dsp:txXfrm>
    </dsp:sp>
    <dsp:sp modelId="{93B01EE7-38C2-4A4A-AB3E-674F5D67F8FF}">
      <dsp:nvSpPr>
        <dsp:cNvPr id="0" name=""/>
        <dsp:cNvSpPr/>
      </dsp:nvSpPr>
      <dsp:spPr>
        <a:xfrm>
          <a:off x="952125" y="1944195"/>
          <a:ext cx="1650660" cy="1650828"/>
        </a:xfrm>
        <a:prstGeom prst="circularArrow">
          <a:avLst>
            <a:gd name="adj1" fmla="val 10980"/>
            <a:gd name="adj2" fmla="val 1142322"/>
            <a:gd name="adj3" fmla="val 4500000"/>
            <a:gd name="adj4" fmla="val 13500000"/>
            <a:gd name="adj5" fmla="val 125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BB0B052-298B-4791-9740-BD2AFEC5C5E5}">
      <dsp:nvSpPr>
        <dsp:cNvPr id="0" name=""/>
        <dsp:cNvSpPr/>
      </dsp:nvSpPr>
      <dsp:spPr>
        <a:xfrm>
          <a:off x="1316565" y="2541751"/>
          <a:ext cx="921162" cy="460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ZA" sz="1400" kern="1200" dirty="0">
              <a:solidFill>
                <a:schemeClr val="bg1"/>
              </a:solidFill>
            </a:rPr>
            <a:t>Occult dimension</a:t>
          </a:r>
          <a:endParaRPr lang="en-US" sz="1400" kern="1200" dirty="0">
            <a:solidFill>
              <a:schemeClr val="bg1"/>
            </a:solidFill>
          </a:endParaRPr>
        </a:p>
      </dsp:txBody>
      <dsp:txXfrm>
        <a:off x="1316565" y="2541751"/>
        <a:ext cx="921162" cy="460533"/>
      </dsp:txXfrm>
    </dsp:sp>
    <dsp:sp modelId="{C3BDC857-D46A-423F-9270-F9214902B9B4}">
      <dsp:nvSpPr>
        <dsp:cNvPr id="0" name=""/>
        <dsp:cNvSpPr/>
      </dsp:nvSpPr>
      <dsp:spPr>
        <a:xfrm>
          <a:off x="611218" y="3002284"/>
          <a:ext cx="1418125" cy="1418811"/>
        </a:xfrm>
        <a:prstGeom prst="blockArc">
          <a:avLst>
            <a:gd name="adj1" fmla="val 0"/>
            <a:gd name="adj2" fmla="val 18900000"/>
            <a:gd name="adj3" fmla="val 1274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916D96CE-0E64-4C6E-9BA3-E8B32364736A}">
      <dsp:nvSpPr>
        <dsp:cNvPr id="0" name=""/>
        <dsp:cNvSpPr/>
      </dsp:nvSpPr>
      <dsp:spPr>
        <a:xfrm>
          <a:off x="856139" y="3492148"/>
          <a:ext cx="921162" cy="460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ZA" sz="1400" kern="1200" dirty="0">
              <a:solidFill>
                <a:schemeClr val="bg1"/>
              </a:solidFill>
            </a:rPr>
            <a:t>Protective factors</a:t>
          </a:r>
          <a:endParaRPr lang="en-US" sz="1100" kern="1200" dirty="0">
            <a:solidFill>
              <a:schemeClr val="bg1"/>
            </a:solidFill>
          </a:endParaRPr>
        </a:p>
      </dsp:txBody>
      <dsp:txXfrm>
        <a:off x="856139" y="3492148"/>
        <a:ext cx="921162" cy="4605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1C3249-EF8E-4185-985A-B32355B6F776}">
      <dsp:nvSpPr>
        <dsp:cNvPr id="0" name=""/>
        <dsp:cNvSpPr/>
      </dsp:nvSpPr>
      <dsp:spPr>
        <a:xfrm>
          <a:off x="3405559" y="2225"/>
          <a:ext cx="1418480" cy="709240"/>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ZA" sz="1600" kern="1200" dirty="0"/>
            <a:t>40 Gangs </a:t>
          </a:r>
          <a:endParaRPr lang="en-US" sz="1600" kern="1200" dirty="0"/>
        </a:p>
      </dsp:txBody>
      <dsp:txXfrm>
        <a:off x="3426332" y="22998"/>
        <a:ext cx="1376934" cy="667694"/>
      </dsp:txXfrm>
    </dsp:sp>
    <dsp:sp modelId="{41A8F269-63C9-4450-A3F6-8E993AFA8B1F}">
      <dsp:nvSpPr>
        <dsp:cNvPr id="0" name=""/>
        <dsp:cNvSpPr/>
      </dsp:nvSpPr>
      <dsp:spPr>
        <a:xfrm rot="2160000">
          <a:off x="4692757" y="921459"/>
          <a:ext cx="739998" cy="248234"/>
        </a:xfrm>
        <a:prstGeom prst="leftRightArrow">
          <a:avLst>
            <a:gd name="adj1" fmla="val 60000"/>
            <a:gd name="adj2" fmla="val 50000"/>
          </a:avLst>
        </a:prstGeom>
        <a:gradFill rotWithShape="0">
          <a:gsLst>
            <a:gs pos="0">
              <a:schemeClr val="accent6">
                <a:tint val="60000"/>
                <a:hueOff val="0"/>
                <a:satOff val="0"/>
                <a:lumOff val="0"/>
                <a:alphaOff val="0"/>
                <a:shade val="51000"/>
                <a:satMod val="130000"/>
              </a:schemeClr>
            </a:gs>
            <a:gs pos="80000">
              <a:schemeClr val="accent6">
                <a:tint val="60000"/>
                <a:hueOff val="0"/>
                <a:satOff val="0"/>
                <a:lumOff val="0"/>
                <a:alphaOff val="0"/>
                <a:shade val="93000"/>
                <a:satMod val="130000"/>
              </a:schemeClr>
            </a:gs>
            <a:gs pos="100000">
              <a:schemeClr val="accent6">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4767227" y="971106"/>
        <a:ext cx="591058" cy="148940"/>
      </dsp:txXfrm>
    </dsp:sp>
    <dsp:sp modelId="{50181C01-930C-4F6A-92E2-A359208132EF}">
      <dsp:nvSpPr>
        <dsp:cNvPr id="0" name=""/>
        <dsp:cNvSpPr/>
      </dsp:nvSpPr>
      <dsp:spPr>
        <a:xfrm>
          <a:off x="5301474" y="1379687"/>
          <a:ext cx="1418480" cy="709240"/>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ZA" sz="1600" kern="1200" dirty="0"/>
            <a:t>5000 Members </a:t>
          </a:r>
          <a:endParaRPr lang="en-US" sz="1600" kern="1200" dirty="0"/>
        </a:p>
      </dsp:txBody>
      <dsp:txXfrm>
        <a:off x="5322247" y="1400460"/>
        <a:ext cx="1376934" cy="667694"/>
      </dsp:txXfrm>
    </dsp:sp>
    <dsp:sp modelId="{4726B7E2-5690-465F-84ED-B313994F2D7C}">
      <dsp:nvSpPr>
        <dsp:cNvPr id="0" name=""/>
        <dsp:cNvSpPr/>
      </dsp:nvSpPr>
      <dsp:spPr>
        <a:xfrm rot="6480000">
          <a:off x="5278627" y="2724581"/>
          <a:ext cx="739998" cy="248234"/>
        </a:xfrm>
        <a:prstGeom prst="leftRightArrow">
          <a:avLst>
            <a:gd name="adj1" fmla="val 60000"/>
            <a:gd name="adj2" fmla="val 50000"/>
          </a:avLst>
        </a:prstGeom>
        <a:gradFill rotWithShape="0">
          <a:gsLst>
            <a:gs pos="0">
              <a:schemeClr val="accent6">
                <a:tint val="60000"/>
                <a:hueOff val="0"/>
                <a:satOff val="0"/>
                <a:lumOff val="0"/>
                <a:alphaOff val="0"/>
                <a:shade val="51000"/>
                <a:satMod val="130000"/>
              </a:schemeClr>
            </a:gs>
            <a:gs pos="80000">
              <a:schemeClr val="accent6">
                <a:tint val="60000"/>
                <a:hueOff val="0"/>
                <a:satOff val="0"/>
                <a:lumOff val="0"/>
                <a:alphaOff val="0"/>
                <a:shade val="93000"/>
                <a:satMod val="130000"/>
              </a:schemeClr>
            </a:gs>
            <a:gs pos="100000">
              <a:schemeClr val="accent6">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10800000">
        <a:off x="5353097" y="2774228"/>
        <a:ext cx="591058" cy="148940"/>
      </dsp:txXfrm>
    </dsp:sp>
    <dsp:sp modelId="{C91B6320-A420-4BF3-89BE-5CE7FD2ECF56}">
      <dsp:nvSpPr>
        <dsp:cNvPr id="0" name=""/>
        <dsp:cNvSpPr/>
      </dsp:nvSpPr>
      <dsp:spPr>
        <a:xfrm>
          <a:off x="4577299" y="3608469"/>
          <a:ext cx="1418480" cy="709240"/>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ZA" sz="1600" kern="1200" dirty="0"/>
            <a:t>Conventional and occult gangs</a:t>
          </a:r>
          <a:endParaRPr lang="en-US" sz="1600" kern="1200" dirty="0"/>
        </a:p>
      </dsp:txBody>
      <dsp:txXfrm>
        <a:off x="4598072" y="3629242"/>
        <a:ext cx="1376934" cy="667694"/>
      </dsp:txXfrm>
    </dsp:sp>
    <dsp:sp modelId="{7211BBC2-DE03-4635-883A-03A9C54E076A}">
      <dsp:nvSpPr>
        <dsp:cNvPr id="0" name=""/>
        <dsp:cNvSpPr/>
      </dsp:nvSpPr>
      <dsp:spPr>
        <a:xfrm rot="10800000">
          <a:off x="3744800" y="3838972"/>
          <a:ext cx="739998" cy="248234"/>
        </a:xfrm>
        <a:prstGeom prst="leftRightArrow">
          <a:avLst>
            <a:gd name="adj1" fmla="val 60000"/>
            <a:gd name="adj2" fmla="val 50000"/>
          </a:avLst>
        </a:prstGeom>
        <a:gradFill rotWithShape="0">
          <a:gsLst>
            <a:gs pos="0">
              <a:schemeClr val="accent6">
                <a:tint val="60000"/>
                <a:hueOff val="0"/>
                <a:satOff val="0"/>
                <a:lumOff val="0"/>
                <a:alphaOff val="0"/>
                <a:shade val="51000"/>
                <a:satMod val="130000"/>
              </a:schemeClr>
            </a:gs>
            <a:gs pos="80000">
              <a:schemeClr val="accent6">
                <a:tint val="60000"/>
                <a:hueOff val="0"/>
                <a:satOff val="0"/>
                <a:lumOff val="0"/>
                <a:alphaOff val="0"/>
                <a:shade val="93000"/>
                <a:satMod val="130000"/>
              </a:schemeClr>
            </a:gs>
            <a:gs pos="100000">
              <a:schemeClr val="accent6">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10800000">
        <a:off x="3819270" y="3888619"/>
        <a:ext cx="591058" cy="148940"/>
      </dsp:txXfrm>
    </dsp:sp>
    <dsp:sp modelId="{F76AD822-279B-4109-B775-490BF4E4A4DD}">
      <dsp:nvSpPr>
        <dsp:cNvPr id="0" name=""/>
        <dsp:cNvSpPr/>
      </dsp:nvSpPr>
      <dsp:spPr>
        <a:xfrm>
          <a:off x="2233819" y="3608469"/>
          <a:ext cx="1418480" cy="709240"/>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ZA" sz="1600" kern="1200" dirty="0"/>
            <a:t>Murder, rape and organ harvesting</a:t>
          </a:r>
          <a:endParaRPr lang="en-US" sz="1600" kern="1200" dirty="0"/>
        </a:p>
      </dsp:txBody>
      <dsp:txXfrm>
        <a:off x="2254592" y="3629242"/>
        <a:ext cx="1376934" cy="667694"/>
      </dsp:txXfrm>
    </dsp:sp>
    <dsp:sp modelId="{FA5A883F-D006-4A04-BCF4-459380BC3F40}">
      <dsp:nvSpPr>
        <dsp:cNvPr id="0" name=""/>
        <dsp:cNvSpPr/>
      </dsp:nvSpPr>
      <dsp:spPr>
        <a:xfrm rot="15120000">
          <a:off x="2210973" y="2724581"/>
          <a:ext cx="739998" cy="248234"/>
        </a:xfrm>
        <a:prstGeom prst="leftRightArrow">
          <a:avLst>
            <a:gd name="adj1" fmla="val 60000"/>
            <a:gd name="adj2" fmla="val 50000"/>
          </a:avLst>
        </a:prstGeom>
        <a:gradFill rotWithShape="0">
          <a:gsLst>
            <a:gs pos="0">
              <a:schemeClr val="accent6">
                <a:tint val="60000"/>
                <a:hueOff val="0"/>
                <a:satOff val="0"/>
                <a:lumOff val="0"/>
                <a:alphaOff val="0"/>
                <a:shade val="51000"/>
                <a:satMod val="130000"/>
              </a:schemeClr>
            </a:gs>
            <a:gs pos="80000">
              <a:schemeClr val="accent6">
                <a:tint val="60000"/>
                <a:hueOff val="0"/>
                <a:satOff val="0"/>
                <a:lumOff val="0"/>
                <a:alphaOff val="0"/>
                <a:shade val="93000"/>
                <a:satMod val="130000"/>
              </a:schemeClr>
            </a:gs>
            <a:gs pos="100000">
              <a:schemeClr val="accent6">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10800000">
        <a:off x="2285443" y="2774228"/>
        <a:ext cx="591058" cy="148940"/>
      </dsp:txXfrm>
    </dsp:sp>
    <dsp:sp modelId="{3DE11617-2D70-438D-9465-0605363FA3EF}">
      <dsp:nvSpPr>
        <dsp:cNvPr id="0" name=""/>
        <dsp:cNvSpPr/>
      </dsp:nvSpPr>
      <dsp:spPr>
        <a:xfrm>
          <a:off x="1509644" y="1379687"/>
          <a:ext cx="1418480" cy="709240"/>
        </a:xfrm>
        <a:prstGeom prst="roundRect">
          <a:avLst>
            <a:gd name="adj" fmla="val 10000"/>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ZA" sz="1600" kern="1200" dirty="0"/>
            <a:t>Triple 6, BTK, IJP and </a:t>
          </a:r>
          <a:r>
            <a:rPr lang="en-ZA" sz="1600" kern="1200" dirty="0" err="1"/>
            <a:t>Maroma</a:t>
          </a:r>
          <a:endParaRPr lang="en-US" sz="1400" kern="1200" dirty="0"/>
        </a:p>
      </dsp:txBody>
      <dsp:txXfrm>
        <a:off x="1530417" y="1400460"/>
        <a:ext cx="1376934" cy="667694"/>
      </dsp:txXfrm>
    </dsp:sp>
    <dsp:sp modelId="{0927FBAC-D781-4525-A77A-5D4BB8D35B5A}">
      <dsp:nvSpPr>
        <dsp:cNvPr id="0" name=""/>
        <dsp:cNvSpPr/>
      </dsp:nvSpPr>
      <dsp:spPr>
        <a:xfrm rot="19440000">
          <a:off x="2796843" y="921459"/>
          <a:ext cx="739998" cy="248234"/>
        </a:xfrm>
        <a:prstGeom prst="leftRightArrow">
          <a:avLst>
            <a:gd name="adj1" fmla="val 60000"/>
            <a:gd name="adj2" fmla="val 50000"/>
          </a:avLst>
        </a:prstGeom>
        <a:gradFill rotWithShape="0">
          <a:gsLst>
            <a:gs pos="0">
              <a:schemeClr val="accent6">
                <a:tint val="60000"/>
                <a:hueOff val="0"/>
                <a:satOff val="0"/>
                <a:lumOff val="0"/>
                <a:alphaOff val="0"/>
                <a:shade val="51000"/>
                <a:satMod val="130000"/>
              </a:schemeClr>
            </a:gs>
            <a:gs pos="80000">
              <a:schemeClr val="accent6">
                <a:tint val="60000"/>
                <a:hueOff val="0"/>
                <a:satOff val="0"/>
                <a:lumOff val="0"/>
                <a:alphaOff val="0"/>
                <a:shade val="93000"/>
                <a:satMod val="130000"/>
              </a:schemeClr>
            </a:gs>
            <a:gs pos="100000">
              <a:schemeClr val="accent6">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2871313" y="971106"/>
        <a:ext cx="591058" cy="1489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18DB85-C177-466D-8D85-B60DD4DC7B74}">
      <dsp:nvSpPr>
        <dsp:cNvPr id="0" name=""/>
        <dsp:cNvSpPr/>
      </dsp:nvSpPr>
      <dsp:spPr>
        <a:xfrm>
          <a:off x="705941" y="0"/>
          <a:ext cx="1975584" cy="1975885"/>
        </a:xfrm>
        <a:prstGeom prst="circularArrow">
          <a:avLst>
            <a:gd name="adj1" fmla="val 10980"/>
            <a:gd name="adj2" fmla="val 1142322"/>
            <a:gd name="adj3" fmla="val 4500000"/>
            <a:gd name="adj4" fmla="val 10800000"/>
            <a:gd name="adj5" fmla="val 12500"/>
          </a:avLst>
        </a:prstGeom>
        <a:gradFill rotWithShape="0">
          <a:gsLst>
            <a:gs pos="0">
              <a:schemeClr val="accent6">
                <a:shade val="80000"/>
                <a:hueOff val="0"/>
                <a:satOff val="0"/>
                <a:lumOff val="0"/>
                <a:alphaOff val="0"/>
                <a:shade val="51000"/>
                <a:satMod val="130000"/>
              </a:schemeClr>
            </a:gs>
            <a:gs pos="80000">
              <a:schemeClr val="accent6">
                <a:shade val="80000"/>
                <a:hueOff val="0"/>
                <a:satOff val="0"/>
                <a:lumOff val="0"/>
                <a:alphaOff val="0"/>
                <a:shade val="93000"/>
                <a:satMod val="130000"/>
              </a:schemeClr>
            </a:gs>
            <a:gs pos="100000">
              <a:schemeClr val="accent6">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8F251A42-AAC2-43F3-8CEA-8ECA51F96F1E}">
      <dsp:nvSpPr>
        <dsp:cNvPr id="0" name=""/>
        <dsp:cNvSpPr/>
      </dsp:nvSpPr>
      <dsp:spPr>
        <a:xfrm>
          <a:off x="1142611" y="713354"/>
          <a:ext cx="1097794" cy="548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ZA" sz="1100" kern="1200"/>
            <a:t>Qualitative methodology</a:t>
          </a:r>
          <a:endParaRPr lang="en-US" sz="1100" kern="1200"/>
        </a:p>
      </dsp:txBody>
      <dsp:txXfrm>
        <a:off x="1142611" y="713354"/>
        <a:ext cx="1097794" cy="548765"/>
      </dsp:txXfrm>
    </dsp:sp>
    <dsp:sp modelId="{3A665E7B-E212-4B27-AE35-B1A3FE8CE398}">
      <dsp:nvSpPr>
        <dsp:cNvPr id="0" name=""/>
        <dsp:cNvSpPr/>
      </dsp:nvSpPr>
      <dsp:spPr>
        <a:xfrm>
          <a:off x="157230" y="1135292"/>
          <a:ext cx="1975584" cy="1975885"/>
        </a:xfrm>
        <a:prstGeom prst="leftCircularArrow">
          <a:avLst>
            <a:gd name="adj1" fmla="val 10980"/>
            <a:gd name="adj2" fmla="val 1142322"/>
            <a:gd name="adj3" fmla="val 6300000"/>
            <a:gd name="adj4" fmla="val 18900000"/>
            <a:gd name="adj5" fmla="val 12500"/>
          </a:avLst>
        </a:prstGeom>
        <a:gradFill rotWithShape="0">
          <a:gsLst>
            <a:gs pos="0">
              <a:schemeClr val="accent6">
                <a:shade val="80000"/>
                <a:hueOff val="-381999"/>
                <a:satOff val="-11980"/>
                <a:lumOff val="17397"/>
                <a:alphaOff val="0"/>
                <a:shade val="51000"/>
                <a:satMod val="130000"/>
              </a:schemeClr>
            </a:gs>
            <a:gs pos="80000">
              <a:schemeClr val="accent6">
                <a:shade val="80000"/>
                <a:hueOff val="-381999"/>
                <a:satOff val="-11980"/>
                <a:lumOff val="17397"/>
                <a:alphaOff val="0"/>
                <a:shade val="93000"/>
                <a:satMod val="130000"/>
              </a:schemeClr>
            </a:gs>
            <a:gs pos="100000">
              <a:schemeClr val="accent6">
                <a:shade val="80000"/>
                <a:hueOff val="-381999"/>
                <a:satOff val="-11980"/>
                <a:lumOff val="1739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31FEFD4E-8285-4640-89CA-0B7983224872}">
      <dsp:nvSpPr>
        <dsp:cNvPr id="0" name=""/>
        <dsp:cNvSpPr/>
      </dsp:nvSpPr>
      <dsp:spPr>
        <a:xfrm>
          <a:off x="596125" y="1855214"/>
          <a:ext cx="1097794" cy="548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ZA" sz="1100" kern="1200"/>
            <a:t>Semi-structured interviews</a:t>
          </a:r>
          <a:endParaRPr lang="en-US" sz="1100" kern="1200"/>
        </a:p>
      </dsp:txBody>
      <dsp:txXfrm>
        <a:off x="596125" y="1855214"/>
        <a:ext cx="1097794" cy="548765"/>
      </dsp:txXfrm>
    </dsp:sp>
    <dsp:sp modelId="{5AF8106E-976E-4ACA-ACAC-A6687D65B976}">
      <dsp:nvSpPr>
        <dsp:cNvPr id="0" name=""/>
        <dsp:cNvSpPr/>
      </dsp:nvSpPr>
      <dsp:spPr>
        <a:xfrm>
          <a:off x="846551" y="2406442"/>
          <a:ext cx="1697333" cy="1698013"/>
        </a:xfrm>
        <a:prstGeom prst="blockArc">
          <a:avLst>
            <a:gd name="adj1" fmla="val 13500000"/>
            <a:gd name="adj2" fmla="val 10800000"/>
            <a:gd name="adj3" fmla="val 12740"/>
          </a:avLst>
        </a:prstGeom>
        <a:gradFill rotWithShape="0">
          <a:gsLst>
            <a:gs pos="0">
              <a:schemeClr val="accent6">
                <a:shade val="80000"/>
                <a:hueOff val="-763997"/>
                <a:satOff val="-23960"/>
                <a:lumOff val="34794"/>
                <a:alphaOff val="0"/>
                <a:shade val="51000"/>
                <a:satMod val="130000"/>
              </a:schemeClr>
            </a:gs>
            <a:gs pos="80000">
              <a:schemeClr val="accent6">
                <a:shade val="80000"/>
                <a:hueOff val="-763997"/>
                <a:satOff val="-23960"/>
                <a:lumOff val="34794"/>
                <a:alphaOff val="0"/>
                <a:shade val="93000"/>
                <a:satMod val="130000"/>
              </a:schemeClr>
            </a:gs>
            <a:gs pos="100000">
              <a:schemeClr val="accent6">
                <a:shade val="80000"/>
                <a:hueOff val="-763997"/>
                <a:satOff val="-23960"/>
                <a:lumOff val="3479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1B17B6F3-7C53-42F2-A106-17650B399430}">
      <dsp:nvSpPr>
        <dsp:cNvPr id="0" name=""/>
        <dsp:cNvSpPr/>
      </dsp:nvSpPr>
      <dsp:spPr>
        <a:xfrm>
          <a:off x="2623554" y="2664297"/>
          <a:ext cx="1501625" cy="1206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0" tIns="6350" rIns="6350" bIns="6350" numCol="1" spcCol="1270" anchor="ctr" anchorCtr="0">
          <a:noAutofit/>
        </a:bodyPr>
        <a:lstStyle/>
        <a:p>
          <a:pPr marL="57150" lvl="1" indent="-57150" algn="l" defTabSz="444500">
            <a:lnSpc>
              <a:spcPct val="90000"/>
            </a:lnSpc>
            <a:spcBef>
              <a:spcPct val="0"/>
            </a:spcBef>
            <a:spcAft>
              <a:spcPct val="15000"/>
            </a:spcAft>
            <a:buChar char="•"/>
          </a:pPr>
          <a:r>
            <a:rPr lang="en-ZA" sz="1000" kern="1200" dirty="0"/>
            <a:t>Trauma Therapy Centre </a:t>
          </a:r>
          <a:endParaRPr lang="en-US" sz="1000" kern="1200" dirty="0"/>
        </a:p>
        <a:p>
          <a:pPr marL="57150" lvl="1" indent="-57150" algn="l" defTabSz="444500">
            <a:lnSpc>
              <a:spcPct val="90000"/>
            </a:lnSpc>
            <a:spcBef>
              <a:spcPct val="0"/>
            </a:spcBef>
            <a:spcAft>
              <a:spcPct val="15000"/>
            </a:spcAft>
            <a:buChar char="•"/>
          </a:pPr>
          <a:endParaRPr lang="en-US" sz="1000" kern="1200" dirty="0"/>
        </a:p>
        <a:p>
          <a:pPr marL="57150" lvl="1" indent="-57150" algn="l" defTabSz="444500">
            <a:lnSpc>
              <a:spcPct val="90000"/>
            </a:lnSpc>
            <a:spcBef>
              <a:spcPct val="0"/>
            </a:spcBef>
            <a:spcAft>
              <a:spcPct val="15000"/>
            </a:spcAft>
            <a:buChar char="•"/>
          </a:pPr>
          <a:r>
            <a:rPr lang="en-ZA" sz="1000" kern="1200" dirty="0"/>
            <a:t>Correctional Centre</a:t>
          </a:r>
          <a:endParaRPr lang="en-US" sz="1000" kern="1200" dirty="0"/>
        </a:p>
        <a:p>
          <a:pPr marL="57150" lvl="1" indent="-57150" algn="l" defTabSz="444500">
            <a:lnSpc>
              <a:spcPct val="90000"/>
            </a:lnSpc>
            <a:spcBef>
              <a:spcPct val="0"/>
            </a:spcBef>
            <a:spcAft>
              <a:spcPct val="15000"/>
            </a:spcAft>
            <a:buChar char="•"/>
          </a:pPr>
          <a:endParaRPr lang="en-US" sz="1000" kern="1200" dirty="0"/>
        </a:p>
        <a:p>
          <a:pPr marL="57150" lvl="1" indent="-57150" algn="l" defTabSz="444500">
            <a:lnSpc>
              <a:spcPct val="90000"/>
            </a:lnSpc>
            <a:spcBef>
              <a:spcPct val="0"/>
            </a:spcBef>
            <a:spcAft>
              <a:spcPct val="15000"/>
            </a:spcAft>
            <a:buChar char="•"/>
          </a:pPr>
          <a:r>
            <a:rPr lang="en-ZA" sz="1000" kern="1200" dirty="0"/>
            <a:t>2 Secure Care Centres</a:t>
          </a:r>
          <a:endParaRPr lang="en-US" sz="1000" kern="1200" dirty="0"/>
        </a:p>
      </dsp:txBody>
      <dsp:txXfrm>
        <a:off x="2623554" y="2664297"/>
        <a:ext cx="1501625" cy="1206520"/>
      </dsp:txXfrm>
    </dsp:sp>
    <dsp:sp modelId="{D5E3F60B-B94B-49D8-96F5-C650A4A6C956}">
      <dsp:nvSpPr>
        <dsp:cNvPr id="0" name=""/>
        <dsp:cNvSpPr/>
      </dsp:nvSpPr>
      <dsp:spPr>
        <a:xfrm>
          <a:off x="1145208" y="2998715"/>
          <a:ext cx="1097794" cy="548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ZA" sz="1100" kern="1200"/>
            <a:t>Gang members, offenders, key service providers</a:t>
          </a:r>
          <a:endParaRPr lang="en-US" sz="1100" kern="1200"/>
        </a:p>
      </dsp:txBody>
      <dsp:txXfrm>
        <a:off x="1145208" y="2998715"/>
        <a:ext cx="1097794" cy="54876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6AB8D3-98EB-4D52-B40D-9ED5E1AF42DD}">
      <dsp:nvSpPr>
        <dsp:cNvPr id="0" name=""/>
        <dsp:cNvSpPr/>
      </dsp:nvSpPr>
      <dsp:spPr>
        <a:xfrm rot="21300000">
          <a:off x="14155" y="1717728"/>
          <a:ext cx="4584394" cy="524982"/>
        </a:xfrm>
        <a:prstGeom prst="mathMinus">
          <a:avLst/>
        </a:prstGeom>
        <a:solidFill>
          <a:schemeClr val="accent5">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1333E66A-7DD8-46AF-99A6-CA884B8F7F3E}">
      <dsp:nvSpPr>
        <dsp:cNvPr id="0" name=""/>
        <dsp:cNvSpPr/>
      </dsp:nvSpPr>
      <dsp:spPr>
        <a:xfrm>
          <a:off x="553524" y="198022"/>
          <a:ext cx="1383811" cy="1584176"/>
        </a:xfrm>
        <a:prstGeom prst="downArrow">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2235733-A6A5-402C-AEC4-60C0BAE5422C}">
      <dsp:nvSpPr>
        <dsp:cNvPr id="0" name=""/>
        <dsp:cNvSpPr/>
      </dsp:nvSpPr>
      <dsp:spPr>
        <a:xfrm>
          <a:off x="2045051" y="0"/>
          <a:ext cx="2275428" cy="1663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ctr" anchorCtr="0">
          <a:noAutofit/>
        </a:bodyPr>
        <a:lstStyle/>
        <a:p>
          <a:pPr marL="0" lvl="0" indent="0" algn="l" defTabSz="488950">
            <a:lnSpc>
              <a:spcPct val="90000"/>
            </a:lnSpc>
            <a:spcBef>
              <a:spcPct val="0"/>
            </a:spcBef>
            <a:spcAft>
              <a:spcPct val="35000"/>
            </a:spcAft>
            <a:buNone/>
          </a:pPr>
          <a:r>
            <a:rPr lang="en-US" sz="1100" b="1" kern="1200" dirty="0"/>
            <a:t>Risk Factors</a:t>
          </a:r>
        </a:p>
        <a:p>
          <a:pPr marL="57150" lvl="1" indent="-57150" algn="l" defTabSz="400050">
            <a:lnSpc>
              <a:spcPct val="90000"/>
            </a:lnSpc>
            <a:spcBef>
              <a:spcPct val="0"/>
            </a:spcBef>
            <a:spcAft>
              <a:spcPct val="15000"/>
            </a:spcAft>
            <a:buChar char="•"/>
          </a:pPr>
          <a:r>
            <a:rPr lang="en-US" sz="900" kern="1200" dirty="0"/>
            <a:t>Age</a:t>
          </a:r>
        </a:p>
        <a:p>
          <a:pPr marL="57150" lvl="1" indent="-57150" algn="l" defTabSz="400050">
            <a:lnSpc>
              <a:spcPct val="90000"/>
            </a:lnSpc>
            <a:spcBef>
              <a:spcPct val="0"/>
            </a:spcBef>
            <a:spcAft>
              <a:spcPct val="15000"/>
            </a:spcAft>
            <a:buChar char="•"/>
          </a:pPr>
          <a:r>
            <a:rPr lang="en-ZA" sz="900" b="1" kern="1200"/>
            <a:t>Gender </a:t>
          </a:r>
          <a:endParaRPr lang="en-US" sz="900" b="1" kern="1200" dirty="0"/>
        </a:p>
        <a:p>
          <a:pPr marL="57150" lvl="1" indent="-57150" algn="l" defTabSz="400050">
            <a:lnSpc>
              <a:spcPct val="90000"/>
            </a:lnSpc>
            <a:spcBef>
              <a:spcPct val="0"/>
            </a:spcBef>
            <a:spcAft>
              <a:spcPct val="15000"/>
            </a:spcAft>
            <a:buChar char="•"/>
          </a:pPr>
          <a:r>
            <a:rPr lang="en-US" sz="900" b="1" kern="1200" dirty="0"/>
            <a:t>Protection </a:t>
          </a:r>
        </a:p>
        <a:p>
          <a:pPr marL="57150" lvl="1" indent="-57150" algn="l" defTabSz="400050">
            <a:lnSpc>
              <a:spcPct val="90000"/>
            </a:lnSpc>
            <a:spcBef>
              <a:spcPct val="0"/>
            </a:spcBef>
            <a:spcAft>
              <a:spcPct val="15000"/>
            </a:spcAft>
            <a:buChar char="•"/>
          </a:pPr>
          <a:r>
            <a:rPr lang="en-US" sz="900" kern="1200" dirty="0"/>
            <a:t>Alcohol/Narcotics</a:t>
          </a:r>
        </a:p>
        <a:p>
          <a:pPr marL="57150" lvl="1" indent="-57150" algn="l" defTabSz="400050">
            <a:lnSpc>
              <a:spcPct val="90000"/>
            </a:lnSpc>
            <a:spcBef>
              <a:spcPct val="0"/>
            </a:spcBef>
            <a:spcAft>
              <a:spcPct val="15000"/>
            </a:spcAft>
            <a:buChar char="•"/>
          </a:pPr>
          <a:r>
            <a:rPr lang="en-US" sz="900" kern="1200" dirty="0"/>
            <a:t>Poverty </a:t>
          </a:r>
        </a:p>
        <a:p>
          <a:pPr marL="57150" lvl="1" indent="-57150" algn="l" defTabSz="400050">
            <a:lnSpc>
              <a:spcPct val="90000"/>
            </a:lnSpc>
            <a:spcBef>
              <a:spcPct val="0"/>
            </a:spcBef>
            <a:spcAft>
              <a:spcPct val="15000"/>
            </a:spcAft>
            <a:buChar char="•"/>
          </a:pPr>
          <a:r>
            <a:rPr lang="en-US" sz="900" kern="1200" dirty="0"/>
            <a:t>Peer influence</a:t>
          </a:r>
        </a:p>
        <a:p>
          <a:pPr marL="57150" lvl="1" indent="-57150" algn="l" defTabSz="400050">
            <a:lnSpc>
              <a:spcPct val="90000"/>
            </a:lnSpc>
            <a:spcBef>
              <a:spcPct val="0"/>
            </a:spcBef>
            <a:spcAft>
              <a:spcPct val="15000"/>
            </a:spcAft>
            <a:buChar char="•"/>
          </a:pPr>
          <a:r>
            <a:rPr lang="en-US" sz="900" kern="1200" dirty="0"/>
            <a:t>Belonging</a:t>
          </a:r>
        </a:p>
        <a:p>
          <a:pPr marL="57150" lvl="1" indent="-57150" algn="l" defTabSz="400050">
            <a:lnSpc>
              <a:spcPct val="90000"/>
            </a:lnSpc>
            <a:spcBef>
              <a:spcPct val="0"/>
            </a:spcBef>
            <a:spcAft>
              <a:spcPct val="15000"/>
            </a:spcAft>
            <a:buChar char="•"/>
          </a:pPr>
          <a:r>
            <a:rPr lang="en-US" sz="900" kern="1200" dirty="0"/>
            <a:t>Parental or sibling gang involvement  </a:t>
          </a:r>
        </a:p>
      </dsp:txBody>
      <dsp:txXfrm>
        <a:off x="2045051" y="0"/>
        <a:ext cx="2275428" cy="1663384"/>
      </dsp:txXfrm>
    </dsp:sp>
    <dsp:sp modelId="{B5F35CA1-9699-45FF-8AFF-CCAE5088A83F}">
      <dsp:nvSpPr>
        <dsp:cNvPr id="0" name=""/>
        <dsp:cNvSpPr/>
      </dsp:nvSpPr>
      <dsp:spPr>
        <a:xfrm>
          <a:off x="2675368" y="2178242"/>
          <a:ext cx="1383811" cy="1584176"/>
        </a:xfrm>
        <a:prstGeom prst="upArrow">
          <a:avLst/>
        </a:prstGeom>
        <a:gradFill rotWithShape="0">
          <a:gsLst>
            <a:gs pos="0">
              <a:schemeClr val="accent5">
                <a:hueOff val="-11140420"/>
                <a:satOff val="0"/>
                <a:lumOff val="13137"/>
                <a:alphaOff val="0"/>
                <a:shade val="51000"/>
                <a:satMod val="130000"/>
              </a:schemeClr>
            </a:gs>
            <a:gs pos="80000">
              <a:schemeClr val="accent5">
                <a:hueOff val="-11140420"/>
                <a:satOff val="0"/>
                <a:lumOff val="13137"/>
                <a:alphaOff val="0"/>
                <a:shade val="93000"/>
                <a:satMod val="130000"/>
              </a:schemeClr>
            </a:gs>
            <a:gs pos="100000">
              <a:schemeClr val="accent5">
                <a:hueOff val="-11140420"/>
                <a:satOff val="0"/>
                <a:lumOff val="1313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FE46A94-1E0B-4EB7-AA21-DC37A35962E9}">
      <dsp:nvSpPr>
        <dsp:cNvPr id="0" name=""/>
        <dsp:cNvSpPr/>
      </dsp:nvSpPr>
      <dsp:spPr>
        <a:xfrm>
          <a:off x="216029" y="2297055"/>
          <a:ext cx="2427817" cy="1663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ctr" anchorCtr="0">
          <a:noAutofit/>
        </a:bodyPr>
        <a:lstStyle/>
        <a:p>
          <a:pPr marL="0" lvl="0" indent="0" algn="l" defTabSz="488950">
            <a:lnSpc>
              <a:spcPct val="90000"/>
            </a:lnSpc>
            <a:spcBef>
              <a:spcPct val="0"/>
            </a:spcBef>
            <a:spcAft>
              <a:spcPct val="35000"/>
            </a:spcAft>
            <a:buNone/>
          </a:pPr>
          <a:r>
            <a:rPr lang="en-US" sz="1100" b="1" kern="1200"/>
            <a:t>Pathways</a:t>
          </a:r>
          <a:endParaRPr lang="en-US" sz="1100" kern="1200" dirty="0"/>
        </a:p>
        <a:p>
          <a:pPr marL="57150" lvl="1" indent="-57150" algn="l" defTabSz="400050">
            <a:lnSpc>
              <a:spcPct val="90000"/>
            </a:lnSpc>
            <a:spcBef>
              <a:spcPct val="0"/>
            </a:spcBef>
            <a:spcAft>
              <a:spcPct val="15000"/>
            </a:spcAft>
            <a:buChar char="•"/>
          </a:pPr>
          <a:r>
            <a:rPr lang="en-US" sz="900" kern="1200" dirty="0"/>
            <a:t>Peer influence, </a:t>
          </a:r>
          <a:r>
            <a:rPr lang="en-US" sz="900" b="1" kern="1200" dirty="0"/>
            <a:t>protection</a:t>
          </a:r>
          <a:r>
            <a:rPr lang="en-US" sz="900" kern="1200" dirty="0"/>
            <a:t> and belonging</a:t>
          </a:r>
        </a:p>
        <a:p>
          <a:pPr marL="57150" lvl="1" indent="-57150" algn="l" defTabSz="400050">
            <a:lnSpc>
              <a:spcPct val="90000"/>
            </a:lnSpc>
            <a:spcBef>
              <a:spcPct val="0"/>
            </a:spcBef>
            <a:spcAft>
              <a:spcPct val="15000"/>
            </a:spcAft>
            <a:buChar char="•"/>
          </a:pPr>
          <a:r>
            <a:rPr lang="en-US" sz="900" b="1" kern="1200" dirty="0"/>
            <a:t>Protection</a:t>
          </a:r>
          <a:r>
            <a:rPr lang="en-US" sz="900" kern="1200" dirty="0"/>
            <a:t> and poverty</a:t>
          </a:r>
        </a:p>
        <a:p>
          <a:pPr marL="57150" lvl="1" indent="-57150" algn="l" defTabSz="400050">
            <a:lnSpc>
              <a:spcPct val="90000"/>
            </a:lnSpc>
            <a:spcBef>
              <a:spcPct val="0"/>
            </a:spcBef>
            <a:spcAft>
              <a:spcPct val="15000"/>
            </a:spcAft>
            <a:buChar char="•"/>
          </a:pPr>
          <a:r>
            <a:rPr lang="en-US" sz="900" kern="1200" dirty="0"/>
            <a:t>Family dysfunction, </a:t>
          </a:r>
          <a:r>
            <a:rPr lang="en-US" sz="900" b="1" kern="1200" dirty="0"/>
            <a:t>protection</a:t>
          </a:r>
          <a:r>
            <a:rPr lang="en-US" sz="900" kern="1200" dirty="0"/>
            <a:t> and substances</a:t>
          </a:r>
        </a:p>
        <a:p>
          <a:pPr marL="57150" lvl="1" indent="-57150" algn="l" defTabSz="400050">
            <a:lnSpc>
              <a:spcPct val="90000"/>
            </a:lnSpc>
            <a:spcBef>
              <a:spcPct val="0"/>
            </a:spcBef>
            <a:spcAft>
              <a:spcPct val="15000"/>
            </a:spcAft>
            <a:buChar char="•"/>
          </a:pPr>
          <a:r>
            <a:rPr lang="en-US" sz="900" b="1" kern="1200" dirty="0"/>
            <a:t>Protection</a:t>
          </a:r>
          <a:r>
            <a:rPr lang="en-US" sz="900" kern="1200" dirty="0"/>
            <a:t> and family members in gang</a:t>
          </a:r>
        </a:p>
        <a:p>
          <a:pPr marL="57150" lvl="1" indent="-57150" algn="l" defTabSz="400050">
            <a:lnSpc>
              <a:spcPct val="90000"/>
            </a:lnSpc>
            <a:spcBef>
              <a:spcPct val="0"/>
            </a:spcBef>
            <a:spcAft>
              <a:spcPct val="15000"/>
            </a:spcAft>
            <a:buChar char="•"/>
          </a:pPr>
          <a:r>
            <a:rPr lang="en-US" sz="900" kern="1200" dirty="0"/>
            <a:t>Poverty and belonging </a:t>
          </a:r>
        </a:p>
        <a:p>
          <a:pPr marL="57150" lvl="1" indent="-57150" algn="l" defTabSz="400050">
            <a:lnSpc>
              <a:spcPct val="90000"/>
            </a:lnSpc>
            <a:spcBef>
              <a:spcPct val="0"/>
            </a:spcBef>
            <a:spcAft>
              <a:spcPct val="15000"/>
            </a:spcAft>
            <a:buChar char="•"/>
          </a:pPr>
          <a:r>
            <a:rPr lang="en-US" sz="900" kern="1200" dirty="0"/>
            <a:t>Poverty, belonging and absent father figures</a:t>
          </a:r>
        </a:p>
      </dsp:txBody>
      <dsp:txXfrm>
        <a:off x="216029" y="2297055"/>
        <a:ext cx="2427817" cy="166338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FFFD6B-30F2-47B8-A0C9-565977023D48}">
      <dsp:nvSpPr>
        <dsp:cNvPr id="0" name=""/>
        <dsp:cNvSpPr/>
      </dsp:nvSpPr>
      <dsp:spPr>
        <a:xfrm>
          <a:off x="2932" y="1544446"/>
          <a:ext cx="2044225" cy="1391378"/>
        </a:xfrm>
        <a:prstGeom prst="roundRect">
          <a:avLst>
            <a:gd name="adj" fmla="val 10000"/>
          </a:avLst>
        </a:prstGeom>
        <a:solidFill>
          <a:schemeClr val="accent6">
            <a:alpha val="90000"/>
            <a:tint val="40000"/>
            <a:hueOff val="0"/>
            <a:satOff val="0"/>
            <a:lumOff val="0"/>
            <a:alphaOff val="0"/>
          </a:schemeClr>
        </a:solidFill>
        <a:ln w="9525" cap="flat" cmpd="sng" algn="ctr">
          <a:solidFill>
            <a:schemeClr val="accent6">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6195" tIns="36195" rIns="36195" bIns="36195" numCol="1" spcCol="1270" anchor="t" anchorCtr="0">
          <a:noAutofit/>
        </a:bodyPr>
        <a:lstStyle/>
        <a:p>
          <a:pPr marL="171450" lvl="1" indent="-171450" algn="l" defTabSz="844550">
            <a:lnSpc>
              <a:spcPct val="90000"/>
            </a:lnSpc>
            <a:spcBef>
              <a:spcPct val="0"/>
            </a:spcBef>
            <a:spcAft>
              <a:spcPct val="15000"/>
            </a:spcAft>
            <a:buChar char="•"/>
          </a:pPr>
          <a:r>
            <a:rPr lang="en-ZA" sz="1900" kern="1200" dirty="0"/>
            <a:t>Spiritual power</a:t>
          </a:r>
          <a:endParaRPr lang="en-US" sz="19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r>
            <a:rPr lang="en-ZA" sz="1900" kern="1200" dirty="0"/>
            <a:t>Financial gain</a:t>
          </a:r>
          <a:endParaRPr lang="en-US" sz="1900" kern="1200" dirty="0"/>
        </a:p>
      </dsp:txBody>
      <dsp:txXfrm>
        <a:off x="34951" y="1576465"/>
        <a:ext cx="1980187" cy="1029187"/>
      </dsp:txXfrm>
    </dsp:sp>
    <dsp:sp modelId="{1FA1CF3A-7245-4DA9-B1AE-20A91A397E9E}">
      <dsp:nvSpPr>
        <dsp:cNvPr id="0" name=""/>
        <dsp:cNvSpPr/>
      </dsp:nvSpPr>
      <dsp:spPr>
        <a:xfrm>
          <a:off x="1195090" y="1794780"/>
          <a:ext cx="1893405" cy="1893405"/>
        </a:xfrm>
        <a:prstGeom prst="leftCircularArrow">
          <a:avLst>
            <a:gd name="adj1" fmla="val 3113"/>
            <a:gd name="adj2" fmla="val 382719"/>
            <a:gd name="adj3" fmla="val 2803828"/>
            <a:gd name="adj4" fmla="val 9670087"/>
            <a:gd name="adj5" fmla="val 3632"/>
          </a:avLst>
        </a:prstGeom>
        <a:gradFill rotWithShape="0">
          <a:gsLst>
            <a:gs pos="0">
              <a:schemeClr val="accent6">
                <a:tint val="60000"/>
                <a:hueOff val="0"/>
                <a:satOff val="0"/>
                <a:lumOff val="0"/>
                <a:alphaOff val="0"/>
                <a:shade val="51000"/>
                <a:satMod val="130000"/>
              </a:schemeClr>
            </a:gs>
            <a:gs pos="80000">
              <a:schemeClr val="accent6">
                <a:tint val="60000"/>
                <a:hueOff val="0"/>
                <a:satOff val="0"/>
                <a:lumOff val="0"/>
                <a:alphaOff val="0"/>
                <a:shade val="93000"/>
                <a:satMod val="130000"/>
              </a:schemeClr>
            </a:gs>
            <a:gs pos="100000">
              <a:schemeClr val="accent6">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4DDFDE0F-9D45-4FBE-99EB-763A778ADADF}">
      <dsp:nvSpPr>
        <dsp:cNvPr id="0" name=""/>
        <dsp:cNvSpPr/>
      </dsp:nvSpPr>
      <dsp:spPr>
        <a:xfrm>
          <a:off x="556448" y="2637672"/>
          <a:ext cx="1499508" cy="596304"/>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6195" tIns="24130" rIns="36195" bIns="24130" numCol="1" spcCol="1270" anchor="ctr" anchorCtr="0">
          <a:noAutofit/>
        </a:bodyPr>
        <a:lstStyle/>
        <a:p>
          <a:pPr marL="0" lvl="0" indent="0" algn="ctr" defTabSz="844550">
            <a:lnSpc>
              <a:spcPct val="90000"/>
            </a:lnSpc>
            <a:spcBef>
              <a:spcPct val="0"/>
            </a:spcBef>
            <a:spcAft>
              <a:spcPct val="35000"/>
            </a:spcAft>
            <a:buNone/>
          </a:pPr>
          <a:r>
            <a:rPr lang="en-ZA" sz="1900" b="1" kern="1200" dirty="0"/>
            <a:t>Occult gangs</a:t>
          </a:r>
          <a:endParaRPr lang="en-US" sz="1900" b="1" kern="1200" dirty="0"/>
        </a:p>
      </dsp:txBody>
      <dsp:txXfrm>
        <a:off x="573913" y="2655137"/>
        <a:ext cx="1464578" cy="561374"/>
      </dsp:txXfrm>
    </dsp:sp>
    <dsp:sp modelId="{18836D4D-7D31-44B4-92E2-66940D5FA78B}">
      <dsp:nvSpPr>
        <dsp:cNvPr id="0" name=""/>
        <dsp:cNvSpPr/>
      </dsp:nvSpPr>
      <dsp:spPr>
        <a:xfrm>
          <a:off x="2336629" y="1831096"/>
          <a:ext cx="1686946" cy="1391378"/>
        </a:xfrm>
        <a:prstGeom prst="roundRect">
          <a:avLst>
            <a:gd name="adj" fmla="val 10000"/>
          </a:avLst>
        </a:prstGeom>
        <a:solidFill>
          <a:schemeClr val="accent6">
            <a:alpha val="90000"/>
            <a:tint val="40000"/>
            <a:hueOff val="0"/>
            <a:satOff val="0"/>
            <a:lumOff val="0"/>
            <a:alphaOff val="0"/>
          </a:schemeClr>
        </a:solidFill>
        <a:ln w="9525" cap="flat" cmpd="sng" algn="ctr">
          <a:solidFill>
            <a:schemeClr val="accent6">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CC5CAE72-BF35-4239-9D45-BA3801D66149}">
      <dsp:nvSpPr>
        <dsp:cNvPr id="0" name=""/>
        <dsp:cNvSpPr/>
      </dsp:nvSpPr>
      <dsp:spPr>
        <a:xfrm>
          <a:off x="3284879" y="513505"/>
          <a:ext cx="2327377" cy="2327377"/>
        </a:xfrm>
        <a:prstGeom prst="circularArrow">
          <a:avLst>
            <a:gd name="adj1" fmla="val 2533"/>
            <a:gd name="adj2" fmla="val 307156"/>
            <a:gd name="adj3" fmla="val 19310484"/>
            <a:gd name="adj4" fmla="val 12368661"/>
            <a:gd name="adj5" fmla="val 2955"/>
          </a:avLst>
        </a:prstGeom>
        <a:gradFill rotWithShape="0">
          <a:gsLst>
            <a:gs pos="0">
              <a:schemeClr val="accent6">
                <a:tint val="60000"/>
                <a:hueOff val="0"/>
                <a:satOff val="0"/>
                <a:lumOff val="0"/>
                <a:alphaOff val="0"/>
                <a:shade val="51000"/>
                <a:satMod val="130000"/>
              </a:schemeClr>
            </a:gs>
            <a:gs pos="80000">
              <a:schemeClr val="accent6">
                <a:tint val="60000"/>
                <a:hueOff val="0"/>
                <a:satOff val="0"/>
                <a:lumOff val="0"/>
                <a:alphaOff val="0"/>
                <a:shade val="93000"/>
                <a:satMod val="130000"/>
              </a:schemeClr>
            </a:gs>
            <a:gs pos="100000">
              <a:schemeClr val="accent6">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FB44545-4E68-43F7-BA5C-1B0E74AE4A64}">
      <dsp:nvSpPr>
        <dsp:cNvPr id="0" name=""/>
        <dsp:cNvSpPr/>
      </dsp:nvSpPr>
      <dsp:spPr>
        <a:xfrm>
          <a:off x="2498044" y="959644"/>
          <a:ext cx="1926433" cy="1742903"/>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17780" rIns="26670" bIns="17780" numCol="1" spcCol="1270" anchor="ctr" anchorCtr="0">
          <a:noAutofit/>
        </a:bodyPr>
        <a:lstStyle/>
        <a:p>
          <a:pPr marL="0" lvl="0" indent="0" algn="just" defTabSz="622300">
            <a:lnSpc>
              <a:spcPct val="90000"/>
            </a:lnSpc>
            <a:spcBef>
              <a:spcPct val="0"/>
            </a:spcBef>
            <a:spcAft>
              <a:spcPct val="35000"/>
            </a:spcAft>
            <a:buNone/>
          </a:pPr>
          <a:r>
            <a:rPr lang="en-ZA" sz="1400" b="0" kern="1200" dirty="0"/>
            <a:t>O10: I am also a 666 member – I know the 666 drink blood, it’s their ritual. It gives you power, but you are now going too deep and I cannot answer more.</a:t>
          </a:r>
          <a:endParaRPr lang="en-US" sz="1400" b="0" kern="1200" dirty="0"/>
        </a:p>
      </dsp:txBody>
      <dsp:txXfrm>
        <a:off x="2549092" y="1010692"/>
        <a:ext cx="1824337" cy="1640807"/>
      </dsp:txXfrm>
    </dsp:sp>
    <dsp:sp modelId="{483A4FC8-63BA-4504-B98E-410AFDF3C28C}">
      <dsp:nvSpPr>
        <dsp:cNvPr id="0" name=""/>
        <dsp:cNvSpPr/>
      </dsp:nvSpPr>
      <dsp:spPr>
        <a:xfrm>
          <a:off x="4705150" y="1142775"/>
          <a:ext cx="1686946" cy="1391378"/>
        </a:xfrm>
        <a:prstGeom prst="roundRect">
          <a:avLst>
            <a:gd name="adj" fmla="val 10000"/>
          </a:avLst>
        </a:prstGeom>
        <a:solidFill>
          <a:schemeClr val="accent6">
            <a:alpha val="90000"/>
            <a:tint val="40000"/>
            <a:hueOff val="0"/>
            <a:satOff val="0"/>
            <a:lumOff val="0"/>
            <a:alphaOff val="0"/>
          </a:schemeClr>
        </a:solidFill>
        <a:ln w="9525" cap="flat" cmpd="sng" algn="ctr">
          <a:solidFill>
            <a:schemeClr val="accent6">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800925B6-3CD5-4A9A-AD66-A2430F41F13D}">
      <dsp:nvSpPr>
        <dsp:cNvPr id="0" name=""/>
        <dsp:cNvSpPr/>
      </dsp:nvSpPr>
      <dsp:spPr>
        <a:xfrm>
          <a:off x="5752063" y="1946293"/>
          <a:ext cx="2001289" cy="2001289"/>
        </a:xfrm>
        <a:prstGeom prst="leftCircularArrow">
          <a:avLst>
            <a:gd name="adj1" fmla="val 2945"/>
            <a:gd name="adj2" fmla="val 360661"/>
            <a:gd name="adj3" fmla="val 1996259"/>
            <a:gd name="adj4" fmla="val 8884577"/>
            <a:gd name="adj5" fmla="val 3436"/>
          </a:avLst>
        </a:prstGeom>
        <a:gradFill rotWithShape="0">
          <a:gsLst>
            <a:gs pos="0">
              <a:schemeClr val="accent6">
                <a:tint val="60000"/>
                <a:hueOff val="0"/>
                <a:satOff val="0"/>
                <a:lumOff val="0"/>
                <a:alphaOff val="0"/>
                <a:shade val="51000"/>
                <a:satMod val="130000"/>
              </a:schemeClr>
            </a:gs>
            <a:gs pos="80000">
              <a:schemeClr val="accent6">
                <a:tint val="60000"/>
                <a:hueOff val="0"/>
                <a:satOff val="0"/>
                <a:lumOff val="0"/>
                <a:alphaOff val="0"/>
                <a:shade val="93000"/>
                <a:satMod val="130000"/>
              </a:schemeClr>
            </a:gs>
            <a:gs pos="100000">
              <a:schemeClr val="accent6">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443D937E-0646-4ACC-8488-EA31771CF2E9}">
      <dsp:nvSpPr>
        <dsp:cNvPr id="0" name=""/>
        <dsp:cNvSpPr/>
      </dsp:nvSpPr>
      <dsp:spPr>
        <a:xfrm>
          <a:off x="4960568" y="1432659"/>
          <a:ext cx="1738424" cy="2202989"/>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17780" rIns="26670" bIns="17780" numCol="1" spcCol="1270" anchor="ctr" anchorCtr="0">
          <a:noAutofit/>
        </a:bodyPr>
        <a:lstStyle/>
        <a:p>
          <a:pPr marL="0" lvl="0" indent="0" algn="just" defTabSz="622300">
            <a:lnSpc>
              <a:spcPct val="90000"/>
            </a:lnSpc>
            <a:spcBef>
              <a:spcPct val="0"/>
            </a:spcBef>
            <a:spcAft>
              <a:spcPct val="35000"/>
            </a:spcAft>
            <a:buNone/>
          </a:pPr>
          <a:r>
            <a:rPr lang="en-ZA" sz="1400" b="0" kern="1200" dirty="0"/>
            <a:t>O24: The IJP and Roma, muti assists to give them power, they have ‘power belts’ to protect them. The BTK and 666 get bad spirits, when they attack other gangs, they speak to Lucifer to give them powers. </a:t>
          </a:r>
          <a:endParaRPr lang="en-US" sz="1400" b="0" kern="1200" dirty="0"/>
        </a:p>
      </dsp:txBody>
      <dsp:txXfrm>
        <a:off x="5011485" y="1483576"/>
        <a:ext cx="1636590" cy="2101155"/>
      </dsp:txXfrm>
    </dsp:sp>
    <dsp:sp modelId="{147AE7BA-01E7-4516-9E79-B69785D7A08A}">
      <dsp:nvSpPr>
        <dsp:cNvPr id="0" name=""/>
        <dsp:cNvSpPr/>
      </dsp:nvSpPr>
      <dsp:spPr>
        <a:xfrm>
          <a:off x="6979666" y="1879829"/>
          <a:ext cx="1686946" cy="1391378"/>
        </a:xfrm>
        <a:prstGeom prst="roundRect">
          <a:avLst>
            <a:gd name="adj" fmla="val 10000"/>
          </a:avLst>
        </a:prstGeom>
        <a:solidFill>
          <a:schemeClr val="accent6">
            <a:alpha val="90000"/>
            <a:tint val="40000"/>
            <a:hueOff val="0"/>
            <a:satOff val="0"/>
            <a:lumOff val="0"/>
            <a:alphaOff val="0"/>
          </a:schemeClr>
        </a:solidFill>
        <a:ln w="9525" cap="flat" cmpd="sng" algn="ctr">
          <a:solidFill>
            <a:schemeClr val="accent6">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2258453-4296-4DC9-88B7-578DA563821E}">
      <dsp:nvSpPr>
        <dsp:cNvPr id="0" name=""/>
        <dsp:cNvSpPr/>
      </dsp:nvSpPr>
      <dsp:spPr>
        <a:xfrm>
          <a:off x="7354543" y="910911"/>
          <a:ext cx="1499508" cy="1937836"/>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6670" tIns="17780" rIns="26670" bIns="17780" numCol="1" spcCol="1270" anchor="ctr" anchorCtr="0">
          <a:noAutofit/>
        </a:bodyPr>
        <a:lstStyle/>
        <a:p>
          <a:pPr marL="0" lvl="0" indent="0" algn="just" defTabSz="622300">
            <a:lnSpc>
              <a:spcPct val="90000"/>
            </a:lnSpc>
            <a:spcBef>
              <a:spcPct val="0"/>
            </a:spcBef>
            <a:spcAft>
              <a:spcPct val="35000"/>
            </a:spcAft>
            <a:buNone/>
          </a:pPr>
          <a:r>
            <a:rPr lang="en-ZA" sz="1400" b="0" kern="1200" dirty="0"/>
            <a:t>And most of them join not only for the money or the physical power, they join for spiritual power over other people (S2).</a:t>
          </a:r>
          <a:endParaRPr lang="en-US" sz="900" b="0" kern="1200" dirty="0"/>
        </a:p>
      </dsp:txBody>
      <dsp:txXfrm>
        <a:off x="7398462" y="954830"/>
        <a:ext cx="1411670" cy="184999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619F61-E7B6-491A-90B4-B4BC099155C7}">
      <dsp:nvSpPr>
        <dsp:cNvPr id="0" name=""/>
        <dsp:cNvSpPr/>
      </dsp:nvSpPr>
      <dsp:spPr>
        <a:xfrm>
          <a:off x="1973" y="608468"/>
          <a:ext cx="2879046" cy="338711"/>
        </a:xfrm>
        <a:prstGeom prst="rect">
          <a:avLst/>
        </a:prstGeom>
        <a:gradFill rotWithShape="0">
          <a:gsLst>
            <a:gs pos="0">
              <a:schemeClr val="accent6">
                <a:shade val="80000"/>
                <a:hueOff val="0"/>
                <a:satOff val="0"/>
                <a:lumOff val="0"/>
                <a:alphaOff val="0"/>
                <a:shade val="51000"/>
                <a:satMod val="130000"/>
              </a:schemeClr>
            </a:gs>
            <a:gs pos="80000">
              <a:schemeClr val="accent6">
                <a:shade val="80000"/>
                <a:hueOff val="0"/>
                <a:satOff val="0"/>
                <a:lumOff val="0"/>
                <a:alphaOff val="0"/>
                <a:shade val="93000"/>
                <a:satMod val="130000"/>
              </a:schemeClr>
            </a:gs>
            <a:gs pos="100000">
              <a:schemeClr val="accent6">
                <a:shade val="80000"/>
                <a:hueOff val="0"/>
                <a:satOff val="0"/>
                <a:lumOff val="0"/>
                <a:alphaOff val="0"/>
                <a:shade val="94000"/>
                <a:satMod val="135000"/>
              </a:schemeClr>
            </a:gs>
          </a:gsLst>
          <a:lin ang="16200000" scaled="0"/>
        </a:gradFill>
        <a:ln w="9525" cap="flat" cmpd="sng" algn="ctr">
          <a:solidFill>
            <a:schemeClr val="accent6">
              <a:shade val="8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A8B1A2C7-ACCC-42B5-8078-12469A90F615}">
      <dsp:nvSpPr>
        <dsp:cNvPr id="0" name=""/>
        <dsp:cNvSpPr/>
      </dsp:nvSpPr>
      <dsp:spPr>
        <a:xfrm>
          <a:off x="1973" y="735674"/>
          <a:ext cx="211505" cy="211505"/>
        </a:xfrm>
        <a:prstGeom prst="rect">
          <a:avLst/>
        </a:prstGeom>
        <a:solidFill>
          <a:schemeClr val="lt1">
            <a:alpha val="90000"/>
            <a:hueOff val="0"/>
            <a:satOff val="0"/>
            <a:lumOff val="0"/>
            <a:alphaOff val="0"/>
          </a:schemeClr>
        </a:solidFill>
        <a:ln w="9525" cap="flat" cmpd="sng" algn="ctr">
          <a:solidFill>
            <a:schemeClr val="accent6">
              <a:shade val="8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9C1F7CD-19D8-4EDF-B15D-E1ABA78A2A69}">
      <dsp:nvSpPr>
        <dsp:cNvPr id="0" name=""/>
        <dsp:cNvSpPr/>
      </dsp:nvSpPr>
      <dsp:spPr>
        <a:xfrm>
          <a:off x="1973" y="0"/>
          <a:ext cx="2879046" cy="608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l" defTabSz="933450">
            <a:lnSpc>
              <a:spcPct val="90000"/>
            </a:lnSpc>
            <a:spcBef>
              <a:spcPct val="0"/>
            </a:spcBef>
            <a:spcAft>
              <a:spcPct val="35000"/>
            </a:spcAft>
            <a:buNone/>
          </a:pPr>
          <a:r>
            <a:rPr lang="en-ZA" sz="2100" b="1" u="none" kern="1200" dirty="0"/>
            <a:t>Protective factors</a:t>
          </a:r>
          <a:endParaRPr lang="en-US" sz="2100" b="1" u="none" kern="1200" dirty="0"/>
        </a:p>
      </dsp:txBody>
      <dsp:txXfrm>
        <a:off x="1973" y="0"/>
        <a:ext cx="2879046" cy="608468"/>
      </dsp:txXfrm>
    </dsp:sp>
    <dsp:sp modelId="{4FFD8172-0DF0-4376-983C-FB74D5C64A13}">
      <dsp:nvSpPr>
        <dsp:cNvPr id="0" name=""/>
        <dsp:cNvSpPr/>
      </dsp:nvSpPr>
      <dsp:spPr>
        <a:xfrm>
          <a:off x="1973" y="1228686"/>
          <a:ext cx="211499" cy="211499"/>
        </a:xfrm>
        <a:prstGeom prst="rect">
          <a:avLst/>
        </a:prstGeom>
        <a:solidFill>
          <a:schemeClr val="lt1">
            <a:hueOff val="0"/>
            <a:satOff val="0"/>
            <a:lumOff val="0"/>
            <a:alphaOff val="0"/>
          </a:schemeClr>
        </a:solidFill>
        <a:ln w="9525" cap="flat" cmpd="sng" algn="ctr">
          <a:solidFill>
            <a:schemeClr val="accent6">
              <a:shade val="8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6719DCE4-3791-4620-8D60-DA319D970EB7}">
      <dsp:nvSpPr>
        <dsp:cNvPr id="0" name=""/>
        <dsp:cNvSpPr/>
      </dsp:nvSpPr>
      <dsp:spPr>
        <a:xfrm>
          <a:off x="203506" y="1087932"/>
          <a:ext cx="2677513" cy="493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l" defTabSz="533400">
            <a:lnSpc>
              <a:spcPct val="90000"/>
            </a:lnSpc>
            <a:spcBef>
              <a:spcPct val="0"/>
            </a:spcBef>
            <a:spcAft>
              <a:spcPct val="35000"/>
            </a:spcAft>
            <a:buNone/>
          </a:pPr>
          <a:r>
            <a:rPr lang="en-ZA" sz="1200" b="0" kern="1200" dirty="0"/>
            <a:t>Gang awareness</a:t>
          </a:r>
          <a:endParaRPr lang="en-US" sz="1200" b="0" kern="1200" dirty="0"/>
        </a:p>
      </dsp:txBody>
      <dsp:txXfrm>
        <a:off x="203506" y="1087932"/>
        <a:ext cx="2677513" cy="493006"/>
      </dsp:txXfrm>
    </dsp:sp>
    <dsp:sp modelId="{DA178A92-0409-45A3-AD86-6E93EEAEC9D4}">
      <dsp:nvSpPr>
        <dsp:cNvPr id="0" name=""/>
        <dsp:cNvSpPr/>
      </dsp:nvSpPr>
      <dsp:spPr>
        <a:xfrm>
          <a:off x="1973" y="1721693"/>
          <a:ext cx="211499" cy="211499"/>
        </a:xfrm>
        <a:prstGeom prst="rect">
          <a:avLst/>
        </a:prstGeom>
        <a:solidFill>
          <a:schemeClr val="lt1">
            <a:hueOff val="0"/>
            <a:satOff val="0"/>
            <a:lumOff val="0"/>
            <a:alphaOff val="0"/>
          </a:schemeClr>
        </a:solidFill>
        <a:ln w="9525" cap="flat" cmpd="sng" algn="ctr">
          <a:solidFill>
            <a:schemeClr val="accent6">
              <a:shade val="80000"/>
              <a:hueOff val="-69454"/>
              <a:satOff val="-2178"/>
              <a:lumOff val="3163"/>
              <a:alphaOff val="0"/>
            </a:schemeClr>
          </a:solidFill>
          <a:prstDash val="solid"/>
        </a:ln>
        <a:effectLst/>
      </dsp:spPr>
      <dsp:style>
        <a:lnRef idx="1">
          <a:scrgbClr r="0" g="0" b="0"/>
        </a:lnRef>
        <a:fillRef idx="1">
          <a:scrgbClr r="0" g="0" b="0"/>
        </a:fillRef>
        <a:effectRef idx="0">
          <a:scrgbClr r="0" g="0" b="0"/>
        </a:effectRef>
        <a:fontRef idx="minor"/>
      </dsp:style>
    </dsp:sp>
    <dsp:sp modelId="{6E9A89F9-56BB-4AD1-AB6E-006C0422F375}">
      <dsp:nvSpPr>
        <dsp:cNvPr id="0" name=""/>
        <dsp:cNvSpPr/>
      </dsp:nvSpPr>
      <dsp:spPr>
        <a:xfrm>
          <a:off x="203506" y="1580939"/>
          <a:ext cx="2677513" cy="493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l" defTabSz="533400">
            <a:lnSpc>
              <a:spcPct val="90000"/>
            </a:lnSpc>
            <a:spcBef>
              <a:spcPct val="0"/>
            </a:spcBef>
            <a:spcAft>
              <a:spcPct val="35000"/>
            </a:spcAft>
            <a:buNone/>
          </a:pPr>
          <a:r>
            <a:rPr lang="en-ZA" sz="1200" b="0" kern="1200" dirty="0"/>
            <a:t>Prosocial recreation </a:t>
          </a:r>
          <a:endParaRPr lang="en-US" sz="1200" b="0" kern="1200" dirty="0"/>
        </a:p>
      </dsp:txBody>
      <dsp:txXfrm>
        <a:off x="203506" y="1580939"/>
        <a:ext cx="2677513" cy="493006"/>
      </dsp:txXfrm>
    </dsp:sp>
    <dsp:sp modelId="{FFED06CE-13D3-40E3-9333-9D16A422F0C4}">
      <dsp:nvSpPr>
        <dsp:cNvPr id="0" name=""/>
        <dsp:cNvSpPr/>
      </dsp:nvSpPr>
      <dsp:spPr>
        <a:xfrm>
          <a:off x="1973" y="2214700"/>
          <a:ext cx="211499" cy="211499"/>
        </a:xfrm>
        <a:prstGeom prst="rect">
          <a:avLst/>
        </a:prstGeom>
        <a:solidFill>
          <a:schemeClr val="lt1">
            <a:hueOff val="0"/>
            <a:satOff val="0"/>
            <a:lumOff val="0"/>
            <a:alphaOff val="0"/>
          </a:schemeClr>
        </a:solidFill>
        <a:ln w="9525" cap="flat" cmpd="sng" algn="ctr">
          <a:solidFill>
            <a:schemeClr val="accent6">
              <a:shade val="80000"/>
              <a:hueOff val="-138909"/>
              <a:satOff val="-4356"/>
              <a:lumOff val="6326"/>
              <a:alphaOff val="0"/>
            </a:schemeClr>
          </a:solidFill>
          <a:prstDash val="solid"/>
        </a:ln>
        <a:effectLst/>
      </dsp:spPr>
      <dsp:style>
        <a:lnRef idx="1">
          <a:scrgbClr r="0" g="0" b="0"/>
        </a:lnRef>
        <a:fillRef idx="1">
          <a:scrgbClr r="0" g="0" b="0"/>
        </a:fillRef>
        <a:effectRef idx="0">
          <a:scrgbClr r="0" g="0" b="0"/>
        </a:effectRef>
        <a:fontRef idx="minor"/>
      </dsp:style>
    </dsp:sp>
    <dsp:sp modelId="{DC7D8D48-1F6F-4EFE-8054-3EBE4B3A1215}">
      <dsp:nvSpPr>
        <dsp:cNvPr id="0" name=""/>
        <dsp:cNvSpPr/>
      </dsp:nvSpPr>
      <dsp:spPr>
        <a:xfrm>
          <a:off x="203506" y="2073946"/>
          <a:ext cx="2677513" cy="493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l" defTabSz="533400">
            <a:lnSpc>
              <a:spcPct val="90000"/>
            </a:lnSpc>
            <a:spcBef>
              <a:spcPct val="0"/>
            </a:spcBef>
            <a:spcAft>
              <a:spcPct val="35000"/>
            </a:spcAft>
            <a:buNone/>
          </a:pPr>
          <a:r>
            <a:rPr lang="en-ZA" sz="1200" b="0" kern="1200" dirty="0"/>
            <a:t>Employment</a:t>
          </a:r>
          <a:endParaRPr lang="en-US" sz="1200" b="0" kern="1200" dirty="0"/>
        </a:p>
      </dsp:txBody>
      <dsp:txXfrm>
        <a:off x="203506" y="2073946"/>
        <a:ext cx="2677513" cy="493006"/>
      </dsp:txXfrm>
    </dsp:sp>
    <dsp:sp modelId="{9DB35BA8-C1BC-400C-B332-3A5D533CC211}">
      <dsp:nvSpPr>
        <dsp:cNvPr id="0" name=""/>
        <dsp:cNvSpPr/>
      </dsp:nvSpPr>
      <dsp:spPr>
        <a:xfrm>
          <a:off x="3024972" y="608468"/>
          <a:ext cx="2879046" cy="338711"/>
        </a:xfrm>
        <a:prstGeom prst="rect">
          <a:avLst/>
        </a:prstGeom>
        <a:gradFill rotWithShape="0">
          <a:gsLst>
            <a:gs pos="0">
              <a:schemeClr val="accent6">
                <a:shade val="80000"/>
                <a:hueOff val="-381999"/>
                <a:satOff val="-11980"/>
                <a:lumOff val="17397"/>
                <a:alphaOff val="0"/>
                <a:shade val="51000"/>
                <a:satMod val="130000"/>
              </a:schemeClr>
            </a:gs>
            <a:gs pos="80000">
              <a:schemeClr val="accent6">
                <a:shade val="80000"/>
                <a:hueOff val="-381999"/>
                <a:satOff val="-11980"/>
                <a:lumOff val="17397"/>
                <a:alphaOff val="0"/>
                <a:shade val="93000"/>
                <a:satMod val="130000"/>
              </a:schemeClr>
            </a:gs>
            <a:gs pos="100000">
              <a:schemeClr val="accent6">
                <a:shade val="80000"/>
                <a:hueOff val="-381999"/>
                <a:satOff val="-11980"/>
                <a:lumOff val="17397"/>
                <a:alphaOff val="0"/>
                <a:shade val="94000"/>
                <a:satMod val="135000"/>
              </a:schemeClr>
            </a:gs>
          </a:gsLst>
          <a:lin ang="16200000" scaled="0"/>
        </a:gradFill>
        <a:ln w="9525" cap="flat" cmpd="sng" algn="ctr">
          <a:solidFill>
            <a:schemeClr val="accent6">
              <a:shade val="80000"/>
              <a:hueOff val="-381999"/>
              <a:satOff val="-11980"/>
              <a:lumOff val="17397"/>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A2EC4AF3-04D6-41FB-BDFE-39448D1BE905}">
      <dsp:nvSpPr>
        <dsp:cNvPr id="0" name=""/>
        <dsp:cNvSpPr/>
      </dsp:nvSpPr>
      <dsp:spPr>
        <a:xfrm>
          <a:off x="3024972" y="735674"/>
          <a:ext cx="211505" cy="211505"/>
        </a:xfrm>
        <a:prstGeom prst="rect">
          <a:avLst/>
        </a:prstGeom>
        <a:solidFill>
          <a:schemeClr val="lt1">
            <a:alpha val="90000"/>
            <a:hueOff val="0"/>
            <a:satOff val="0"/>
            <a:lumOff val="0"/>
            <a:alphaOff val="0"/>
          </a:schemeClr>
        </a:solidFill>
        <a:ln w="9525" cap="flat" cmpd="sng" algn="ctr">
          <a:solidFill>
            <a:schemeClr val="accent6">
              <a:shade val="80000"/>
              <a:hueOff val="-381999"/>
              <a:satOff val="-11980"/>
              <a:lumOff val="17397"/>
              <a:alphaOff val="0"/>
            </a:schemeClr>
          </a:solidFill>
          <a:prstDash val="solid"/>
        </a:ln>
        <a:effectLst/>
      </dsp:spPr>
      <dsp:style>
        <a:lnRef idx="1">
          <a:scrgbClr r="0" g="0" b="0"/>
        </a:lnRef>
        <a:fillRef idx="1">
          <a:scrgbClr r="0" g="0" b="0"/>
        </a:fillRef>
        <a:effectRef idx="0">
          <a:scrgbClr r="0" g="0" b="0"/>
        </a:effectRef>
        <a:fontRef idx="minor"/>
      </dsp:style>
    </dsp:sp>
    <dsp:sp modelId="{73985649-32F6-4CD3-A9EB-C26EE492BF3A}">
      <dsp:nvSpPr>
        <dsp:cNvPr id="0" name=""/>
        <dsp:cNvSpPr/>
      </dsp:nvSpPr>
      <dsp:spPr>
        <a:xfrm>
          <a:off x="3024972" y="0"/>
          <a:ext cx="2879046" cy="608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l" defTabSz="933450">
            <a:lnSpc>
              <a:spcPct val="90000"/>
            </a:lnSpc>
            <a:spcBef>
              <a:spcPct val="0"/>
            </a:spcBef>
            <a:spcAft>
              <a:spcPct val="35000"/>
            </a:spcAft>
            <a:buNone/>
          </a:pPr>
          <a:r>
            <a:rPr lang="en-US" sz="2100" b="1" u="none" kern="1200" dirty="0"/>
            <a:t>Occult</a:t>
          </a:r>
          <a:r>
            <a:rPr lang="en-US" sz="2100" b="1" u="sng" kern="1200" dirty="0"/>
            <a:t>  </a:t>
          </a:r>
        </a:p>
      </dsp:txBody>
      <dsp:txXfrm>
        <a:off x="3024972" y="0"/>
        <a:ext cx="2879046" cy="608468"/>
      </dsp:txXfrm>
    </dsp:sp>
    <dsp:sp modelId="{6F0C5621-10FE-4366-BB93-8FDF7F629409}">
      <dsp:nvSpPr>
        <dsp:cNvPr id="0" name=""/>
        <dsp:cNvSpPr/>
      </dsp:nvSpPr>
      <dsp:spPr>
        <a:xfrm>
          <a:off x="3024972" y="1228686"/>
          <a:ext cx="211499" cy="211499"/>
        </a:xfrm>
        <a:prstGeom prst="rect">
          <a:avLst/>
        </a:prstGeom>
        <a:solidFill>
          <a:schemeClr val="lt1">
            <a:hueOff val="0"/>
            <a:satOff val="0"/>
            <a:lumOff val="0"/>
            <a:alphaOff val="0"/>
          </a:schemeClr>
        </a:solidFill>
        <a:ln w="9525" cap="flat" cmpd="sng" algn="ctr">
          <a:solidFill>
            <a:schemeClr val="accent6">
              <a:shade val="80000"/>
              <a:hueOff val="-208363"/>
              <a:satOff val="-6535"/>
              <a:lumOff val="9489"/>
              <a:alphaOff val="0"/>
            </a:schemeClr>
          </a:solidFill>
          <a:prstDash val="solid"/>
        </a:ln>
        <a:effectLst/>
      </dsp:spPr>
      <dsp:style>
        <a:lnRef idx="1">
          <a:scrgbClr r="0" g="0" b="0"/>
        </a:lnRef>
        <a:fillRef idx="1">
          <a:scrgbClr r="0" g="0" b="0"/>
        </a:fillRef>
        <a:effectRef idx="0">
          <a:scrgbClr r="0" g="0" b="0"/>
        </a:effectRef>
        <a:fontRef idx="minor"/>
      </dsp:style>
    </dsp:sp>
    <dsp:sp modelId="{D0525D07-9959-4981-A2C6-42EDB8D526A5}">
      <dsp:nvSpPr>
        <dsp:cNvPr id="0" name=""/>
        <dsp:cNvSpPr/>
      </dsp:nvSpPr>
      <dsp:spPr>
        <a:xfrm>
          <a:off x="3226505" y="1087932"/>
          <a:ext cx="2677513" cy="493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l" defTabSz="533400">
            <a:lnSpc>
              <a:spcPct val="90000"/>
            </a:lnSpc>
            <a:spcBef>
              <a:spcPct val="0"/>
            </a:spcBef>
            <a:spcAft>
              <a:spcPct val="35000"/>
            </a:spcAft>
            <a:buNone/>
          </a:pPr>
          <a:r>
            <a:rPr lang="en-ZA" sz="1200" kern="1200" dirty="0"/>
            <a:t>Impossible </a:t>
          </a:r>
          <a:endParaRPr lang="en-US" sz="1200" kern="1200" dirty="0"/>
        </a:p>
      </dsp:txBody>
      <dsp:txXfrm>
        <a:off x="3226505" y="1087932"/>
        <a:ext cx="2677513" cy="493006"/>
      </dsp:txXfrm>
    </dsp:sp>
    <dsp:sp modelId="{EDB4661D-A1AB-4F4E-8BFC-85EE0CD65065}">
      <dsp:nvSpPr>
        <dsp:cNvPr id="0" name=""/>
        <dsp:cNvSpPr/>
      </dsp:nvSpPr>
      <dsp:spPr>
        <a:xfrm>
          <a:off x="3024972" y="1721693"/>
          <a:ext cx="211499" cy="211499"/>
        </a:xfrm>
        <a:prstGeom prst="rect">
          <a:avLst/>
        </a:prstGeom>
        <a:solidFill>
          <a:schemeClr val="lt1">
            <a:hueOff val="0"/>
            <a:satOff val="0"/>
            <a:lumOff val="0"/>
            <a:alphaOff val="0"/>
          </a:schemeClr>
        </a:solidFill>
        <a:ln w="9525" cap="flat" cmpd="sng" algn="ctr">
          <a:solidFill>
            <a:schemeClr val="accent6">
              <a:shade val="80000"/>
              <a:hueOff val="-277817"/>
              <a:satOff val="-8713"/>
              <a:lumOff val="12652"/>
              <a:alphaOff val="0"/>
            </a:schemeClr>
          </a:solidFill>
          <a:prstDash val="solid"/>
        </a:ln>
        <a:effectLst/>
      </dsp:spPr>
      <dsp:style>
        <a:lnRef idx="1">
          <a:scrgbClr r="0" g="0" b="0"/>
        </a:lnRef>
        <a:fillRef idx="1">
          <a:scrgbClr r="0" g="0" b="0"/>
        </a:fillRef>
        <a:effectRef idx="0">
          <a:scrgbClr r="0" g="0" b="0"/>
        </a:effectRef>
        <a:fontRef idx="minor"/>
      </dsp:style>
    </dsp:sp>
    <dsp:sp modelId="{F6F0DD40-99FE-411F-AE5E-4DC1C4012429}">
      <dsp:nvSpPr>
        <dsp:cNvPr id="0" name=""/>
        <dsp:cNvSpPr/>
      </dsp:nvSpPr>
      <dsp:spPr>
        <a:xfrm>
          <a:off x="3226505" y="1580939"/>
          <a:ext cx="2677513" cy="493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l" defTabSz="533400">
            <a:lnSpc>
              <a:spcPct val="90000"/>
            </a:lnSpc>
            <a:spcBef>
              <a:spcPct val="0"/>
            </a:spcBef>
            <a:spcAft>
              <a:spcPct val="35000"/>
            </a:spcAft>
            <a:buNone/>
          </a:pPr>
          <a:r>
            <a:rPr lang="en-ZA" sz="1200" kern="1200" dirty="0"/>
            <a:t>Avoid deviant peers</a:t>
          </a:r>
          <a:endParaRPr lang="en-US" sz="1200" kern="1200" dirty="0"/>
        </a:p>
      </dsp:txBody>
      <dsp:txXfrm>
        <a:off x="3226505" y="1580939"/>
        <a:ext cx="2677513" cy="493006"/>
      </dsp:txXfrm>
    </dsp:sp>
    <dsp:sp modelId="{F03C3D94-3F56-41C5-950A-AA1C34E66AF2}">
      <dsp:nvSpPr>
        <dsp:cNvPr id="0" name=""/>
        <dsp:cNvSpPr/>
      </dsp:nvSpPr>
      <dsp:spPr>
        <a:xfrm>
          <a:off x="3024972" y="2214700"/>
          <a:ext cx="211499" cy="211499"/>
        </a:xfrm>
        <a:prstGeom prst="rect">
          <a:avLst/>
        </a:prstGeom>
        <a:solidFill>
          <a:schemeClr val="lt1">
            <a:hueOff val="0"/>
            <a:satOff val="0"/>
            <a:lumOff val="0"/>
            <a:alphaOff val="0"/>
          </a:schemeClr>
        </a:solidFill>
        <a:ln w="9525" cap="flat" cmpd="sng" algn="ctr">
          <a:solidFill>
            <a:schemeClr val="accent6">
              <a:shade val="80000"/>
              <a:hueOff val="-347271"/>
              <a:satOff val="-10891"/>
              <a:lumOff val="15815"/>
              <a:alphaOff val="0"/>
            </a:schemeClr>
          </a:solidFill>
          <a:prstDash val="solid"/>
        </a:ln>
        <a:effectLst/>
      </dsp:spPr>
      <dsp:style>
        <a:lnRef idx="1">
          <a:scrgbClr r="0" g="0" b="0"/>
        </a:lnRef>
        <a:fillRef idx="1">
          <a:scrgbClr r="0" g="0" b="0"/>
        </a:fillRef>
        <a:effectRef idx="0">
          <a:scrgbClr r="0" g="0" b="0"/>
        </a:effectRef>
        <a:fontRef idx="minor"/>
      </dsp:style>
    </dsp:sp>
    <dsp:sp modelId="{87E55F72-3A67-4778-8B89-CABE96A7B3C1}">
      <dsp:nvSpPr>
        <dsp:cNvPr id="0" name=""/>
        <dsp:cNvSpPr/>
      </dsp:nvSpPr>
      <dsp:spPr>
        <a:xfrm>
          <a:off x="3226505" y="2073946"/>
          <a:ext cx="2677513" cy="493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l" defTabSz="533400">
            <a:lnSpc>
              <a:spcPct val="90000"/>
            </a:lnSpc>
            <a:spcBef>
              <a:spcPct val="0"/>
            </a:spcBef>
            <a:spcAft>
              <a:spcPct val="35000"/>
            </a:spcAft>
            <a:buNone/>
          </a:pPr>
          <a:r>
            <a:rPr lang="en-ZA" sz="1200" kern="1200" dirty="0"/>
            <a:t>Traditional healers</a:t>
          </a:r>
          <a:endParaRPr lang="en-US" sz="1200" kern="1200" dirty="0"/>
        </a:p>
      </dsp:txBody>
      <dsp:txXfrm>
        <a:off x="3226505" y="2073946"/>
        <a:ext cx="2677513" cy="493006"/>
      </dsp:txXfrm>
    </dsp:sp>
    <dsp:sp modelId="{6B2F84B6-FF90-4162-BA53-D8FB544D1EEA}">
      <dsp:nvSpPr>
        <dsp:cNvPr id="0" name=""/>
        <dsp:cNvSpPr/>
      </dsp:nvSpPr>
      <dsp:spPr>
        <a:xfrm>
          <a:off x="3024972" y="2707707"/>
          <a:ext cx="211499" cy="211499"/>
        </a:xfrm>
        <a:prstGeom prst="rect">
          <a:avLst/>
        </a:prstGeom>
        <a:solidFill>
          <a:schemeClr val="lt1">
            <a:hueOff val="0"/>
            <a:satOff val="0"/>
            <a:lumOff val="0"/>
            <a:alphaOff val="0"/>
          </a:schemeClr>
        </a:solidFill>
        <a:ln w="9525" cap="flat" cmpd="sng" algn="ctr">
          <a:solidFill>
            <a:schemeClr val="accent6">
              <a:shade val="80000"/>
              <a:hueOff val="-416726"/>
              <a:satOff val="-13069"/>
              <a:lumOff val="18979"/>
              <a:alphaOff val="0"/>
            </a:schemeClr>
          </a:solidFill>
          <a:prstDash val="solid"/>
        </a:ln>
        <a:effectLst/>
      </dsp:spPr>
      <dsp:style>
        <a:lnRef idx="1">
          <a:scrgbClr r="0" g="0" b="0"/>
        </a:lnRef>
        <a:fillRef idx="1">
          <a:scrgbClr r="0" g="0" b="0"/>
        </a:fillRef>
        <a:effectRef idx="0">
          <a:scrgbClr r="0" g="0" b="0"/>
        </a:effectRef>
        <a:fontRef idx="minor"/>
      </dsp:style>
    </dsp:sp>
    <dsp:sp modelId="{67E76018-073A-49FF-9644-E92527488C3F}">
      <dsp:nvSpPr>
        <dsp:cNvPr id="0" name=""/>
        <dsp:cNvSpPr/>
      </dsp:nvSpPr>
      <dsp:spPr>
        <a:xfrm>
          <a:off x="3226505" y="2566953"/>
          <a:ext cx="2677513" cy="493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l" defTabSz="533400">
            <a:lnSpc>
              <a:spcPct val="90000"/>
            </a:lnSpc>
            <a:spcBef>
              <a:spcPct val="0"/>
            </a:spcBef>
            <a:spcAft>
              <a:spcPct val="35000"/>
            </a:spcAft>
            <a:buNone/>
          </a:pPr>
          <a:r>
            <a:rPr lang="en-US" sz="1200" kern="1200" dirty="0"/>
            <a:t>Religion/prayer </a:t>
          </a:r>
        </a:p>
      </dsp:txBody>
      <dsp:txXfrm>
        <a:off x="3226505" y="2566953"/>
        <a:ext cx="2677513" cy="493006"/>
      </dsp:txXfrm>
    </dsp:sp>
    <dsp:sp modelId="{F098EB1C-E1AD-4C68-A4CF-D6B75F22F92D}">
      <dsp:nvSpPr>
        <dsp:cNvPr id="0" name=""/>
        <dsp:cNvSpPr/>
      </dsp:nvSpPr>
      <dsp:spPr>
        <a:xfrm>
          <a:off x="6047971" y="608468"/>
          <a:ext cx="2879046" cy="338711"/>
        </a:xfrm>
        <a:prstGeom prst="rect">
          <a:avLst/>
        </a:prstGeom>
        <a:gradFill rotWithShape="0">
          <a:gsLst>
            <a:gs pos="0">
              <a:schemeClr val="accent6">
                <a:shade val="80000"/>
                <a:hueOff val="-763997"/>
                <a:satOff val="-23960"/>
                <a:lumOff val="34794"/>
                <a:alphaOff val="0"/>
                <a:shade val="51000"/>
                <a:satMod val="130000"/>
              </a:schemeClr>
            </a:gs>
            <a:gs pos="80000">
              <a:schemeClr val="accent6">
                <a:shade val="80000"/>
                <a:hueOff val="-763997"/>
                <a:satOff val="-23960"/>
                <a:lumOff val="34794"/>
                <a:alphaOff val="0"/>
                <a:shade val="93000"/>
                <a:satMod val="130000"/>
              </a:schemeClr>
            </a:gs>
            <a:gs pos="100000">
              <a:schemeClr val="accent6">
                <a:shade val="80000"/>
                <a:hueOff val="-763997"/>
                <a:satOff val="-23960"/>
                <a:lumOff val="34794"/>
                <a:alphaOff val="0"/>
                <a:shade val="94000"/>
                <a:satMod val="135000"/>
              </a:schemeClr>
            </a:gs>
          </a:gsLst>
          <a:lin ang="16200000" scaled="0"/>
        </a:gradFill>
        <a:ln w="9525" cap="flat" cmpd="sng" algn="ctr">
          <a:solidFill>
            <a:schemeClr val="accent6">
              <a:shade val="80000"/>
              <a:hueOff val="-763997"/>
              <a:satOff val="-23960"/>
              <a:lumOff val="34794"/>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42E50D4F-4609-4EB8-8282-41E2185B86B5}">
      <dsp:nvSpPr>
        <dsp:cNvPr id="0" name=""/>
        <dsp:cNvSpPr/>
      </dsp:nvSpPr>
      <dsp:spPr>
        <a:xfrm>
          <a:off x="6047971" y="735674"/>
          <a:ext cx="211505" cy="211505"/>
        </a:xfrm>
        <a:prstGeom prst="rect">
          <a:avLst/>
        </a:prstGeom>
        <a:solidFill>
          <a:schemeClr val="lt1">
            <a:alpha val="90000"/>
            <a:hueOff val="0"/>
            <a:satOff val="0"/>
            <a:lumOff val="0"/>
            <a:alphaOff val="0"/>
          </a:schemeClr>
        </a:solidFill>
        <a:ln w="9525" cap="flat" cmpd="sng" algn="ctr">
          <a:solidFill>
            <a:schemeClr val="accent6">
              <a:shade val="80000"/>
              <a:hueOff val="-763997"/>
              <a:satOff val="-23960"/>
              <a:lumOff val="34794"/>
              <a:alphaOff val="0"/>
            </a:schemeClr>
          </a:solidFill>
          <a:prstDash val="solid"/>
        </a:ln>
        <a:effectLst/>
      </dsp:spPr>
      <dsp:style>
        <a:lnRef idx="1">
          <a:scrgbClr r="0" g="0" b="0"/>
        </a:lnRef>
        <a:fillRef idx="1">
          <a:scrgbClr r="0" g="0" b="0"/>
        </a:fillRef>
        <a:effectRef idx="0">
          <a:scrgbClr r="0" g="0" b="0"/>
        </a:effectRef>
        <a:fontRef idx="minor"/>
      </dsp:style>
    </dsp:sp>
    <dsp:sp modelId="{C0EAD073-7955-49A6-A180-3B0C618391B6}">
      <dsp:nvSpPr>
        <dsp:cNvPr id="0" name=""/>
        <dsp:cNvSpPr/>
      </dsp:nvSpPr>
      <dsp:spPr>
        <a:xfrm>
          <a:off x="6047971" y="0"/>
          <a:ext cx="2879046" cy="6084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l" defTabSz="933450">
            <a:lnSpc>
              <a:spcPct val="90000"/>
            </a:lnSpc>
            <a:spcBef>
              <a:spcPct val="0"/>
            </a:spcBef>
            <a:spcAft>
              <a:spcPct val="35000"/>
            </a:spcAft>
            <a:buNone/>
          </a:pPr>
          <a:r>
            <a:rPr lang="en-US" sz="2100" b="1" u="none" kern="1200" dirty="0"/>
            <a:t>Barriers to reintegration</a:t>
          </a:r>
        </a:p>
      </dsp:txBody>
      <dsp:txXfrm>
        <a:off x="6047971" y="0"/>
        <a:ext cx="2879046" cy="608468"/>
      </dsp:txXfrm>
    </dsp:sp>
    <dsp:sp modelId="{0961F0ED-0727-492F-987F-DA1B29B710B6}">
      <dsp:nvSpPr>
        <dsp:cNvPr id="0" name=""/>
        <dsp:cNvSpPr/>
      </dsp:nvSpPr>
      <dsp:spPr>
        <a:xfrm>
          <a:off x="6047971" y="1228686"/>
          <a:ext cx="211499" cy="211499"/>
        </a:xfrm>
        <a:prstGeom prst="rect">
          <a:avLst/>
        </a:prstGeom>
        <a:solidFill>
          <a:schemeClr val="lt1">
            <a:hueOff val="0"/>
            <a:satOff val="0"/>
            <a:lumOff val="0"/>
            <a:alphaOff val="0"/>
          </a:schemeClr>
        </a:solidFill>
        <a:ln w="9525" cap="flat" cmpd="sng" algn="ctr">
          <a:solidFill>
            <a:schemeClr val="accent6">
              <a:shade val="80000"/>
              <a:hueOff val="-486180"/>
              <a:satOff val="-15247"/>
              <a:lumOff val="22142"/>
              <a:alphaOff val="0"/>
            </a:schemeClr>
          </a:solidFill>
          <a:prstDash val="solid"/>
        </a:ln>
        <a:effectLst/>
      </dsp:spPr>
      <dsp:style>
        <a:lnRef idx="1">
          <a:scrgbClr r="0" g="0" b="0"/>
        </a:lnRef>
        <a:fillRef idx="1">
          <a:scrgbClr r="0" g="0" b="0"/>
        </a:fillRef>
        <a:effectRef idx="0">
          <a:scrgbClr r="0" g="0" b="0"/>
        </a:effectRef>
        <a:fontRef idx="minor"/>
      </dsp:style>
    </dsp:sp>
    <dsp:sp modelId="{CB80E981-5160-4572-86B2-F55D5B3A2B91}">
      <dsp:nvSpPr>
        <dsp:cNvPr id="0" name=""/>
        <dsp:cNvSpPr/>
      </dsp:nvSpPr>
      <dsp:spPr>
        <a:xfrm>
          <a:off x="6249504" y="1087932"/>
          <a:ext cx="2677513" cy="493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l" defTabSz="533400">
            <a:lnSpc>
              <a:spcPct val="90000"/>
            </a:lnSpc>
            <a:spcBef>
              <a:spcPct val="0"/>
            </a:spcBef>
            <a:spcAft>
              <a:spcPct val="35000"/>
            </a:spcAft>
            <a:buNone/>
          </a:pPr>
          <a:r>
            <a:rPr lang="en-US" sz="1200" kern="1200" dirty="0"/>
            <a:t>No support within community</a:t>
          </a:r>
        </a:p>
      </dsp:txBody>
      <dsp:txXfrm>
        <a:off x="6249504" y="1087932"/>
        <a:ext cx="2677513" cy="493006"/>
      </dsp:txXfrm>
    </dsp:sp>
    <dsp:sp modelId="{F935DB11-7519-48A0-895A-0BD6565FBEB7}">
      <dsp:nvSpPr>
        <dsp:cNvPr id="0" name=""/>
        <dsp:cNvSpPr/>
      </dsp:nvSpPr>
      <dsp:spPr>
        <a:xfrm>
          <a:off x="6047971" y="1721693"/>
          <a:ext cx="211499" cy="211499"/>
        </a:xfrm>
        <a:prstGeom prst="rect">
          <a:avLst/>
        </a:prstGeom>
        <a:solidFill>
          <a:schemeClr val="lt1">
            <a:hueOff val="0"/>
            <a:satOff val="0"/>
            <a:lumOff val="0"/>
            <a:alphaOff val="0"/>
          </a:schemeClr>
        </a:solidFill>
        <a:ln w="9525" cap="flat" cmpd="sng" algn="ctr">
          <a:solidFill>
            <a:schemeClr val="accent6">
              <a:shade val="80000"/>
              <a:hueOff val="-555634"/>
              <a:satOff val="-17425"/>
              <a:lumOff val="25305"/>
              <a:alphaOff val="0"/>
            </a:schemeClr>
          </a:solidFill>
          <a:prstDash val="solid"/>
        </a:ln>
        <a:effectLst/>
      </dsp:spPr>
      <dsp:style>
        <a:lnRef idx="1">
          <a:scrgbClr r="0" g="0" b="0"/>
        </a:lnRef>
        <a:fillRef idx="1">
          <a:scrgbClr r="0" g="0" b="0"/>
        </a:fillRef>
        <a:effectRef idx="0">
          <a:scrgbClr r="0" g="0" b="0"/>
        </a:effectRef>
        <a:fontRef idx="minor"/>
      </dsp:style>
    </dsp:sp>
    <dsp:sp modelId="{C7773ADA-5445-4648-8E06-0ABEBE240DDF}">
      <dsp:nvSpPr>
        <dsp:cNvPr id="0" name=""/>
        <dsp:cNvSpPr/>
      </dsp:nvSpPr>
      <dsp:spPr>
        <a:xfrm>
          <a:off x="6249504" y="1580939"/>
          <a:ext cx="2677513" cy="493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l" defTabSz="533400">
            <a:lnSpc>
              <a:spcPct val="90000"/>
            </a:lnSpc>
            <a:spcBef>
              <a:spcPct val="0"/>
            </a:spcBef>
            <a:spcAft>
              <a:spcPct val="35000"/>
            </a:spcAft>
            <a:buNone/>
          </a:pPr>
          <a:r>
            <a:rPr lang="en-US" sz="1200" kern="1200" dirty="0"/>
            <a:t>Lack of </a:t>
          </a:r>
          <a:r>
            <a:rPr lang="en-US" sz="1200" kern="1200" dirty="0" err="1"/>
            <a:t>programmes</a:t>
          </a:r>
          <a:r>
            <a:rPr lang="en-US" sz="1200" kern="1200" dirty="0"/>
            <a:t> </a:t>
          </a:r>
        </a:p>
      </dsp:txBody>
      <dsp:txXfrm>
        <a:off x="6249504" y="1580939"/>
        <a:ext cx="2677513" cy="493006"/>
      </dsp:txXfrm>
    </dsp:sp>
    <dsp:sp modelId="{97CFFD2F-2267-4F5D-B133-0ECBA4289B36}">
      <dsp:nvSpPr>
        <dsp:cNvPr id="0" name=""/>
        <dsp:cNvSpPr/>
      </dsp:nvSpPr>
      <dsp:spPr>
        <a:xfrm>
          <a:off x="6047971" y="2214700"/>
          <a:ext cx="211499" cy="211499"/>
        </a:xfrm>
        <a:prstGeom prst="rect">
          <a:avLst/>
        </a:prstGeom>
        <a:solidFill>
          <a:schemeClr val="lt1">
            <a:hueOff val="0"/>
            <a:satOff val="0"/>
            <a:lumOff val="0"/>
            <a:alphaOff val="0"/>
          </a:schemeClr>
        </a:solidFill>
        <a:ln w="9525" cap="flat" cmpd="sng" algn="ctr">
          <a:solidFill>
            <a:schemeClr val="accent6">
              <a:shade val="80000"/>
              <a:hueOff val="-625088"/>
              <a:satOff val="-19604"/>
              <a:lumOff val="28468"/>
              <a:alphaOff val="0"/>
            </a:schemeClr>
          </a:solidFill>
          <a:prstDash val="solid"/>
        </a:ln>
        <a:effectLst/>
      </dsp:spPr>
      <dsp:style>
        <a:lnRef idx="1">
          <a:scrgbClr r="0" g="0" b="0"/>
        </a:lnRef>
        <a:fillRef idx="1">
          <a:scrgbClr r="0" g="0" b="0"/>
        </a:fillRef>
        <a:effectRef idx="0">
          <a:scrgbClr r="0" g="0" b="0"/>
        </a:effectRef>
        <a:fontRef idx="minor"/>
      </dsp:style>
    </dsp:sp>
    <dsp:sp modelId="{D69A90B4-CF5D-451D-B0C9-CCD3987EEAF0}">
      <dsp:nvSpPr>
        <dsp:cNvPr id="0" name=""/>
        <dsp:cNvSpPr/>
      </dsp:nvSpPr>
      <dsp:spPr>
        <a:xfrm>
          <a:off x="6249504" y="2073946"/>
          <a:ext cx="2677513" cy="493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l" defTabSz="533400">
            <a:lnSpc>
              <a:spcPct val="90000"/>
            </a:lnSpc>
            <a:spcBef>
              <a:spcPct val="0"/>
            </a:spcBef>
            <a:spcAft>
              <a:spcPct val="35000"/>
            </a:spcAft>
            <a:buNone/>
          </a:pPr>
          <a:r>
            <a:rPr lang="en-US" sz="1200" b="1" kern="1200"/>
            <a:t>Social stigma and rejection </a:t>
          </a:r>
          <a:endParaRPr lang="en-US" sz="1200" kern="1200" dirty="0"/>
        </a:p>
      </dsp:txBody>
      <dsp:txXfrm>
        <a:off x="6249504" y="2073946"/>
        <a:ext cx="2677513" cy="493006"/>
      </dsp:txXfrm>
    </dsp:sp>
    <dsp:sp modelId="{68D23052-3C42-4383-859D-531A947C7547}">
      <dsp:nvSpPr>
        <dsp:cNvPr id="0" name=""/>
        <dsp:cNvSpPr/>
      </dsp:nvSpPr>
      <dsp:spPr>
        <a:xfrm>
          <a:off x="6047971" y="2707707"/>
          <a:ext cx="211499" cy="211499"/>
        </a:xfrm>
        <a:prstGeom prst="rect">
          <a:avLst/>
        </a:prstGeom>
        <a:solidFill>
          <a:schemeClr val="lt1">
            <a:hueOff val="0"/>
            <a:satOff val="0"/>
            <a:lumOff val="0"/>
            <a:alphaOff val="0"/>
          </a:schemeClr>
        </a:solidFill>
        <a:ln w="9525" cap="flat" cmpd="sng" algn="ctr">
          <a:solidFill>
            <a:schemeClr val="accent6">
              <a:shade val="80000"/>
              <a:hueOff val="-694543"/>
              <a:satOff val="-21782"/>
              <a:lumOff val="31631"/>
              <a:alphaOff val="0"/>
            </a:schemeClr>
          </a:solidFill>
          <a:prstDash val="solid"/>
        </a:ln>
        <a:effectLst/>
      </dsp:spPr>
      <dsp:style>
        <a:lnRef idx="1">
          <a:scrgbClr r="0" g="0" b="0"/>
        </a:lnRef>
        <a:fillRef idx="1">
          <a:scrgbClr r="0" g="0" b="0"/>
        </a:fillRef>
        <a:effectRef idx="0">
          <a:scrgbClr r="0" g="0" b="0"/>
        </a:effectRef>
        <a:fontRef idx="minor"/>
      </dsp:style>
    </dsp:sp>
    <dsp:sp modelId="{B55D3CDC-0637-475D-9E3E-4970983E546F}">
      <dsp:nvSpPr>
        <dsp:cNvPr id="0" name=""/>
        <dsp:cNvSpPr/>
      </dsp:nvSpPr>
      <dsp:spPr>
        <a:xfrm>
          <a:off x="6249504" y="2566953"/>
          <a:ext cx="2677513" cy="493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l" defTabSz="533400">
            <a:lnSpc>
              <a:spcPct val="90000"/>
            </a:lnSpc>
            <a:spcBef>
              <a:spcPct val="0"/>
            </a:spcBef>
            <a:spcAft>
              <a:spcPct val="35000"/>
            </a:spcAft>
            <a:buNone/>
          </a:pPr>
          <a:r>
            <a:rPr lang="en-US" sz="1200" kern="1200" dirty="0"/>
            <a:t>Gang retaliation and threats</a:t>
          </a:r>
        </a:p>
      </dsp:txBody>
      <dsp:txXfrm>
        <a:off x="6249504" y="2566953"/>
        <a:ext cx="2677513" cy="493006"/>
      </dsp:txXfrm>
    </dsp:sp>
    <dsp:sp modelId="{035557F8-822A-4EFA-B510-681448AD91F4}">
      <dsp:nvSpPr>
        <dsp:cNvPr id="0" name=""/>
        <dsp:cNvSpPr/>
      </dsp:nvSpPr>
      <dsp:spPr>
        <a:xfrm>
          <a:off x="6047971" y="3200714"/>
          <a:ext cx="211499" cy="211499"/>
        </a:xfrm>
        <a:prstGeom prst="rect">
          <a:avLst/>
        </a:prstGeom>
        <a:solidFill>
          <a:schemeClr val="lt1">
            <a:hueOff val="0"/>
            <a:satOff val="0"/>
            <a:lumOff val="0"/>
            <a:alphaOff val="0"/>
          </a:schemeClr>
        </a:solidFill>
        <a:ln w="9525" cap="flat" cmpd="sng" algn="ctr">
          <a:solidFill>
            <a:schemeClr val="accent6">
              <a:shade val="80000"/>
              <a:hueOff val="-763997"/>
              <a:satOff val="-23960"/>
              <a:lumOff val="34794"/>
              <a:alphaOff val="0"/>
            </a:schemeClr>
          </a:solidFill>
          <a:prstDash val="solid"/>
        </a:ln>
        <a:effectLst/>
      </dsp:spPr>
      <dsp:style>
        <a:lnRef idx="1">
          <a:scrgbClr r="0" g="0" b="0"/>
        </a:lnRef>
        <a:fillRef idx="1">
          <a:scrgbClr r="0" g="0" b="0"/>
        </a:fillRef>
        <a:effectRef idx="0">
          <a:scrgbClr r="0" g="0" b="0"/>
        </a:effectRef>
        <a:fontRef idx="minor"/>
      </dsp:style>
    </dsp:sp>
    <dsp:sp modelId="{4C0068BB-5DC5-4C60-A401-086A4AA42EBA}">
      <dsp:nvSpPr>
        <dsp:cNvPr id="0" name=""/>
        <dsp:cNvSpPr/>
      </dsp:nvSpPr>
      <dsp:spPr>
        <a:xfrm>
          <a:off x="6249504" y="3059960"/>
          <a:ext cx="2677513" cy="493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l" defTabSz="533400">
            <a:lnSpc>
              <a:spcPct val="90000"/>
            </a:lnSpc>
            <a:spcBef>
              <a:spcPct val="0"/>
            </a:spcBef>
            <a:spcAft>
              <a:spcPct val="35000"/>
            </a:spcAft>
            <a:buNone/>
          </a:pPr>
          <a:r>
            <a:rPr lang="en-US" sz="1200" b="1" kern="1200" dirty="0"/>
            <a:t>No replacement for gang benefits </a:t>
          </a:r>
        </a:p>
      </dsp:txBody>
      <dsp:txXfrm>
        <a:off x="6249504" y="3059960"/>
        <a:ext cx="2677513" cy="49300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999E77-D46D-44E4-972B-AC75DBECCE8C}">
      <dsp:nvSpPr>
        <dsp:cNvPr id="0" name=""/>
        <dsp:cNvSpPr/>
      </dsp:nvSpPr>
      <dsp:spPr>
        <a:xfrm rot="16200000">
          <a:off x="-789635" y="790716"/>
          <a:ext cx="4392488" cy="2811054"/>
        </a:xfrm>
        <a:prstGeom prst="flowChartManualOperation">
          <a:avLst/>
        </a:prstGeom>
        <a:gradFill rotWithShape="0">
          <a:gsLst>
            <a:gs pos="0">
              <a:schemeClr val="accent6">
                <a:shade val="50000"/>
                <a:hueOff val="0"/>
                <a:satOff val="0"/>
                <a:lumOff val="0"/>
                <a:alphaOff val="0"/>
                <a:shade val="51000"/>
                <a:satMod val="130000"/>
              </a:schemeClr>
            </a:gs>
            <a:gs pos="80000">
              <a:schemeClr val="accent6">
                <a:shade val="50000"/>
                <a:hueOff val="0"/>
                <a:satOff val="0"/>
                <a:lumOff val="0"/>
                <a:alphaOff val="0"/>
                <a:shade val="93000"/>
                <a:satMod val="130000"/>
              </a:schemeClr>
            </a:gs>
            <a:gs pos="100000">
              <a:schemeClr val="accent6">
                <a:shade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marL="0" lvl="0" indent="0" algn="just" defTabSz="800100">
            <a:lnSpc>
              <a:spcPct val="90000"/>
            </a:lnSpc>
            <a:spcBef>
              <a:spcPct val="0"/>
            </a:spcBef>
            <a:spcAft>
              <a:spcPct val="35000"/>
            </a:spcAft>
            <a:buNone/>
          </a:pPr>
          <a:r>
            <a:rPr lang="en-US" sz="1800" i="1" kern="1200" dirty="0">
              <a:effectLst/>
              <a:latin typeface="Times New Roman" panose="02020603050405020304" pitchFamily="18" charset="0"/>
              <a:ea typeface="Cambria" panose="02040503050406030204" pitchFamily="18" charset="0"/>
              <a:cs typeface="Times New Roman" panose="02020603050405020304" pitchFamily="18" charset="0"/>
            </a:rPr>
            <a:t>O2: Is to pray because God can change them. I think they will also stop if they play sports because it will keep them busy.</a:t>
          </a:r>
          <a:r>
            <a:rPr lang="en-US" sz="1800" kern="1200" dirty="0">
              <a:effectLst/>
              <a:latin typeface="Times New Roman" panose="02020603050405020304" pitchFamily="18" charset="0"/>
              <a:ea typeface="Cambria" panose="02040503050406030204" pitchFamily="18" charset="0"/>
            </a:rPr>
            <a:t> </a:t>
          </a:r>
          <a:r>
            <a:rPr lang="en-US" sz="1800" i="1" kern="1200" dirty="0">
              <a:effectLst/>
              <a:latin typeface="Times New Roman" panose="02020603050405020304" pitchFamily="18" charset="0"/>
              <a:ea typeface="Cambria" panose="02040503050406030204" pitchFamily="18" charset="0"/>
            </a:rPr>
            <a:t>It’s to pray because God can change them. He will take the evil things out.</a:t>
          </a:r>
          <a:endParaRPr lang="en-ZA" sz="1800" b="1" kern="1200" dirty="0">
            <a:latin typeface="+mn-lt"/>
          </a:endParaRPr>
        </a:p>
      </dsp:txBody>
      <dsp:txXfrm rot="5400000">
        <a:off x="1082" y="878497"/>
        <a:ext cx="2811054" cy="2635492"/>
      </dsp:txXfrm>
    </dsp:sp>
    <dsp:sp modelId="{A9E10239-705C-42D9-B2CE-F7D280971EB8}">
      <dsp:nvSpPr>
        <dsp:cNvPr id="0" name=""/>
        <dsp:cNvSpPr/>
      </dsp:nvSpPr>
      <dsp:spPr>
        <a:xfrm rot="16200000">
          <a:off x="2232247" y="790716"/>
          <a:ext cx="4392488" cy="2811054"/>
        </a:xfrm>
        <a:prstGeom prst="flowChartManualOperation">
          <a:avLst/>
        </a:prstGeom>
        <a:gradFill rotWithShape="0">
          <a:gsLst>
            <a:gs pos="0">
              <a:schemeClr val="accent6">
                <a:shade val="50000"/>
                <a:hueOff val="-554315"/>
                <a:satOff val="-17169"/>
                <a:lumOff val="32787"/>
                <a:alphaOff val="0"/>
                <a:shade val="51000"/>
                <a:satMod val="130000"/>
              </a:schemeClr>
            </a:gs>
            <a:gs pos="80000">
              <a:schemeClr val="accent6">
                <a:shade val="50000"/>
                <a:hueOff val="-554315"/>
                <a:satOff val="-17169"/>
                <a:lumOff val="32787"/>
                <a:alphaOff val="0"/>
                <a:shade val="93000"/>
                <a:satMod val="130000"/>
              </a:schemeClr>
            </a:gs>
            <a:gs pos="100000">
              <a:schemeClr val="accent6">
                <a:shade val="50000"/>
                <a:hueOff val="-554315"/>
                <a:satOff val="-17169"/>
                <a:lumOff val="3278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marL="0" lvl="0" indent="0" algn="just" defTabSz="800100">
            <a:lnSpc>
              <a:spcPct val="90000"/>
            </a:lnSpc>
            <a:spcBef>
              <a:spcPct val="0"/>
            </a:spcBef>
            <a:spcAft>
              <a:spcPct val="35000"/>
            </a:spcAft>
            <a:buNone/>
          </a:pPr>
          <a:r>
            <a:rPr lang="en-US" sz="1800" i="1" kern="1200" dirty="0">
              <a:effectLst/>
              <a:latin typeface="Times New Roman" panose="02020603050405020304" pitchFamily="18" charset="0"/>
              <a:ea typeface="Cambria" panose="02040503050406030204" pitchFamily="18" charset="0"/>
              <a:cs typeface="Times New Roman" panose="02020603050405020304" pitchFamily="18" charset="0"/>
            </a:rPr>
            <a:t>O5: To stay away from bad friends who influence you and to go to church, so you believe in God – then you won’t do wrong things and get involved with gangs</a:t>
          </a:r>
          <a:endParaRPr lang="en-US" sz="1800" b="1" kern="1200" dirty="0">
            <a:latin typeface="+mn-lt"/>
          </a:endParaRPr>
        </a:p>
      </dsp:txBody>
      <dsp:txXfrm rot="5400000">
        <a:off x="3022964" y="878497"/>
        <a:ext cx="2811054" cy="2635492"/>
      </dsp:txXfrm>
    </dsp:sp>
    <dsp:sp modelId="{FFABEF0F-E51A-43F4-9E34-7B7CC25C93D9}">
      <dsp:nvSpPr>
        <dsp:cNvPr id="0" name=""/>
        <dsp:cNvSpPr/>
      </dsp:nvSpPr>
      <dsp:spPr>
        <a:xfrm rot="16200000">
          <a:off x="5254131" y="790716"/>
          <a:ext cx="4392488" cy="2811054"/>
        </a:xfrm>
        <a:prstGeom prst="flowChartManualOperation">
          <a:avLst/>
        </a:prstGeom>
        <a:gradFill rotWithShape="0">
          <a:gsLst>
            <a:gs pos="0">
              <a:schemeClr val="accent6">
                <a:shade val="50000"/>
                <a:hueOff val="-554315"/>
                <a:satOff val="-17169"/>
                <a:lumOff val="32787"/>
                <a:alphaOff val="0"/>
                <a:shade val="51000"/>
                <a:satMod val="130000"/>
              </a:schemeClr>
            </a:gs>
            <a:gs pos="80000">
              <a:schemeClr val="accent6">
                <a:shade val="50000"/>
                <a:hueOff val="-554315"/>
                <a:satOff val="-17169"/>
                <a:lumOff val="32787"/>
                <a:alphaOff val="0"/>
                <a:shade val="93000"/>
                <a:satMod val="130000"/>
              </a:schemeClr>
            </a:gs>
            <a:gs pos="100000">
              <a:schemeClr val="accent6">
                <a:shade val="50000"/>
                <a:hueOff val="-554315"/>
                <a:satOff val="-17169"/>
                <a:lumOff val="3278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0" tIns="0" rIns="98425" bIns="0" numCol="1" spcCol="1270" anchor="ctr" anchorCtr="0">
          <a:noAutofit/>
        </a:bodyPr>
        <a:lstStyle/>
        <a:p>
          <a:pPr marL="0" lvl="0" indent="0" algn="just" defTabSz="688975">
            <a:lnSpc>
              <a:spcPct val="90000"/>
            </a:lnSpc>
            <a:spcBef>
              <a:spcPct val="0"/>
            </a:spcBef>
            <a:spcAft>
              <a:spcPct val="35000"/>
            </a:spcAft>
            <a:buNone/>
          </a:pPr>
          <a:r>
            <a:rPr lang="en-US" sz="1550" i="1" kern="1200" dirty="0">
              <a:effectLst/>
              <a:latin typeface="Times New Roman" panose="02020603050405020304" pitchFamily="18" charset="0"/>
              <a:ea typeface="Cambria" panose="02040503050406030204" pitchFamily="18" charset="0"/>
              <a:cs typeface="Times New Roman" panose="02020603050405020304" pitchFamily="18" charset="0"/>
            </a:rPr>
            <a:t>O6: Church, because church can give them words they need. They pray to the devil and if you do that you can’t serve God. I had a family member who was in 666, when he had a baby, they wanted him to sacrifice his baby – then he ran away but they found him and chopped him into pieces. They get power when they do sacrifices, power from the demons. They chopped him up because he didn’t want to kill his baby. </a:t>
          </a:r>
          <a:endParaRPr lang="en-US" sz="1550" b="1" kern="1200" dirty="0">
            <a:latin typeface="+mn-lt"/>
          </a:endParaRPr>
        </a:p>
      </dsp:txBody>
      <dsp:txXfrm rot="5400000">
        <a:off x="6044848" y="878497"/>
        <a:ext cx="2811054" cy="263549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0699F9-8E76-45BE-9B8D-351469C5AB2C}">
      <dsp:nvSpPr>
        <dsp:cNvPr id="0" name=""/>
        <dsp:cNvSpPr/>
      </dsp:nvSpPr>
      <dsp:spPr>
        <a:xfrm>
          <a:off x="5113" y="1161876"/>
          <a:ext cx="1420663" cy="1420663"/>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ZA" sz="1200" kern="1200" dirty="0"/>
            <a:t>Not homogenous </a:t>
          </a:r>
          <a:endParaRPr lang="en-US" sz="1200" kern="1200" dirty="0"/>
        </a:p>
      </dsp:txBody>
      <dsp:txXfrm>
        <a:off x="213164" y="1369927"/>
        <a:ext cx="1004561" cy="1004561"/>
      </dsp:txXfrm>
    </dsp:sp>
    <dsp:sp modelId="{536765ED-CE9B-481B-B85E-07E1D460ABC2}">
      <dsp:nvSpPr>
        <dsp:cNvPr id="0" name=""/>
        <dsp:cNvSpPr/>
      </dsp:nvSpPr>
      <dsp:spPr>
        <a:xfrm>
          <a:off x="1541135" y="1460215"/>
          <a:ext cx="823984" cy="823984"/>
        </a:xfrm>
        <a:prstGeom prst="mathPlus">
          <a:avLst/>
        </a:prstGeom>
        <a:gradFill rotWithShape="0">
          <a:gsLst>
            <a:gs pos="0">
              <a:schemeClr val="accent6">
                <a:tint val="60000"/>
                <a:hueOff val="0"/>
                <a:satOff val="0"/>
                <a:lumOff val="0"/>
                <a:alphaOff val="0"/>
                <a:shade val="51000"/>
                <a:satMod val="130000"/>
              </a:schemeClr>
            </a:gs>
            <a:gs pos="80000">
              <a:schemeClr val="accent6">
                <a:tint val="60000"/>
                <a:hueOff val="0"/>
                <a:satOff val="0"/>
                <a:lumOff val="0"/>
                <a:alphaOff val="0"/>
                <a:shade val="93000"/>
                <a:satMod val="130000"/>
              </a:schemeClr>
            </a:gs>
            <a:gs pos="100000">
              <a:schemeClr val="accent6">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1650354" y="1775306"/>
        <a:ext cx="605546" cy="193802"/>
      </dsp:txXfrm>
    </dsp:sp>
    <dsp:sp modelId="{867F985E-66FA-43A6-B696-621F2FAB461E}">
      <dsp:nvSpPr>
        <dsp:cNvPr id="0" name=""/>
        <dsp:cNvSpPr/>
      </dsp:nvSpPr>
      <dsp:spPr>
        <a:xfrm>
          <a:off x="2480477" y="1161876"/>
          <a:ext cx="1420663" cy="1420663"/>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ZA" sz="1200" kern="1200" dirty="0"/>
            <a:t>Protective factors and</a:t>
          </a:r>
          <a:r>
            <a:rPr lang="en-US" sz="1200" kern="1200" dirty="0"/>
            <a:t> risk-intervention </a:t>
          </a:r>
        </a:p>
      </dsp:txBody>
      <dsp:txXfrm>
        <a:off x="2688528" y="1369927"/>
        <a:ext cx="1004561" cy="1004561"/>
      </dsp:txXfrm>
    </dsp:sp>
    <dsp:sp modelId="{F5D813A9-CE9E-4E97-89BD-E94020FC4E22}">
      <dsp:nvSpPr>
        <dsp:cNvPr id="0" name=""/>
        <dsp:cNvSpPr/>
      </dsp:nvSpPr>
      <dsp:spPr>
        <a:xfrm>
          <a:off x="4016499" y="1460215"/>
          <a:ext cx="823984" cy="823984"/>
        </a:xfrm>
        <a:prstGeom prst="mathPlus">
          <a:avLst/>
        </a:prstGeom>
        <a:gradFill rotWithShape="0">
          <a:gsLst>
            <a:gs pos="0">
              <a:schemeClr val="accent6">
                <a:tint val="60000"/>
                <a:hueOff val="0"/>
                <a:satOff val="0"/>
                <a:lumOff val="0"/>
                <a:alphaOff val="0"/>
                <a:shade val="51000"/>
                <a:satMod val="130000"/>
              </a:schemeClr>
            </a:gs>
            <a:gs pos="80000">
              <a:schemeClr val="accent6">
                <a:tint val="60000"/>
                <a:hueOff val="0"/>
                <a:satOff val="0"/>
                <a:lumOff val="0"/>
                <a:alphaOff val="0"/>
                <a:shade val="93000"/>
                <a:satMod val="130000"/>
              </a:schemeClr>
            </a:gs>
            <a:gs pos="100000">
              <a:schemeClr val="accent6">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125718" y="1775306"/>
        <a:ext cx="605546" cy="193802"/>
      </dsp:txXfrm>
    </dsp:sp>
    <dsp:sp modelId="{BC540CFD-E27F-48B0-B0E7-D5485B2F40B9}">
      <dsp:nvSpPr>
        <dsp:cNvPr id="0" name=""/>
        <dsp:cNvSpPr/>
      </dsp:nvSpPr>
      <dsp:spPr>
        <a:xfrm>
          <a:off x="4955842" y="1161876"/>
          <a:ext cx="1420663" cy="1420663"/>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ZA" sz="1200" kern="1200" dirty="0"/>
            <a:t>Proactive vs reactive strategies</a:t>
          </a:r>
          <a:endParaRPr lang="en-US" sz="1200" kern="1200" dirty="0"/>
        </a:p>
      </dsp:txBody>
      <dsp:txXfrm>
        <a:off x="5163893" y="1369927"/>
        <a:ext cx="1004561" cy="1004561"/>
      </dsp:txXfrm>
    </dsp:sp>
    <dsp:sp modelId="{0E844D28-B14A-4481-BA6B-EAC0FB72CDCF}">
      <dsp:nvSpPr>
        <dsp:cNvPr id="0" name=""/>
        <dsp:cNvSpPr/>
      </dsp:nvSpPr>
      <dsp:spPr>
        <a:xfrm>
          <a:off x="6491863" y="1460215"/>
          <a:ext cx="823984" cy="823984"/>
        </a:xfrm>
        <a:prstGeom prst="mathEqual">
          <a:avLst/>
        </a:prstGeom>
        <a:gradFill rotWithShape="0">
          <a:gsLst>
            <a:gs pos="0">
              <a:schemeClr val="accent6">
                <a:tint val="60000"/>
                <a:hueOff val="0"/>
                <a:satOff val="0"/>
                <a:lumOff val="0"/>
                <a:alphaOff val="0"/>
                <a:shade val="51000"/>
                <a:satMod val="130000"/>
              </a:schemeClr>
            </a:gs>
            <a:gs pos="80000">
              <a:schemeClr val="accent6">
                <a:tint val="60000"/>
                <a:hueOff val="0"/>
                <a:satOff val="0"/>
                <a:lumOff val="0"/>
                <a:alphaOff val="0"/>
                <a:shade val="93000"/>
                <a:satMod val="130000"/>
              </a:schemeClr>
            </a:gs>
            <a:gs pos="100000">
              <a:schemeClr val="accent6">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601082" y="1629956"/>
        <a:ext cx="605546" cy="484502"/>
      </dsp:txXfrm>
    </dsp:sp>
    <dsp:sp modelId="{34FABA16-79D8-4960-924F-BE57D50C1B72}">
      <dsp:nvSpPr>
        <dsp:cNvPr id="0" name=""/>
        <dsp:cNvSpPr/>
      </dsp:nvSpPr>
      <dsp:spPr>
        <a:xfrm>
          <a:off x="7431206" y="1161876"/>
          <a:ext cx="1420663" cy="1420663"/>
        </a:xfrm>
        <a:prstGeom prst="ellips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National and Provincial anti-gang strategies</a:t>
          </a:r>
        </a:p>
      </dsp:txBody>
      <dsp:txXfrm>
        <a:off x="7639257" y="1369927"/>
        <a:ext cx="1004561" cy="100456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4.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lstStyle/>
          <a:p>
            <a:r>
              <a:rPr lang="en-US"/>
              <a:t>Click to edit Master title style</a:t>
            </a:r>
            <a:endParaRPr lang="en-ZA"/>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09EADC51-BA1A-4A58-A325-FFF2E7AC2367}" type="datetimeFigureOut">
              <a:rPr lang="en-ZA" smtClean="0"/>
              <a:t>2025/09/09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A7388AF-5871-411C-8AC2-D2D8F5469041}" type="slidenum">
              <a:rPr lang="en-ZA" smtClean="0"/>
              <a:t>‹#›</a:t>
            </a:fld>
            <a:endParaRPr lang="en-ZA" dirty="0"/>
          </a:p>
        </p:txBody>
      </p:sp>
    </p:spTree>
    <p:extLst>
      <p:ext uri="{BB962C8B-B14F-4D97-AF65-F5344CB8AC3E}">
        <p14:creationId xmlns:p14="http://schemas.microsoft.com/office/powerpoint/2010/main" val="70292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09EADC51-BA1A-4A58-A325-FFF2E7AC2367}" type="datetimeFigureOut">
              <a:rPr lang="en-ZA" smtClean="0"/>
              <a:t>2025/09/09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A7388AF-5871-411C-8AC2-D2D8F5469041}" type="slidenum">
              <a:rPr lang="en-ZA" smtClean="0"/>
              <a:t>‹#›</a:t>
            </a:fld>
            <a:endParaRPr lang="en-ZA" dirty="0"/>
          </a:p>
        </p:txBody>
      </p:sp>
    </p:spTree>
    <p:extLst>
      <p:ext uri="{BB962C8B-B14F-4D97-AF65-F5344CB8AC3E}">
        <p14:creationId xmlns:p14="http://schemas.microsoft.com/office/powerpoint/2010/main" val="2405740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205979"/>
            <a:ext cx="2057400" cy="4388644"/>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09EADC51-BA1A-4A58-A325-FFF2E7AC2367}" type="datetimeFigureOut">
              <a:rPr lang="en-ZA" smtClean="0"/>
              <a:t>2025/09/09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A7388AF-5871-411C-8AC2-D2D8F5469041}" type="slidenum">
              <a:rPr lang="en-ZA" smtClean="0"/>
              <a:t>‹#›</a:t>
            </a:fld>
            <a:endParaRPr lang="en-ZA" dirty="0"/>
          </a:p>
        </p:txBody>
      </p:sp>
    </p:spTree>
    <p:extLst>
      <p:ext uri="{BB962C8B-B14F-4D97-AF65-F5344CB8AC3E}">
        <p14:creationId xmlns:p14="http://schemas.microsoft.com/office/powerpoint/2010/main" val="3572990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1" y="303950"/>
            <a:ext cx="7743981" cy="414507"/>
          </a:xfrm>
        </p:spPr>
        <p:txBody>
          <a:bodyPr>
            <a:normAutofit/>
          </a:bodyPr>
          <a:lstStyle>
            <a:lvl1pPr>
              <a:defRPr sz="1725">
                <a:solidFill>
                  <a:srgbClr val="595959"/>
                </a:solidFill>
              </a:defRPr>
            </a:lvl1pPr>
          </a:lstStyle>
          <a:p>
            <a:r>
              <a:rPr lang="en-US"/>
              <a:t>Click to edit Master title style</a:t>
            </a:r>
          </a:p>
        </p:txBody>
      </p:sp>
      <p:sp>
        <p:nvSpPr>
          <p:cNvPr id="3" name="Content Placeholder 2"/>
          <p:cNvSpPr>
            <a:spLocks noGrp="1"/>
          </p:cNvSpPr>
          <p:nvPr>
            <p:ph sz="half" idx="1"/>
          </p:nvPr>
        </p:nvSpPr>
        <p:spPr>
          <a:xfrm>
            <a:off x="457200" y="936172"/>
            <a:ext cx="7753350" cy="3394472"/>
          </a:xfrm>
        </p:spPr>
        <p:txBody>
          <a:bodyPr/>
          <a:lstStyle>
            <a:lvl1pPr>
              <a:defRPr sz="1725">
                <a:solidFill>
                  <a:srgbClr val="595959"/>
                </a:solidFill>
              </a:defRPr>
            </a:lvl1pPr>
            <a:lvl2pPr>
              <a:defRPr sz="1725">
                <a:solidFill>
                  <a:srgbClr val="595959"/>
                </a:solidFill>
              </a:defRPr>
            </a:lvl2pPr>
            <a:lvl3pPr>
              <a:defRPr sz="1725">
                <a:solidFill>
                  <a:srgbClr val="595959"/>
                </a:solidFill>
              </a:defRPr>
            </a:lvl3pPr>
            <a:lvl4pPr>
              <a:defRPr sz="1725">
                <a:solidFill>
                  <a:srgbClr val="595959"/>
                </a:solidFill>
              </a:defRPr>
            </a:lvl4pPr>
            <a:lvl5pPr>
              <a:defRPr sz="1725">
                <a:solidFill>
                  <a:srgbClr val="595959"/>
                </a:solidFill>
              </a:defRPr>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Picture 5" descr="Top Corner.jpg"/>
          <p:cNvPicPr>
            <a:picLocks noChangeAspect="1"/>
          </p:cNvPicPr>
          <p:nvPr/>
        </p:nvPicPr>
        <p:blipFill>
          <a:blip r:embed="rId2"/>
          <a:stretch>
            <a:fillRect/>
          </a:stretch>
        </p:blipFill>
        <p:spPr>
          <a:xfrm>
            <a:off x="8210550" y="0"/>
            <a:ext cx="933450" cy="657225"/>
          </a:xfrm>
          <a:prstGeom prst="rect">
            <a:avLst/>
          </a:prstGeom>
        </p:spPr>
      </p:pic>
    </p:spTree>
    <p:extLst>
      <p:ext uri="{BB962C8B-B14F-4D97-AF65-F5344CB8AC3E}">
        <p14:creationId xmlns:p14="http://schemas.microsoft.com/office/powerpoint/2010/main" val="595842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09EADC51-BA1A-4A58-A325-FFF2E7AC2367}" type="datetimeFigureOut">
              <a:rPr lang="en-ZA" smtClean="0"/>
              <a:t>2025/09/09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A7388AF-5871-411C-8AC2-D2D8F5469041}" type="slidenum">
              <a:rPr lang="en-ZA" smtClean="0"/>
              <a:t>‹#›</a:t>
            </a:fld>
            <a:endParaRPr lang="en-ZA" dirty="0"/>
          </a:p>
        </p:txBody>
      </p:sp>
    </p:spTree>
    <p:extLst>
      <p:ext uri="{BB962C8B-B14F-4D97-AF65-F5344CB8AC3E}">
        <p14:creationId xmlns:p14="http://schemas.microsoft.com/office/powerpoint/2010/main" val="2246849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3305176"/>
            <a:ext cx="7772400" cy="1021556"/>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4"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EADC51-BA1A-4A58-A325-FFF2E7AC2367}" type="datetimeFigureOut">
              <a:rPr lang="en-ZA" smtClean="0"/>
              <a:t>2025/09/09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7A7388AF-5871-411C-8AC2-D2D8F5469041}" type="slidenum">
              <a:rPr lang="en-ZA" smtClean="0"/>
              <a:t>‹#›</a:t>
            </a:fld>
            <a:endParaRPr lang="en-ZA" dirty="0"/>
          </a:p>
        </p:txBody>
      </p:sp>
    </p:spTree>
    <p:extLst>
      <p:ext uri="{BB962C8B-B14F-4D97-AF65-F5344CB8AC3E}">
        <p14:creationId xmlns:p14="http://schemas.microsoft.com/office/powerpoint/2010/main" val="3291354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1"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09EADC51-BA1A-4A58-A325-FFF2E7AC2367}" type="datetimeFigureOut">
              <a:rPr lang="en-ZA" smtClean="0"/>
              <a:t>2025/09/09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7A7388AF-5871-411C-8AC2-D2D8F5469041}" type="slidenum">
              <a:rPr lang="en-ZA" smtClean="0"/>
              <a:t>‹#›</a:t>
            </a:fld>
            <a:endParaRPr lang="en-ZA" dirty="0"/>
          </a:p>
        </p:txBody>
      </p:sp>
    </p:spTree>
    <p:extLst>
      <p:ext uri="{BB962C8B-B14F-4D97-AF65-F5344CB8AC3E}">
        <p14:creationId xmlns:p14="http://schemas.microsoft.com/office/powerpoint/2010/main" val="3453408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09EADC51-BA1A-4A58-A325-FFF2E7AC2367}" type="datetimeFigureOut">
              <a:rPr lang="en-ZA" smtClean="0"/>
              <a:t>2025/09/09</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7A7388AF-5871-411C-8AC2-D2D8F5469041}" type="slidenum">
              <a:rPr lang="en-ZA" smtClean="0"/>
              <a:t>‹#›</a:t>
            </a:fld>
            <a:endParaRPr lang="en-ZA" dirty="0"/>
          </a:p>
        </p:txBody>
      </p:sp>
    </p:spTree>
    <p:extLst>
      <p:ext uri="{BB962C8B-B14F-4D97-AF65-F5344CB8AC3E}">
        <p14:creationId xmlns:p14="http://schemas.microsoft.com/office/powerpoint/2010/main" val="1541612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09EADC51-BA1A-4A58-A325-FFF2E7AC2367}" type="datetimeFigureOut">
              <a:rPr lang="en-ZA" smtClean="0"/>
              <a:t>2025/09/09</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7A7388AF-5871-411C-8AC2-D2D8F5469041}" type="slidenum">
              <a:rPr lang="en-ZA" smtClean="0"/>
              <a:t>‹#›</a:t>
            </a:fld>
            <a:endParaRPr lang="en-ZA" dirty="0"/>
          </a:p>
        </p:txBody>
      </p:sp>
    </p:spTree>
    <p:extLst>
      <p:ext uri="{BB962C8B-B14F-4D97-AF65-F5344CB8AC3E}">
        <p14:creationId xmlns:p14="http://schemas.microsoft.com/office/powerpoint/2010/main" val="663633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EADC51-BA1A-4A58-A325-FFF2E7AC2367}" type="datetimeFigureOut">
              <a:rPr lang="en-ZA" smtClean="0"/>
              <a:t>2025/09/09</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7A7388AF-5871-411C-8AC2-D2D8F5469041}" type="slidenum">
              <a:rPr lang="en-ZA" smtClean="0"/>
              <a:t>‹#›</a:t>
            </a:fld>
            <a:endParaRPr lang="en-ZA" dirty="0"/>
          </a:p>
        </p:txBody>
      </p:sp>
    </p:spTree>
    <p:extLst>
      <p:ext uri="{BB962C8B-B14F-4D97-AF65-F5344CB8AC3E}">
        <p14:creationId xmlns:p14="http://schemas.microsoft.com/office/powerpoint/2010/main" val="3992004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1"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2"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EADC51-BA1A-4A58-A325-FFF2E7AC2367}" type="datetimeFigureOut">
              <a:rPr lang="en-ZA" smtClean="0"/>
              <a:t>2025/09/09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7A7388AF-5871-411C-8AC2-D2D8F5469041}" type="slidenum">
              <a:rPr lang="en-ZA" smtClean="0"/>
              <a:t>‹#›</a:t>
            </a:fld>
            <a:endParaRPr lang="en-ZA" dirty="0"/>
          </a:p>
        </p:txBody>
      </p:sp>
    </p:spTree>
    <p:extLst>
      <p:ext uri="{BB962C8B-B14F-4D97-AF65-F5344CB8AC3E}">
        <p14:creationId xmlns:p14="http://schemas.microsoft.com/office/powerpoint/2010/main" val="1599196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ZA" dirty="0"/>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EADC51-BA1A-4A58-A325-FFF2E7AC2367}" type="datetimeFigureOut">
              <a:rPr lang="en-ZA" smtClean="0"/>
              <a:t>2025/09/09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7A7388AF-5871-411C-8AC2-D2D8F5469041}" type="slidenum">
              <a:rPr lang="en-ZA" smtClean="0"/>
              <a:t>‹#›</a:t>
            </a:fld>
            <a:endParaRPr lang="en-ZA" dirty="0"/>
          </a:p>
        </p:txBody>
      </p:sp>
    </p:spTree>
    <p:extLst>
      <p:ext uri="{BB962C8B-B14F-4D97-AF65-F5344CB8AC3E}">
        <p14:creationId xmlns:p14="http://schemas.microsoft.com/office/powerpoint/2010/main" val="2861783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0" y="4564380"/>
            <a:ext cx="9144000" cy="579120"/>
          </a:xfrm>
          <a:prstGeom prst="rect">
            <a:avLst/>
          </a:prstGeom>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457200" y="1200151"/>
            <a:ext cx="8229600" cy="32438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9EADC51-BA1A-4A58-A325-FFF2E7AC2367}" type="datetimeFigureOut">
              <a:rPr lang="en-ZA" smtClean="0"/>
              <a:t>2025/09/09</a:t>
            </a:fld>
            <a:endParaRPr lang="en-ZA"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6553201" y="4767263"/>
            <a:ext cx="755103"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A7388AF-5871-411C-8AC2-D2D8F5469041}" type="slidenum">
              <a:rPr lang="en-ZA" smtClean="0"/>
              <a:t>‹#›</a:t>
            </a:fld>
            <a:endParaRPr lang="en-ZA" dirty="0"/>
          </a:p>
        </p:txBody>
      </p:sp>
      <p:pic>
        <p:nvPicPr>
          <p:cNvPr id="7" name="Picture 6">
            <a:extLst>
              <a:ext uri="{FF2B5EF4-FFF2-40B4-BE49-F238E27FC236}">
                <a16:creationId xmlns:a16="http://schemas.microsoft.com/office/drawing/2014/main" id="{9DA15474-8594-B29C-8626-A57DC8D0E461}"/>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0" y="4564380"/>
            <a:ext cx="9144000" cy="579120"/>
          </a:xfrm>
          <a:prstGeom prst="rect">
            <a:avLst/>
          </a:prstGeom>
        </p:spPr>
      </p:pic>
      <p:pic>
        <p:nvPicPr>
          <p:cNvPr id="9" name="Picture 8">
            <a:extLst>
              <a:ext uri="{FF2B5EF4-FFF2-40B4-BE49-F238E27FC236}">
                <a16:creationId xmlns:a16="http://schemas.microsoft.com/office/drawing/2014/main" id="{B9033886-2DB5-4642-5EF0-0BF27C346401}"/>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0" y="4564380"/>
            <a:ext cx="9144000" cy="579120"/>
          </a:xfrm>
          <a:prstGeom prst="rect">
            <a:avLst/>
          </a:prstGeom>
        </p:spPr>
      </p:pic>
    </p:spTree>
    <p:extLst>
      <p:ext uri="{BB962C8B-B14F-4D97-AF65-F5344CB8AC3E}">
        <p14:creationId xmlns:p14="http://schemas.microsoft.com/office/powerpoint/2010/main" val="416763465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hyperlink" Target="mailto:phillipsar@ufs.ac.za"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744468"/>
          </a:xfrm>
          <a:prstGeom prst="rect">
            <a:avLst/>
          </a:prstGeom>
        </p:spPr>
      </p:pic>
      <p:sp>
        <p:nvSpPr>
          <p:cNvPr id="13" name="Rectangle 12"/>
          <p:cNvSpPr/>
          <p:nvPr/>
        </p:nvSpPr>
        <p:spPr>
          <a:xfrm>
            <a:off x="0" y="1995646"/>
            <a:ext cx="9144000" cy="900000"/>
          </a:xfrm>
          <a:prstGeom prst="rect">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5" name="Slide Title"/>
          <p:cNvSpPr txBox="1">
            <a:spLocks/>
          </p:cNvSpPr>
          <p:nvPr/>
        </p:nvSpPr>
        <p:spPr>
          <a:xfrm>
            <a:off x="825" y="1971650"/>
            <a:ext cx="7613992" cy="962956"/>
          </a:xfrm>
          <a:prstGeom prst="rect">
            <a:avLst/>
          </a:prstGeom>
        </p:spPr>
        <p:txBody>
          <a:bodyPr wrap="square" anchor="ctr" anchorCtr="0">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algn="just">
              <a:lnSpc>
                <a:spcPct val="107000"/>
              </a:lnSpc>
              <a:spcAft>
                <a:spcPts val="800"/>
              </a:spcAft>
            </a:pPr>
            <a:r>
              <a:rPr lang="en-ZA" sz="1800" b="1" kern="100" dirty="0">
                <a:ln>
                  <a:solidFill>
                    <a:schemeClr val="tx1"/>
                  </a:solidFill>
                </a:ln>
                <a:solidFill>
                  <a:schemeClr val="bg1"/>
                </a:solidFill>
                <a:effectLst/>
                <a:latin typeface="Trade Gothic Next Heavy" panose="020F0502020204030204" pitchFamily="34" charset="0"/>
                <a:ea typeface="Aptos" panose="020B0004020202020204" pitchFamily="34" charset="0"/>
                <a:cs typeface="Times New Roman" panose="02020603050405020304" pitchFamily="18" charset="0"/>
              </a:rPr>
              <a:t>FROM RISK TO RESILIENCE: UNDERSTANDING THE CRIMINOGENIC RISK, PROTECTIVE FACTORS AND OCCULT DIMENSION OF YOUTH GANG SUBCULTURE IN THE FREE STATE PROVINCE</a:t>
            </a:r>
            <a:endParaRPr lang="en-US" sz="1800" kern="100" dirty="0">
              <a:ln>
                <a:solidFill>
                  <a:schemeClr val="tx1"/>
                </a:solidFill>
              </a:ln>
              <a:solidFill>
                <a:schemeClr val="bg1"/>
              </a:solidFill>
              <a:effectLst/>
              <a:latin typeface="Trade Gothic Next Heavy" panose="020F0502020204030204" pitchFamily="34" charset="0"/>
              <a:ea typeface="Aptos" panose="020B0004020202020204" pitchFamily="34" charset="0"/>
              <a:cs typeface="Times New Roman" panose="02020603050405020304" pitchFamily="18" charset="0"/>
            </a:endParaRPr>
          </a:p>
        </p:txBody>
      </p:sp>
      <p:sp>
        <p:nvSpPr>
          <p:cNvPr id="16" name="Round Same Side Corner Rectangle 1"/>
          <p:cNvSpPr/>
          <p:nvPr/>
        </p:nvSpPr>
        <p:spPr>
          <a:xfrm rot="16200000">
            <a:off x="7569000" y="1680646"/>
            <a:ext cx="1620000" cy="1530000"/>
          </a:xfrm>
          <a:custGeom>
            <a:avLst/>
            <a:gdLst>
              <a:gd name="connsiteX0" fmla="*/ 161568 w 1620000"/>
              <a:gd name="connsiteY0" fmla="*/ 0 h 1530000"/>
              <a:gd name="connsiteX1" fmla="*/ 1458432 w 1620000"/>
              <a:gd name="connsiteY1" fmla="*/ 0 h 1530000"/>
              <a:gd name="connsiteX2" fmla="*/ 1620000 w 1620000"/>
              <a:gd name="connsiteY2" fmla="*/ 161568 h 1530000"/>
              <a:gd name="connsiteX3" fmla="*/ 1620000 w 1620000"/>
              <a:gd name="connsiteY3" fmla="*/ 1530000 h 1530000"/>
              <a:gd name="connsiteX4" fmla="*/ 1620000 w 1620000"/>
              <a:gd name="connsiteY4" fmla="*/ 1530000 h 1530000"/>
              <a:gd name="connsiteX5" fmla="*/ 0 w 1620000"/>
              <a:gd name="connsiteY5" fmla="*/ 1530000 h 1530000"/>
              <a:gd name="connsiteX6" fmla="*/ 0 w 1620000"/>
              <a:gd name="connsiteY6" fmla="*/ 1530000 h 1530000"/>
              <a:gd name="connsiteX7" fmla="*/ 0 w 1620000"/>
              <a:gd name="connsiteY7" fmla="*/ 161568 h 1530000"/>
              <a:gd name="connsiteX8" fmla="*/ 161568 w 1620000"/>
              <a:gd name="connsiteY8" fmla="*/ 0 h 1530000"/>
              <a:gd name="connsiteX0" fmla="*/ 161568 w 1620000"/>
              <a:gd name="connsiteY0" fmla="*/ 0 h 1530000"/>
              <a:gd name="connsiteX1" fmla="*/ 1458432 w 1620000"/>
              <a:gd name="connsiteY1" fmla="*/ 0 h 1530000"/>
              <a:gd name="connsiteX2" fmla="*/ 1620000 w 1620000"/>
              <a:gd name="connsiteY2" fmla="*/ 161568 h 1530000"/>
              <a:gd name="connsiteX3" fmla="*/ 1620000 w 1620000"/>
              <a:gd name="connsiteY3" fmla="*/ 1530000 h 1530000"/>
              <a:gd name="connsiteX4" fmla="*/ 1620000 w 1620000"/>
              <a:gd name="connsiteY4" fmla="*/ 1530000 h 1530000"/>
              <a:gd name="connsiteX5" fmla="*/ 1051332 w 1620000"/>
              <a:gd name="connsiteY5" fmla="*/ 1530000 h 1530000"/>
              <a:gd name="connsiteX6" fmla="*/ 0 w 1620000"/>
              <a:gd name="connsiteY6" fmla="*/ 1530000 h 1530000"/>
              <a:gd name="connsiteX7" fmla="*/ 0 w 1620000"/>
              <a:gd name="connsiteY7" fmla="*/ 1530000 h 1530000"/>
              <a:gd name="connsiteX8" fmla="*/ 0 w 1620000"/>
              <a:gd name="connsiteY8" fmla="*/ 161568 h 1530000"/>
              <a:gd name="connsiteX9" fmla="*/ 161568 w 1620000"/>
              <a:gd name="connsiteY9" fmla="*/ 0 h 1530000"/>
              <a:gd name="connsiteX0" fmla="*/ 161568 w 1620000"/>
              <a:gd name="connsiteY0" fmla="*/ 0 h 1530000"/>
              <a:gd name="connsiteX1" fmla="*/ 1458432 w 1620000"/>
              <a:gd name="connsiteY1" fmla="*/ 0 h 1530000"/>
              <a:gd name="connsiteX2" fmla="*/ 1620000 w 1620000"/>
              <a:gd name="connsiteY2" fmla="*/ 161568 h 1530000"/>
              <a:gd name="connsiteX3" fmla="*/ 1620000 w 1620000"/>
              <a:gd name="connsiteY3" fmla="*/ 1530000 h 1530000"/>
              <a:gd name="connsiteX4" fmla="*/ 1620000 w 1620000"/>
              <a:gd name="connsiteY4" fmla="*/ 1530000 h 1530000"/>
              <a:gd name="connsiteX5" fmla="*/ 0 w 1620000"/>
              <a:gd name="connsiteY5" fmla="*/ 1530000 h 1530000"/>
              <a:gd name="connsiteX6" fmla="*/ 0 w 1620000"/>
              <a:gd name="connsiteY6" fmla="*/ 1530000 h 1530000"/>
              <a:gd name="connsiteX7" fmla="*/ 0 w 1620000"/>
              <a:gd name="connsiteY7" fmla="*/ 161568 h 1530000"/>
              <a:gd name="connsiteX8" fmla="*/ 161568 w 1620000"/>
              <a:gd name="connsiteY8" fmla="*/ 0 h 1530000"/>
              <a:gd name="connsiteX0" fmla="*/ 0 w 1711440"/>
              <a:gd name="connsiteY0" fmla="*/ 1530000 h 1621440"/>
              <a:gd name="connsiteX1" fmla="*/ 0 w 1711440"/>
              <a:gd name="connsiteY1" fmla="*/ 1530000 h 1621440"/>
              <a:gd name="connsiteX2" fmla="*/ 0 w 1711440"/>
              <a:gd name="connsiteY2" fmla="*/ 161568 h 1621440"/>
              <a:gd name="connsiteX3" fmla="*/ 161568 w 1711440"/>
              <a:gd name="connsiteY3" fmla="*/ 0 h 1621440"/>
              <a:gd name="connsiteX4" fmla="*/ 1458432 w 1711440"/>
              <a:gd name="connsiteY4" fmla="*/ 0 h 1621440"/>
              <a:gd name="connsiteX5" fmla="*/ 1620000 w 1711440"/>
              <a:gd name="connsiteY5" fmla="*/ 161568 h 1621440"/>
              <a:gd name="connsiteX6" fmla="*/ 1620000 w 1711440"/>
              <a:gd name="connsiteY6" fmla="*/ 1530000 h 1621440"/>
              <a:gd name="connsiteX7" fmla="*/ 1711440 w 1711440"/>
              <a:gd name="connsiteY7" fmla="*/ 1621440 h 1621440"/>
              <a:gd name="connsiteX0" fmla="*/ 0 w 1620000"/>
              <a:gd name="connsiteY0" fmla="*/ 1530000 h 1530000"/>
              <a:gd name="connsiteX1" fmla="*/ 0 w 1620000"/>
              <a:gd name="connsiteY1" fmla="*/ 1530000 h 1530000"/>
              <a:gd name="connsiteX2" fmla="*/ 0 w 1620000"/>
              <a:gd name="connsiteY2" fmla="*/ 161568 h 1530000"/>
              <a:gd name="connsiteX3" fmla="*/ 161568 w 1620000"/>
              <a:gd name="connsiteY3" fmla="*/ 0 h 1530000"/>
              <a:gd name="connsiteX4" fmla="*/ 1458432 w 1620000"/>
              <a:gd name="connsiteY4" fmla="*/ 0 h 1530000"/>
              <a:gd name="connsiteX5" fmla="*/ 1620000 w 1620000"/>
              <a:gd name="connsiteY5" fmla="*/ 161568 h 1530000"/>
              <a:gd name="connsiteX6" fmla="*/ 1620000 w 1620000"/>
              <a:gd name="connsiteY6" fmla="*/ 1530000 h 153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20000" h="1530000">
                <a:moveTo>
                  <a:pt x="0" y="1530000"/>
                </a:moveTo>
                <a:lnTo>
                  <a:pt x="0" y="1530000"/>
                </a:lnTo>
                <a:lnTo>
                  <a:pt x="0" y="161568"/>
                </a:lnTo>
                <a:cubicBezTo>
                  <a:pt x="0" y="72336"/>
                  <a:pt x="72336" y="0"/>
                  <a:pt x="161568" y="0"/>
                </a:cubicBezTo>
                <a:lnTo>
                  <a:pt x="1458432" y="0"/>
                </a:lnTo>
                <a:cubicBezTo>
                  <a:pt x="1547664" y="0"/>
                  <a:pt x="1620000" y="72336"/>
                  <a:pt x="1620000" y="161568"/>
                </a:cubicBezTo>
                <a:lnTo>
                  <a:pt x="1620000" y="1530000"/>
                </a:lnTo>
              </a:path>
            </a:pathLst>
          </a:cu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83000" y="2049646"/>
            <a:ext cx="792000" cy="792000"/>
          </a:xfrm>
          <a:prstGeom prst="rect">
            <a:avLst/>
          </a:prstGeom>
        </p:spPr>
      </p:pic>
      <p:sp>
        <p:nvSpPr>
          <p:cNvPr id="14" name="Shadow"/>
          <p:cNvSpPr/>
          <p:nvPr/>
        </p:nvSpPr>
        <p:spPr>
          <a:xfrm>
            <a:off x="0" y="2964782"/>
            <a:ext cx="7542592" cy="662110"/>
          </a:xfrm>
          <a:prstGeom prst="rect">
            <a:avLst/>
          </a:prstGeom>
          <a:gradFill>
            <a:gsLst>
              <a:gs pos="0">
                <a:schemeClr val="tx1">
                  <a:alpha val="50000"/>
                </a:schemeClr>
              </a:gs>
              <a:gs pos="100000">
                <a:schemeClr val="tx1">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ZA" sz="1600" b="1" dirty="0">
                <a:ln>
                  <a:solidFill>
                    <a:schemeClr val="tx1"/>
                  </a:solidFill>
                </a:ln>
                <a:solidFill>
                  <a:schemeClr val="bg1">
                    <a:lumMod val="95000"/>
                  </a:schemeClr>
                </a:solidFill>
              </a:rPr>
              <a:t>Dr A.R. Phillips</a:t>
            </a:r>
          </a:p>
          <a:p>
            <a:pPr algn="r"/>
            <a:r>
              <a:rPr lang="en-ZA" sz="1600" b="1" dirty="0">
                <a:ln>
                  <a:solidFill>
                    <a:schemeClr val="tx1"/>
                  </a:solidFill>
                </a:ln>
                <a:solidFill>
                  <a:schemeClr val="bg1">
                    <a:lumMod val="95000"/>
                  </a:schemeClr>
                </a:solidFill>
              </a:rPr>
              <a:t>University of the Free State</a:t>
            </a:r>
          </a:p>
          <a:p>
            <a:pPr algn="r"/>
            <a:r>
              <a:rPr lang="en-ZA" sz="1600" b="1" dirty="0">
                <a:ln>
                  <a:solidFill>
                    <a:schemeClr val="tx1"/>
                  </a:solidFill>
                </a:ln>
                <a:solidFill>
                  <a:schemeClr val="bg1">
                    <a:lumMod val="95000"/>
                  </a:schemeClr>
                </a:solidFill>
              </a:rPr>
              <a:t>ASASWEI Conference 2025</a:t>
            </a:r>
            <a:endParaRPr lang="en-ZA" b="1" dirty="0">
              <a:ln>
                <a:solidFill>
                  <a:schemeClr val="tx1"/>
                </a:solidFill>
              </a:ln>
              <a:solidFill>
                <a:schemeClr val="bg1">
                  <a:lumMod val="95000"/>
                </a:schemeClr>
              </a:solidFill>
            </a:endParaRPr>
          </a:p>
        </p:txBody>
      </p:sp>
      <p:sp>
        <p:nvSpPr>
          <p:cNvPr id="23" name="Top Design Element"/>
          <p:cNvSpPr/>
          <p:nvPr/>
        </p:nvSpPr>
        <p:spPr>
          <a:xfrm rot="10800000">
            <a:off x="2772000" y="0"/>
            <a:ext cx="3600000" cy="288000"/>
          </a:xfrm>
          <a:prstGeom prst="round2SameRect">
            <a:avLst>
              <a:gd name="adj1" fmla="val 35123"/>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pic>
        <p:nvPicPr>
          <p:cNvPr id="10" name="Corporate Strip"/>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81" y="3744468"/>
            <a:ext cx="9169138" cy="1408174"/>
          </a:xfrm>
          <a:prstGeom prst="rect">
            <a:avLst/>
          </a:prstGeom>
        </p:spPr>
      </p:pic>
      <p:sp>
        <p:nvSpPr>
          <p:cNvPr id="11" name="Contact Detail"/>
          <p:cNvSpPr txBox="1"/>
          <p:nvPr/>
        </p:nvSpPr>
        <p:spPr>
          <a:xfrm>
            <a:off x="323528" y="3812837"/>
            <a:ext cx="1231106" cy="307777"/>
          </a:xfrm>
          <a:prstGeom prst="rect">
            <a:avLst/>
          </a:prstGeom>
          <a:noFill/>
        </p:spPr>
        <p:txBody>
          <a:bodyPr wrap="none" lIns="0" tIns="0" rIns="0" bIns="0" rtlCol="0">
            <a:spAutoFit/>
          </a:bodyPr>
          <a:lstStyle/>
          <a:p>
            <a:r>
              <a:rPr lang="en-ZA" sz="1000" b="1" dirty="0">
                <a:solidFill>
                  <a:schemeClr val="bg1"/>
                </a:solidFill>
              </a:rPr>
              <a:t>phillipsar@ufs.ac.za</a:t>
            </a:r>
          </a:p>
          <a:p>
            <a:r>
              <a:rPr lang="en-ZA" sz="1000" b="1" dirty="0">
                <a:solidFill>
                  <a:schemeClr val="bg1"/>
                </a:solidFill>
              </a:rPr>
              <a:t>+27 (0)76 535 4422</a:t>
            </a:r>
          </a:p>
        </p:txBody>
      </p:sp>
    </p:spTree>
    <p:extLst>
      <p:ext uri="{BB962C8B-B14F-4D97-AF65-F5344CB8AC3E}">
        <p14:creationId xmlns:p14="http://schemas.microsoft.com/office/powerpoint/2010/main" val="3289826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30B80-99D7-05F4-7BF4-01679E8FBD19}"/>
              </a:ext>
            </a:extLst>
          </p:cNvPr>
          <p:cNvSpPr>
            <a:spLocks noGrp="1"/>
          </p:cNvSpPr>
          <p:nvPr>
            <p:ph type="title"/>
          </p:nvPr>
        </p:nvSpPr>
        <p:spPr/>
        <p:txBody>
          <a:bodyPr/>
          <a:lstStyle/>
          <a:p>
            <a:r>
              <a:rPr lang="en-ZA" dirty="0"/>
              <a:t>Thank you</a:t>
            </a:r>
            <a:endParaRPr lang="en-US" dirty="0"/>
          </a:p>
        </p:txBody>
      </p:sp>
      <p:sp>
        <p:nvSpPr>
          <p:cNvPr id="3" name="Text Placeholder 2">
            <a:extLst>
              <a:ext uri="{FF2B5EF4-FFF2-40B4-BE49-F238E27FC236}">
                <a16:creationId xmlns:a16="http://schemas.microsoft.com/office/drawing/2014/main" id="{8B4B37F5-35CF-3F05-4971-02773D51D95E}"/>
              </a:ext>
            </a:extLst>
          </p:cNvPr>
          <p:cNvSpPr>
            <a:spLocks noGrp="1"/>
          </p:cNvSpPr>
          <p:nvPr>
            <p:ph type="body" idx="1"/>
          </p:nvPr>
        </p:nvSpPr>
        <p:spPr/>
        <p:txBody>
          <a:bodyPr>
            <a:normAutofit fontScale="85000" lnSpcReduction="20000"/>
          </a:bodyPr>
          <a:lstStyle/>
          <a:p>
            <a:r>
              <a:rPr lang="en-US" dirty="0"/>
              <a:t>AR Phillips</a:t>
            </a:r>
          </a:p>
          <a:p>
            <a:r>
              <a:rPr lang="en-US" dirty="0"/>
              <a:t>Department of Criminology</a:t>
            </a:r>
          </a:p>
          <a:p>
            <a:r>
              <a:rPr lang="en-US" dirty="0"/>
              <a:t>University of the Free State</a:t>
            </a:r>
          </a:p>
          <a:p>
            <a:r>
              <a:rPr lang="en-US" dirty="0">
                <a:hlinkClick r:id="rId2"/>
              </a:rPr>
              <a:t>phillipsar@ufs.ac.za</a:t>
            </a:r>
            <a:r>
              <a:rPr lang="en-US" dirty="0"/>
              <a:t> </a:t>
            </a:r>
          </a:p>
        </p:txBody>
      </p:sp>
    </p:spTree>
    <p:extLst>
      <p:ext uri="{BB962C8B-B14F-4D97-AF65-F5344CB8AC3E}">
        <p14:creationId xmlns:p14="http://schemas.microsoft.com/office/powerpoint/2010/main" val="1773286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FFF6EFE-733A-5D3A-7326-384355B9FBE4}"/>
              </a:ext>
            </a:extLst>
          </p:cNvPr>
          <p:cNvSpPr>
            <a:spLocks noGrp="1"/>
          </p:cNvSpPr>
          <p:nvPr>
            <p:ph type="body" idx="1"/>
          </p:nvPr>
        </p:nvSpPr>
        <p:spPr>
          <a:xfrm>
            <a:off x="0" y="0"/>
            <a:ext cx="8712968" cy="648072"/>
          </a:xfrm>
        </p:spPr>
        <p:txBody>
          <a:bodyPr>
            <a:normAutofit/>
          </a:bodyPr>
          <a:lstStyle/>
          <a:p>
            <a:r>
              <a:rPr lang="en-ZA" sz="3200" dirty="0"/>
              <a:t>Background and rationale</a:t>
            </a:r>
            <a:endParaRPr lang="en-US" sz="3200" dirty="0"/>
          </a:p>
        </p:txBody>
      </p:sp>
      <p:graphicFrame>
        <p:nvGraphicFramePr>
          <p:cNvPr id="6" name="Content Placeholder 5">
            <a:extLst>
              <a:ext uri="{FF2B5EF4-FFF2-40B4-BE49-F238E27FC236}">
                <a16:creationId xmlns:a16="http://schemas.microsoft.com/office/drawing/2014/main" id="{99A342A1-6EF0-8B04-66DD-D0DF41E0DD52}"/>
              </a:ext>
            </a:extLst>
          </p:cNvPr>
          <p:cNvGraphicFramePr>
            <a:graphicFrameLocks noGrp="1"/>
          </p:cNvGraphicFramePr>
          <p:nvPr>
            <p:ph sz="half" idx="2"/>
            <p:extLst>
              <p:ext uri="{D42A27DB-BD31-4B8C-83A1-F6EECF244321}">
                <p14:modId xmlns:p14="http://schemas.microsoft.com/office/powerpoint/2010/main" val="1085609541"/>
              </p:ext>
            </p:extLst>
          </p:nvPr>
        </p:nvGraphicFramePr>
        <p:xfrm>
          <a:off x="107504" y="771550"/>
          <a:ext cx="5688632" cy="3744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a:extLst>
              <a:ext uri="{FF2B5EF4-FFF2-40B4-BE49-F238E27FC236}">
                <a16:creationId xmlns:a16="http://schemas.microsoft.com/office/drawing/2014/main" id="{683B50E3-77B0-D726-FFC8-95B6189147CA}"/>
              </a:ext>
            </a:extLst>
          </p:cNvPr>
          <p:cNvGraphicFramePr/>
          <p:nvPr>
            <p:extLst>
              <p:ext uri="{D42A27DB-BD31-4B8C-83A1-F6EECF244321}">
                <p14:modId xmlns:p14="http://schemas.microsoft.com/office/powerpoint/2010/main" val="45777801"/>
              </p:ext>
            </p:extLst>
          </p:nvPr>
        </p:nvGraphicFramePr>
        <p:xfrm>
          <a:off x="5940152" y="51470"/>
          <a:ext cx="3096344" cy="446449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04933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7CCA66C-A2FD-2349-3268-01DF483A5B2D}"/>
              </a:ext>
            </a:extLst>
          </p:cNvPr>
          <p:cNvGraphicFramePr>
            <a:graphicFrameLocks noGrp="1"/>
          </p:cNvGraphicFramePr>
          <p:nvPr>
            <p:ph idx="1"/>
            <p:extLst>
              <p:ext uri="{D42A27DB-BD31-4B8C-83A1-F6EECF244321}">
                <p14:modId xmlns:p14="http://schemas.microsoft.com/office/powerpoint/2010/main" val="1568878251"/>
              </p:ext>
            </p:extLst>
          </p:nvPr>
        </p:nvGraphicFramePr>
        <p:xfrm>
          <a:off x="457200" y="123478"/>
          <a:ext cx="8229600" cy="43199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5227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070318-02BD-4A48-79DC-737BDB64213F}"/>
              </a:ext>
            </a:extLst>
          </p:cNvPr>
          <p:cNvSpPr txBox="1"/>
          <p:nvPr/>
        </p:nvSpPr>
        <p:spPr>
          <a:xfrm>
            <a:off x="107504" y="-183299"/>
            <a:ext cx="8229600" cy="857250"/>
          </a:xfrm>
          <a:prstGeom prst="rect">
            <a:avLst/>
          </a:prstGeom>
        </p:spPr>
        <p:txBody>
          <a:bodyPr vert="horz" lIns="91440" tIns="45720" rIns="91440" bIns="45720" rtlCol="0" anchor="ctr">
            <a:normAutofit/>
          </a:bodyPr>
          <a:lstStyle/>
          <a:p>
            <a:pPr>
              <a:spcBef>
                <a:spcPct val="0"/>
              </a:spcBef>
              <a:spcAft>
                <a:spcPts val="600"/>
              </a:spcAft>
            </a:pPr>
            <a:r>
              <a:rPr lang="en-US" sz="3200" b="1" dirty="0">
                <a:ea typeface="+mj-ea"/>
                <a:cs typeface="+mj-cs"/>
              </a:rPr>
              <a:t>Methodology </a:t>
            </a:r>
            <a:endParaRPr lang="en-US" sz="3200" dirty="0">
              <a:ea typeface="+mj-ea"/>
              <a:cs typeface="+mj-cs"/>
            </a:endParaRPr>
          </a:p>
        </p:txBody>
      </p:sp>
      <p:sp>
        <p:nvSpPr>
          <p:cNvPr id="15" name="Content Placeholder 2">
            <a:extLst>
              <a:ext uri="{FF2B5EF4-FFF2-40B4-BE49-F238E27FC236}">
                <a16:creationId xmlns:a16="http://schemas.microsoft.com/office/drawing/2014/main" id="{A3110181-813C-1384-23BF-820545EA8D1F}"/>
              </a:ext>
            </a:extLst>
          </p:cNvPr>
          <p:cNvSpPr>
            <a:spLocks noGrp="1"/>
          </p:cNvSpPr>
          <p:nvPr>
            <p:ph sz="half" idx="1"/>
          </p:nvPr>
        </p:nvSpPr>
        <p:spPr>
          <a:xfrm>
            <a:off x="4499992" y="123478"/>
            <a:ext cx="4109842" cy="4253520"/>
          </a:xfrm>
        </p:spPr>
        <p:txBody>
          <a:bodyPr>
            <a:normAutofit fontScale="77500" lnSpcReduction="20000"/>
          </a:bodyPr>
          <a:lstStyle/>
          <a:p>
            <a:pPr marL="0" marR="0" lvl="0" indent="0" algn="just">
              <a:lnSpc>
                <a:spcPct val="107000"/>
              </a:lnSpc>
              <a:spcAft>
                <a:spcPts val="800"/>
              </a:spcAft>
              <a:buSzPts val="1000"/>
              <a:buNone/>
              <a:tabLst>
                <a:tab pos="457200" algn="l"/>
              </a:tabLst>
            </a:pPr>
            <a:r>
              <a:rPr lang="en-US" sz="1900" b="1" kern="0" dirty="0">
                <a:effectLst/>
                <a:ea typeface="Times New Roman" panose="02020603050405020304" pitchFamily="18" charset="0"/>
                <a:cs typeface="Times New Roman" panose="02020603050405020304" pitchFamily="18" charset="0"/>
              </a:rPr>
              <a:t>Data Collection:</a:t>
            </a:r>
            <a:endParaRPr lang="en-US" sz="1800" kern="100" dirty="0">
              <a:effectLst/>
              <a:ea typeface="Aptos" panose="020B0004020202020204" pitchFamily="34" charset="0"/>
              <a:cs typeface="Times New Roman" panose="02020603050405020304" pitchFamily="18" charset="0"/>
            </a:endParaRPr>
          </a:p>
          <a:p>
            <a:pPr indent="-285750" algn="just">
              <a:lnSpc>
                <a:spcPct val="107000"/>
              </a:lnSpc>
              <a:spcAft>
                <a:spcPts val="800"/>
              </a:spcAft>
              <a:buSzPts val="1000"/>
              <a:buFont typeface="Courier New" panose="02070309020205020404" pitchFamily="49" charset="0"/>
              <a:buChar char="o"/>
              <a:tabLst>
                <a:tab pos="914400" algn="l"/>
              </a:tabLst>
            </a:pPr>
            <a:r>
              <a:rPr lang="en-US" sz="1600" kern="0" dirty="0">
                <a:effectLst/>
                <a:ea typeface="Times New Roman" panose="02020603050405020304" pitchFamily="18" charset="0"/>
                <a:cs typeface="Times New Roman" panose="02020603050405020304" pitchFamily="18" charset="0"/>
              </a:rPr>
              <a:t>39 semi-structured interviews with offenders</a:t>
            </a:r>
          </a:p>
          <a:p>
            <a:pPr lvl="1" algn="just">
              <a:lnSpc>
                <a:spcPct val="107000"/>
              </a:lnSpc>
              <a:spcAft>
                <a:spcPts val="800"/>
              </a:spcAft>
              <a:buSzPts val="1000"/>
              <a:buFont typeface="Wingdings" panose="05000000000000000000" pitchFamily="2" charset="2"/>
              <a:buChar char="§"/>
              <a:tabLst>
                <a:tab pos="914400" algn="l"/>
              </a:tabLst>
            </a:pPr>
            <a:r>
              <a:rPr lang="en-US" sz="1400" kern="0" dirty="0">
                <a:ea typeface="Aptos" panose="020B0004020202020204" pitchFamily="34" charset="0"/>
                <a:cs typeface="Times New Roman" panose="02020603050405020304" pitchFamily="18" charset="0"/>
              </a:rPr>
              <a:t>23 Gang members and 16 offenders</a:t>
            </a:r>
          </a:p>
          <a:p>
            <a:pPr lvl="1" algn="just">
              <a:lnSpc>
                <a:spcPct val="107000"/>
              </a:lnSpc>
              <a:spcAft>
                <a:spcPts val="800"/>
              </a:spcAft>
              <a:buSzPts val="1000"/>
              <a:buFont typeface="Wingdings" panose="05000000000000000000" pitchFamily="2" charset="2"/>
              <a:buChar char="§"/>
              <a:tabLst>
                <a:tab pos="914400" algn="l"/>
              </a:tabLst>
            </a:pPr>
            <a:r>
              <a:rPr lang="en-US" sz="1400" kern="0" dirty="0">
                <a:effectLst/>
                <a:ea typeface="Aptos" panose="020B0004020202020204" pitchFamily="34" charset="0"/>
                <a:cs typeface="Times New Roman" panose="02020603050405020304" pitchFamily="18" charset="0"/>
              </a:rPr>
              <a:t>14 to 38 years</a:t>
            </a:r>
          </a:p>
          <a:p>
            <a:pPr indent="-285750" algn="just">
              <a:lnSpc>
                <a:spcPct val="107000"/>
              </a:lnSpc>
              <a:spcAft>
                <a:spcPts val="800"/>
              </a:spcAft>
              <a:buSzPts val="1000"/>
              <a:buFont typeface="Courier New" panose="02070309020205020404" pitchFamily="49" charset="0"/>
              <a:buChar char="o"/>
              <a:tabLst>
                <a:tab pos="914400" algn="l"/>
              </a:tabLst>
            </a:pPr>
            <a:r>
              <a:rPr lang="en-US" sz="1600" kern="0" dirty="0">
                <a:effectLst/>
                <a:ea typeface="Times New Roman" panose="02020603050405020304" pitchFamily="18" charset="0"/>
                <a:cs typeface="Times New Roman" panose="02020603050405020304" pitchFamily="18" charset="0"/>
              </a:rPr>
              <a:t>18 interviews with criminal justice professionals</a:t>
            </a:r>
          </a:p>
          <a:p>
            <a:pPr lvl="1" algn="just">
              <a:lnSpc>
                <a:spcPct val="107000"/>
              </a:lnSpc>
              <a:spcAft>
                <a:spcPts val="800"/>
              </a:spcAft>
              <a:buSzPts val="1000"/>
              <a:buFont typeface="Wingdings" panose="05000000000000000000" pitchFamily="2" charset="2"/>
              <a:buChar char="§"/>
              <a:tabLst>
                <a:tab pos="914400" algn="l"/>
              </a:tabLst>
            </a:pPr>
            <a:r>
              <a:rPr lang="en-US" sz="1400" kern="100" dirty="0">
                <a:effectLst/>
                <a:ea typeface="Aptos" panose="020B0004020202020204" pitchFamily="34" charset="0"/>
                <a:cs typeface="Times New Roman" panose="02020603050405020304" pitchFamily="18" charset="0"/>
              </a:rPr>
              <a:t>34 to 73 years</a:t>
            </a:r>
          </a:p>
          <a:p>
            <a:pPr lvl="1" algn="just">
              <a:lnSpc>
                <a:spcPct val="107000"/>
              </a:lnSpc>
              <a:spcAft>
                <a:spcPts val="800"/>
              </a:spcAft>
              <a:buSzPts val="1000"/>
              <a:buFont typeface="Wingdings" panose="05000000000000000000" pitchFamily="2" charset="2"/>
              <a:buChar char="§"/>
              <a:tabLst>
                <a:tab pos="914400" algn="l"/>
              </a:tabLst>
            </a:pPr>
            <a:r>
              <a:rPr lang="en-US" sz="1400" kern="100" dirty="0">
                <a:effectLst/>
                <a:ea typeface="Aptos" panose="020B0004020202020204" pitchFamily="34" charset="0"/>
                <a:cs typeface="Times New Roman" panose="02020603050405020304" pitchFamily="18" charset="0"/>
              </a:rPr>
              <a:t>Educators, social workers, nurses, correctional officials and childcare workers</a:t>
            </a:r>
          </a:p>
          <a:p>
            <a:pPr algn="just">
              <a:lnSpc>
                <a:spcPct val="107000"/>
              </a:lnSpc>
              <a:spcAft>
                <a:spcPts val="800"/>
              </a:spcAft>
              <a:buSzPts val="1000"/>
              <a:buFont typeface="Courier New" panose="02070309020205020404" pitchFamily="49" charset="0"/>
              <a:buChar char="o"/>
              <a:tabLst>
                <a:tab pos="914400" algn="l"/>
              </a:tabLst>
            </a:pPr>
            <a:r>
              <a:rPr lang="en-US" sz="1600" kern="0" dirty="0">
                <a:effectLst/>
                <a:ea typeface="Times New Roman" panose="02020603050405020304" pitchFamily="18" charset="0"/>
                <a:cs typeface="Times New Roman" panose="02020603050405020304" pitchFamily="18" charset="0"/>
              </a:rPr>
              <a:t>Reflexive thematic analysis of data </a:t>
            </a:r>
            <a:endParaRPr lang="en-US" sz="1500" kern="100" dirty="0">
              <a:effectLst/>
              <a:ea typeface="Aptos" panose="020B0004020202020204" pitchFamily="34" charset="0"/>
              <a:cs typeface="Times New Roman" panose="02020603050405020304" pitchFamily="18" charset="0"/>
            </a:endParaRPr>
          </a:p>
          <a:p>
            <a:pPr marL="342900" marR="0" lvl="0" indent="-342900" algn="just">
              <a:lnSpc>
                <a:spcPct val="107000"/>
              </a:lnSpc>
              <a:spcAft>
                <a:spcPts val="800"/>
              </a:spcAft>
              <a:buSzPts val="1000"/>
              <a:buFont typeface="Symbol" panose="05050102010706020507" pitchFamily="18" charset="2"/>
              <a:buChar char=""/>
              <a:tabLst>
                <a:tab pos="457200" algn="l"/>
              </a:tabLst>
            </a:pPr>
            <a:endParaRPr lang="en-US" sz="1200" b="1" kern="0" dirty="0">
              <a:effectLst/>
              <a:ea typeface="Times New Roman" panose="02020603050405020304" pitchFamily="18" charset="0"/>
              <a:cs typeface="Times New Roman" panose="02020603050405020304" pitchFamily="18" charset="0"/>
            </a:endParaRPr>
          </a:p>
          <a:p>
            <a:pPr marL="0" marR="0" lvl="0" indent="0" algn="just">
              <a:lnSpc>
                <a:spcPct val="107000"/>
              </a:lnSpc>
              <a:spcAft>
                <a:spcPts val="800"/>
              </a:spcAft>
              <a:buSzPts val="1000"/>
              <a:buNone/>
              <a:tabLst>
                <a:tab pos="457200" algn="l"/>
              </a:tabLst>
            </a:pPr>
            <a:r>
              <a:rPr lang="en-US" sz="1900" b="1" kern="0" dirty="0">
                <a:effectLst/>
                <a:ea typeface="Times New Roman" panose="02020603050405020304" pitchFamily="18" charset="0"/>
                <a:cs typeface="Times New Roman" panose="02020603050405020304" pitchFamily="18" charset="0"/>
              </a:rPr>
              <a:t>Ethical Considerations:</a:t>
            </a:r>
            <a:endParaRPr lang="en-US" sz="1800" kern="100" dirty="0">
              <a:effectLst/>
              <a:ea typeface="Aptos" panose="020B0004020202020204" pitchFamily="34" charset="0"/>
              <a:cs typeface="Times New Roman" panose="02020603050405020304" pitchFamily="18" charset="0"/>
            </a:endParaRPr>
          </a:p>
          <a:p>
            <a:pPr indent="-285750" algn="just">
              <a:lnSpc>
                <a:spcPct val="107000"/>
              </a:lnSpc>
              <a:spcAft>
                <a:spcPts val="800"/>
              </a:spcAft>
              <a:buSzPts val="1000"/>
              <a:buFont typeface="Courier New" panose="02070309020205020404" pitchFamily="49" charset="0"/>
              <a:buChar char="o"/>
              <a:tabLst>
                <a:tab pos="914400" algn="l"/>
              </a:tabLst>
            </a:pPr>
            <a:r>
              <a:rPr lang="en-US" sz="1600" kern="0" dirty="0">
                <a:ea typeface="Times New Roman" panose="02020603050405020304" pitchFamily="18" charset="0"/>
                <a:cs typeface="Times New Roman" panose="02020603050405020304" pitchFamily="18" charset="0"/>
              </a:rPr>
              <a:t>C</a:t>
            </a:r>
            <a:r>
              <a:rPr lang="en-US" sz="1600" kern="0" dirty="0">
                <a:effectLst/>
                <a:ea typeface="Times New Roman" panose="02020603050405020304" pitchFamily="18" charset="0"/>
                <a:cs typeface="Times New Roman" panose="02020603050405020304" pitchFamily="18" charset="0"/>
              </a:rPr>
              <a:t>onfidentiality and anonymity of participants</a:t>
            </a:r>
            <a:endParaRPr lang="en-US" sz="1500" kern="100" dirty="0">
              <a:effectLst/>
              <a:ea typeface="Aptos" panose="020B0004020202020204" pitchFamily="34" charset="0"/>
              <a:cs typeface="Times New Roman" panose="02020603050405020304" pitchFamily="18" charset="0"/>
            </a:endParaRPr>
          </a:p>
          <a:p>
            <a:pPr indent="-285750" algn="just">
              <a:lnSpc>
                <a:spcPct val="107000"/>
              </a:lnSpc>
              <a:spcAft>
                <a:spcPts val="800"/>
              </a:spcAft>
              <a:buSzPts val="1000"/>
              <a:buFont typeface="Courier New" panose="02070309020205020404" pitchFamily="49" charset="0"/>
              <a:buChar char="o"/>
              <a:tabLst>
                <a:tab pos="914400" algn="l"/>
              </a:tabLst>
            </a:pPr>
            <a:r>
              <a:rPr lang="en-US" sz="1600" kern="0" dirty="0">
                <a:effectLst/>
                <a:ea typeface="Times New Roman" panose="02020603050405020304" pitchFamily="18" charset="0"/>
                <a:cs typeface="Times New Roman" panose="02020603050405020304" pitchFamily="18" charset="0"/>
              </a:rPr>
              <a:t>Gaining informed voluntary written consent</a:t>
            </a:r>
            <a:endParaRPr lang="en-US" sz="1500" kern="100" dirty="0">
              <a:effectLst/>
              <a:ea typeface="Aptos" panose="020B0004020202020204" pitchFamily="34" charset="0"/>
              <a:cs typeface="Times New Roman" panose="02020603050405020304" pitchFamily="18" charset="0"/>
            </a:endParaRPr>
          </a:p>
          <a:p>
            <a:pPr indent="-285750" algn="just">
              <a:lnSpc>
                <a:spcPct val="107000"/>
              </a:lnSpc>
              <a:spcAft>
                <a:spcPts val="800"/>
              </a:spcAft>
              <a:buSzPts val="1000"/>
              <a:buFont typeface="Courier New" panose="02070309020205020404" pitchFamily="49" charset="0"/>
              <a:buChar char="o"/>
              <a:tabLst>
                <a:tab pos="914400" algn="l"/>
              </a:tabLst>
            </a:pPr>
            <a:r>
              <a:rPr lang="en-US" sz="1600" kern="0" dirty="0">
                <a:effectLst/>
                <a:ea typeface="Times New Roman" panose="02020603050405020304" pitchFamily="18" charset="0"/>
                <a:cs typeface="Times New Roman" panose="02020603050405020304" pitchFamily="18" charset="0"/>
              </a:rPr>
              <a:t>Credibility and trustworthiness of data</a:t>
            </a:r>
            <a:endParaRPr lang="en-US" sz="1500" kern="100" dirty="0">
              <a:ea typeface="Times New Roman" panose="02020603050405020304" pitchFamily="18" charset="0"/>
              <a:cs typeface="Times New Roman" panose="02020603050405020304" pitchFamily="18" charset="0"/>
            </a:endParaRPr>
          </a:p>
          <a:p>
            <a:pPr indent="-285750" algn="just">
              <a:lnSpc>
                <a:spcPct val="107000"/>
              </a:lnSpc>
              <a:spcAft>
                <a:spcPts val="800"/>
              </a:spcAft>
              <a:buSzPts val="1000"/>
              <a:buFont typeface="Courier New" panose="02070309020205020404" pitchFamily="49" charset="0"/>
              <a:buChar char="o"/>
              <a:tabLst>
                <a:tab pos="914400" algn="l"/>
              </a:tabLst>
            </a:pPr>
            <a:r>
              <a:rPr lang="en-US" sz="1600" kern="0" dirty="0">
                <a:effectLst/>
                <a:ea typeface="Times New Roman" panose="02020603050405020304" pitchFamily="18" charset="0"/>
              </a:rPr>
              <a:t>Ethical clearance</a:t>
            </a:r>
            <a:endParaRPr lang="en-US" sz="4400" kern="0" dirty="0">
              <a:effectLst/>
              <a:ea typeface="Times New Roman" panose="02020603050405020304" pitchFamily="18" charset="0"/>
            </a:endParaRPr>
          </a:p>
        </p:txBody>
      </p:sp>
      <p:graphicFrame>
        <p:nvGraphicFramePr>
          <p:cNvPr id="11" name="Content Placeholder 8">
            <a:extLst>
              <a:ext uri="{FF2B5EF4-FFF2-40B4-BE49-F238E27FC236}">
                <a16:creationId xmlns:a16="http://schemas.microsoft.com/office/drawing/2014/main" id="{7FE91F5E-14EB-8E4F-8CB0-454137A12E94}"/>
              </a:ext>
            </a:extLst>
          </p:cNvPr>
          <p:cNvGraphicFramePr>
            <a:graphicFrameLocks noGrp="1"/>
          </p:cNvGraphicFramePr>
          <p:nvPr>
            <p:ph sz="half" idx="2"/>
            <p:extLst>
              <p:ext uri="{D42A27DB-BD31-4B8C-83A1-F6EECF244321}">
                <p14:modId xmlns:p14="http://schemas.microsoft.com/office/powerpoint/2010/main" val="791154503"/>
              </p:ext>
            </p:extLst>
          </p:nvPr>
        </p:nvGraphicFramePr>
        <p:xfrm>
          <a:off x="107504" y="411510"/>
          <a:ext cx="4182616" cy="4104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Straight Connector 3">
            <a:extLst>
              <a:ext uri="{FF2B5EF4-FFF2-40B4-BE49-F238E27FC236}">
                <a16:creationId xmlns:a16="http://schemas.microsoft.com/office/drawing/2014/main" id="{F90EA685-171F-D9C4-F6BE-8649B90EB9A6}"/>
              </a:ext>
            </a:extLst>
          </p:cNvPr>
          <p:cNvCxnSpPr/>
          <p:nvPr/>
        </p:nvCxnSpPr>
        <p:spPr>
          <a:xfrm>
            <a:off x="4222304" y="123478"/>
            <a:ext cx="0" cy="4320480"/>
          </a:xfrm>
          <a:prstGeom prst="line">
            <a:avLst/>
          </a:prstGeom>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3755552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F5752-C759-DECA-5B92-5B2A101F6A2E}"/>
              </a:ext>
            </a:extLst>
          </p:cNvPr>
          <p:cNvSpPr>
            <a:spLocks noGrp="1"/>
          </p:cNvSpPr>
          <p:nvPr>
            <p:ph type="title"/>
          </p:nvPr>
        </p:nvSpPr>
        <p:spPr>
          <a:xfrm>
            <a:off x="3860" y="12606"/>
            <a:ext cx="8229600" cy="470912"/>
          </a:xfrm>
        </p:spPr>
        <p:txBody>
          <a:bodyPr>
            <a:noAutofit/>
          </a:bodyPr>
          <a:lstStyle/>
          <a:p>
            <a:pPr algn="l"/>
            <a:r>
              <a:rPr lang="en-US" sz="3200" b="1" dirty="0"/>
              <a:t>Key findings</a:t>
            </a:r>
          </a:p>
        </p:txBody>
      </p:sp>
      <p:graphicFrame>
        <p:nvGraphicFramePr>
          <p:cNvPr id="10" name="Content Placeholder 9">
            <a:extLst>
              <a:ext uri="{FF2B5EF4-FFF2-40B4-BE49-F238E27FC236}">
                <a16:creationId xmlns:a16="http://schemas.microsoft.com/office/drawing/2014/main" id="{7B6C15D0-AFD1-091F-1DB5-A04B0FD5575C}"/>
              </a:ext>
            </a:extLst>
          </p:cNvPr>
          <p:cNvGraphicFramePr>
            <a:graphicFrameLocks noGrp="1"/>
          </p:cNvGraphicFramePr>
          <p:nvPr>
            <p:ph sz="half" idx="1"/>
            <p:extLst>
              <p:ext uri="{D42A27DB-BD31-4B8C-83A1-F6EECF244321}">
                <p14:modId xmlns:p14="http://schemas.microsoft.com/office/powerpoint/2010/main" val="3821542250"/>
              </p:ext>
            </p:extLst>
          </p:nvPr>
        </p:nvGraphicFramePr>
        <p:xfrm>
          <a:off x="35495" y="555527"/>
          <a:ext cx="4612705" cy="3960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BA84CBA3-48B7-CD2B-10D5-C729F9344EBB}"/>
              </a:ext>
            </a:extLst>
          </p:cNvPr>
          <p:cNvSpPr>
            <a:spLocks noGrp="1"/>
          </p:cNvSpPr>
          <p:nvPr>
            <p:ph sz="half" idx="2"/>
          </p:nvPr>
        </p:nvSpPr>
        <p:spPr>
          <a:xfrm>
            <a:off x="4788024" y="874514"/>
            <a:ext cx="4038600" cy="3394472"/>
          </a:xfrm>
        </p:spPr>
        <p:txBody>
          <a:bodyPr>
            <a:normAutofit lnSpcReduction="10000"/>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800" b="0" i="1" u="none" strike="noStrike" kern="1200" cap="none" spc="0" normalizeH="0" baseline="0" noProof="0" dirty="0">
                <a:ln>
                  <a:noFill/>
                </a:ln>
                <a:effectLst/>
                <a:uLnTx/>
                <a:uFillTx/>
                <a:latin typeface="Times New Roman" panose="02020603050405020304" pitchFamily="18" charset="0"/>
                <a:ea typeface="Cambria" panose="02040503050406030204" pitchFamily="18" charset="0"/>
                <a:cs typeface="+mn-cs"/>
              </a:rPr>
              <a:t>O9: When I am going to school, I need to get some sort of protection because I go to a school where there are </a:t>
            </a:r>
            <a:r>
              <a:rPr kumimoji="0" lang="en-US" sz="1800" b="0" i="1" u="none" strike="noStrike" kern="1200" cap="none" spc="0" normalizeH="0" baseline="0" noProof="0" dirty="0" err="1">
                <a:ln>
                  <a:noFill/>
                </a:ln>
                <a:effectLst/>
                <a:uLnTx/>
                <a:uFillTx/>
                <a:latin typeface="Times New Roman" panose="02020603050405020304" pitchFamily="18" charset="0"/>
                <a:ea typeface="Cambria" panose="02040503050406030204" pitchFamily="18" charset="0"/>
                <a:cs typeface="+mn-cs"/>
              </a:rPr>
              <a:t>Maromas</a:t>
            </a:r>
            <a:r>
              <a:rPr kumimoji="0" lang="en-US" sz="1800" b="0" i="1" u="none" strike="noStrike" kern="1200" cap="none" spc="0" normalizeH="0" baseline="0" noProof="0" dirty="0">
                <a:ln>
                  <a:noFill/>
                </a:ln>
                <a:effectLst/>
                <a:uLnTx/>
                <a:uFillTx/>
                <a:latin typeface="Times New Roman" panose="02020603050405020304" pitchFamily="18" charset="0"/>
                <a:ea typeface="Cambria" panose="02040503050406030204" pitchFamily="18" charset="0"/>
                <a:cs typeface="+mn-cs"/>
              </a:rPr>
              <a:t>, so the best way for me to go to school was to join BTKs so I can get protection.</a:t>
            </a:r>
          </a:p>
          <a:p>
            <a:endParaRPr lang="en-US" dirty="0"/>
          </a:p>
          <a:p>
            <a:pPr marL="0" marR="0" lvl="0" indent="0" algn="just" defTabSz="914400" rtl="0" eaLnBrk="1" fontAlgn="auto" latinLnBrk="0" hangingPunct="1">
              <a:lnSpc>
                <a:spcPct val="115000"/>
              </a:lnSpc>
              <a:spcBef>
                <a:spcPts val="0"/>
              </a:spcBef>
              <a:spcAft>
                <a:spcPts val="0"/>
              </a:spcAft>
              <a:buClrTx/>
              <a:buSzTx/>
              <a:buFont typeface="Arial" pitchFamily="34" charset="0"/>
              <a:buNone/>
              <a:tabLst/>
              <a:defRPr/>
            </a:pPr>
            <a:r>
              <a:rPr kumimoji="0" lang="en-US" sz="1800" b="0" i="1" u="none" strike="noStrike" kern="1200" cap="none" spc="0" normalizeH="0" baseline="0" noProof="0" dirty="0">
                <a:ln>
                  <a:noFill/>
                </a:ln>
                <a:effectLst/>
                <a:uLnTx/>
                <a:uFillTx/>
                <a:latin typeface="Times New Roman" panose="02020603050405020304" pitchFamily="18" charset="0"/>
                <a:ea typeface="Cambria" panose="02040503050406030204" pitchFamily="18" charset="0"/>
                <a:cs typeface="Times New Roman" panose="02020603050405020304" pitchFamily="18" charset="0"/>
              </a:rPr>
              <a:t>O15: Where I come from, certain areas is for BTKs, other areas is for Romans. We grow up in such society, you can’t go to another side so you must join a gang. It’s for protection.</a:t>
            </a:r>
          </a:p>
          <a:p>
            <a:endParaRPr lang="en-US" dirty="0"/>
          </a:p>
        </p:txBody>
      </p:sp>
    </p:spTree>
    <p:extLst>
      <p:ext uri="{BB962C8B-B14F-4D97-AF65-F5344CB8AC3E}">
        <p14:creationId xmlns:p14="http://schemas.microsoft.com/office/powerpoint/2010/main" val="3000302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4945A2B5-EEE9-9C3D-762B-1289BEE2C841}"/>
              </a:ext>
            </a:extLst>
          </p:cNvPr>
          <p:cNvGraphicFramePr/>
          <p:nvPr>
            <p:extLst>
              <p:ext uri="{D42A27DB-BD31-4B8C-83A1-F6EECF244321}">
                <p14:modId xmlns:p14="http://schemas.microsoft.com/office/powerpoint/2010/main" val="1923464601"/>
              </p:ext>
            </p:extLst>
          </p:nvPr>
        </p:nvGraphicFramePr>
        <p:xfrm>
          <a:off x="107504" y="107702"/>
          <a:ext cx="8856984" cy="44802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9371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a:extLst>
              <a:ext uri="{FF2B5EF4-FFF2-40B4-BE49-F238E27FC236}">
                <a16:creationId xmlns:a16="http://schemas.microsoft.com/office/drawing/2014/main" id="{7B6C15D0-AFD1-091F-1DB5-A04B0FD5575C}"/>
              </a:ext>
            </a:extLst>
          </p:cNvPr>
          <p:cNvGraphicFramePr>
            <a:graphicFrameLocks noGrp="1"/>
          </p:cNvGraphicFramePr>
          <p:nvPr>
            <p:ph idx="1"/>
            <p:extLst>
              <p:ext uri="{D42A27DB-BD31-4B8C-83A1-F6EECF244321}">
                <p14:modId xmlns:p14="http://schemas.microsoft.com/office/powerpoint/2010/main" val="2795082868"/>
              </p:ext>
            </p:extLst>
          </p:nvPr>
        </p:nvGraphicFramePr>
        <p:xfrm>
          <a:off x="107504" y="51470"/>
          <a:ext cx="8928992"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0404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ABD8AA3D-3D11-6D8A-78F6-6E087AB1FDDB}"/>
              </a:ext>
            </a:extLst>
          </p:cNvPr>
          <p:cNvGraphicFramePr/>
          <p:nvPr>
            <p:extLst>
              <p:ext uri="{D42A27DB-BD31-4B8C-83A1-F6EECF244321}">
                <p14:modId xmlns:p14="http://schemas.microsoft.com/office/powerpoint/2010/main" val="3211392515"/>
              </p:ext>
            </p:extLst>
          </p:nvPr>
        </p:nvGraphicFramePr>
        <p:xfrm>
          <a:off x="107504" y="123478"/>
          <a:ext cx="8856984"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1833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3753C-DA2D-2B66-EE7F-1080CCEDB9F6}"/>
              </a:ext>
            </a:extLst>
          </p:cNvPr>
          <p:cNvSpPr>
            <a:spLocks noGrp="1"/>
          </p:cNvSpPr>
          <p:nvPr>
            <p:ph type="title"/>
          </p:nvPr>
        </p:nvSpPr>
        <p:spPr>
          <a:xfrm>
            <a:off x="24275" y="30663"/>
            <a:ext cx="8229600" cy="668879"/>
          </a:xfrm>
        </p:spPr>
        <p:txBody>
          <a:bodyPr>
            <a:normAutofit/>
          </a:bodyPr>
          <a:lstStyle/>
          <a:p>
            <a:pPr algn="l"/>
            <a:r>
              <a:rPr lang="en-US" sz="3200" b="1" dirty="0"/>
              <a:t>Concluding remarks</a:t>
            </a:r>
          </a:p>
        </p:txBody>
      </p:sp>
      <p:graphicFrame>
        <p:nvGraphicFramePr>
          <p:cNvPr id="4" name="Content Placeholder 3">
            <a:extLst>
              <a:ext uri="{FF2B5EF4-FFF2-40B4-BE49-F238E27FC236}">
                <a16:creationId xmlns:a16="http://schemas.microsoft.com/office/drawing/2014/main" id="{3D08BB92-D7B2-5B10-70A6-DE323132A57F}"/>
              </a:ext>
            </a:extLst>
          </p:cNvPr>
          <p:cNvGraphicFramePr>
            <a:graphicFrameLocks noGrp="1"/>
          </p:cNvGraphicFramePr>
          <p:nvPr>
            <p:ph idx="1"/>
            <p:extLst>
              <p:ext uri="{D42A27DB-BD31-4B8C-83A1-F6EECF244321}">
                <p14:modId xmlns:p14="http://schemas.microsoft.com/office/powerpoint/2010/main" val="823360019"/>
              </p:ext>
            </p:extLst>
          </p:nvPr>
        </p:nvGraphicFramePr>
        <p:xfrm>
          <a:off x="107504" y="699542"/>
          <a:ext cx="8856984" cy="3744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2634617"/>
      </p:ext>
    </p:extLst>
  </p:cSld>
  <p:clrMapOvr>
    <a:masterClrMapping/>
  </p:clrMapOvr>
</p:sld>
</file>

<file path=ppt/theme/theme1.xml><?xml version="1.0" encoding="utf-8"?>
<a:theme xmlns:a="http://schemas.openxmlformats.org/drawingml/2006/main" name="UFS">
  <a:themeElements>
    <a:clrScheme name="UFS Primary">
      <a:dk1>
        <a:sysClr val="windowText" lastClr="000000"/>
      </a:dk1>
      <a:lt1>
        <a:sysClr val="window" lastClr="FFFFFF"/>
      </a:lt1>
      <a:dk2>
        <a:srgbClr val="7F7F7F"/>
      </a:dk2>
      <a:lt2>
        <a:srgbClr val="FFFFFF"/>
      </a:lt2>
      <a:accent1>
        <a:srgbClr val="0F204B"/>
      </a:accent1>
      <a:accent2>
        <a:srgbClr val="A71930"/>
      </a:accent2>
      <a:accent3>
        <a:srgbClr val="00675A"/>
      </a:accent3>
      <a:accent4>
        <a:srgbClr val="490E6F"/>
      </a:accent4>
      <a:accent5>
        <a:srgbClr val="0039A7"/>
      </a:accent5>
      <a:accent6>
        <a:srgbClr val="EA8400"/>
      </a:accent6>
      <a:hlink>
        <a:srgbClr val="A71930"/>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UFS" id="{2B5B169D-18F8-4462-80FD-E8FBCA7B8675}" vid="{09F17914-076C-4E28-96E3-2E83459C3A7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file>

<file path=customXml/item2.xml><?xml version="1.0" encoding="utf-8"?>
<p:properties xmlns:p="http://schemas.microsoft.com/office/2006/metadata/properties" xmlns:xsi="http://www.w3.org/2001/XMLSchema-instance" xmlns:pc="http://schemas.microsoft.com/office/infopath/2007/PartnerControls">
  <documentManagement>
    <Language xmlns="c6ec084a-b98f-4399-b421-8b05f7ba3a93">Afrikaans</Language>
    <lcf76f155ced4ddcb4097134ff3c332f xmlns="c6ec084a-b98f-4399-b421-8b05f7ba3a93">
      <Terms xmlns="http://schemas.microsoft.com/office/infopath/2007/PartnerControls"/>
    </lcf76f155ced4ddcb4097134ff3c332f>
    <Sort_x0020_order xmlns="c6ec084a-b98f-4399-b421-8b05f7ba3a93" xsi:nil="true"/>
    <TaxCatchAll xmlns="2e17b6d9-a30c-4ee1-b521-635a6477c378" xsi:nil="true"/>
    <Titel xmlns="c6ec084a-b98f-4399-b421-8b05f7ba3a9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055C5E6CDE09C4EB40A0C0482D2EF3D" ma:contentTypeVersion="87" ma:contentTypeDescription="Create a new document." ma:contentTypeScope="" ma:versionID="c53c0caca4d7a6c40af9adac960413c4">
  <xsd:schema xmlns:xsd="http://www.w3.org/2001/XMLSchema" xmlns:xs="http://www.w3.org/2001/XMLSchema" xmlns:p="http://schemas.microsoft.com/office/2006/metadata/properties" xmlns:ns2="2e17b6d9-a30c-4ee1-b521-635a6477c378" xmlns:ns3="c6ec084a-b98f-4399-b421-8b05f7ba3a93" targetNamespace="http://schemas.microsoft.com/office/2006/metadata/properties" ma:root="true" ma:fieldsID="b405cfe3ad021d077f2f58e1dba6333a" ns2:_="" ns3:_="">
    <xsd:import namespace="2e17b6d9-a30c-4ee1-b521-635a6477c378"/>
    <xsd:import namespace="c6ec084a-b98f-4399-b421-8b05f7ba3a93"/>
    <xsd:element name="properties">
      <xsd:complexType>
        <xsd:sequence>
          <xsd:element name="documentManagement">
            <xsd:complexType>
              <xsd:all>
                <xsd:element ref="ns2:_dlc_DocId" minOccurs="0"/>
                <xsd:element ref="ns2:_dlc_DocIdUrl" minOccurs="0"/>
                <xsd:element ref="ns2:_dlc_DocIdPersistId" minOccurs="0"/>
                <xsd:element ref="ns3:Sort_x0020_order" minOccurs="0"/>
                <xsd:element ref="ns3:Language" minOccurs="0"/>
                <xsd:element ref="ns3:Titel"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2:SharedWithUsers" minOccurs="0"/>
                <xsd:element ref="ns2:SharedWithDetails"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17b6d9-a30c-4ee1-b521-635a6477c37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TaxCatchAll" ma:index="28" nillable="true" ma:displayName="Taxonomy Catch All Column" ma:hidden="true" ma:list="{e105e2bf-d8c5-4182-a752-8d28c4832cec}" ma:internalName="TaxCatchAll" ma:showField="CatchAllData" ma:web="2e17b6d9-a30c-4ee1-b521-635a6477c37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ec084a-b98f-4399-b421-8b05f7ba3a93" elementFormDefault="qualified">
    <xsd:import namespace="http://schemas.microsoft.com/office/2006/documentManagement/types"/>
    <xsd:import namespace="http://schemas.microsoft.com/office/infopath/2007/PartnerControls"/>
    <xsd:element name="Sort_x0020_order" ma:index="11" nillable="true" ma:displayName="Sort Order" ma:internalName="Sort_x0020_order" ma:readOnly="false">
      <xsd:simpleType>
        <xsd:restriction base="dms:Text">
          <xsd:maxLength value="5"/>
        </xsd:restriction>
      </xsd:simpleType>
    </xsd:element>
    <xsd:element name="Language" ma:index="12" nillable="true" ma:displayName="Language" ma:default="Afrikaans" ma:format="Dropdown" ma:internalName="Language" ma:readOnly="false">
      <xsd:simpleType>
        <xsd:restriction base="dms:Choice">
          <xsd:enumeration value="Afrikaans"/>
          <xsd:enumeration value="Bilingual"/>
          <xsd:enumeration value="English"/>
        </xsd:restriction>
      </xsd:simpleType>
    </xsd:element>
    <xsd:element name="Titel" ma:index="13" nillable="true" ma:displayName="Titel" ma:internalName="Titel" ma:readOnly="false">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5" nillable="true" ma:displayName="Length (seconds)"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2386c9f1-85a7-427c-99b8-c162cb69bdd6"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28B173-A8E7-49D7-97F1-16165F5BC1C6}">
  <ds:schemaRefs>
    <ds:schemaRef ds:uri="http://schemas.microsoft.com/sharepoint/events"/>
  </ds:schemaRefs>
</ds:datastoreItem>
</file>

<file path=customXml/itemProps2.xml><?xml version="1.0" encoding="utf-8"?>
<ds:datastoreItem xmlns:ds="http://schemas.openxmlformats.org/officeDocument/2006/customXml" ds:itemID="{D3C8DB6C-7C2E-42EE-B019-567B5EFE742E}">
  <ds:schemaRefs>
    <ds:schemaRef ds:uri="http://schemas.microsoft.com/office/2006/metadata/properties"/>
    <ds:schemaRef ds:uri="http://schemas.microsoft.com/office/infopath/2007/PartnerControls"/>
    <ds:schemaRef ds:uri="c6ec084a-b98f-4399-b421-8b05f7ba3a93"/>
    <ds:schemaRef ds:uri="2e17b6d9-a30c-4ee1-b521-635a6477c378"/>
  </ds:schemaRefs>
</ds:datastoreItem>
</file>

<file path=customXml/itemProps3.xml><?xml version="1.0" encoding="utf-8"?>
<ds:datastoreItem xmlns:ds="http://schemas.openxmlformats.org/officeDocument/2006/customXml" ds:itemID="{CDC28C3B-059D-4538-B13D-306EBF0A49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e17b6d9-a30c-4ee1-b521-635a6477c378"/>
    <ds:schemaRef ds:uri="c6ec084a-b98f-4399-b421-8b05f7ba3a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F1274AD4-8E46-4C2D-A4CD-DA6A1D0E62CF}">
  <ds:schemaRefs>
    <ds:schemaRef ds:uri="http://schemas.microsoft.com/sharepoint/v3/contenttype/forms"/>
  </ds:schemaRefs>
</ds:datastoreItem>
</file>

<file path=docMetadata/LabelInfo.xml><?xml version="1.0" encoding="utf-8"?>
<clbl:labelList xmlns:clbl="http://schemas.microsoft.com/office/2020/mipLabelMetadata">
  <clbl:label id="{8efc1bb9-b90f-4a48-bf6c-ba0686193b80}" enabled="0" method="" siteId="{8efc1bb9-b90f-4a48-bf6c-ba0686193b80}" removed="1"/>
</clbl:labelList>
</file>

<file path=docProps/app.xml><?xml version="1.0" encoding="utf-8"?>
<Properties xmlns="http://schemas.openxmlformats.org/officeDocument/2006/extended-properties" xmlns:vt="http://schemas.openxmlformats.org/officeDocument/2006/docPropsVTypes">
  <Template>UFS</Template>
  <TotalTime>2576</TotalTime>
  <Words>699</Words>
  <Application>Microsoft Office PowerPoint</Application>
  <PresentationFormat>On-screen Show (16:9)</PresentationFormat>
  <Paragraphs>95</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Aptos</vt:lpstr>
      <vt:lpstr>Arial</vt:lpstr>
      <vt:lpstr>Courier New</vt:lpstr>
      <vt:lpstr>Symbol</vt:lpstr>
      <vt:lpstr>Times New Roman</vt:lpstr>
      <vt:lpstr>Trade Gothic Next Heavy</vt:lpstr>
      <vt:lpstr>Wingdings</vt:lpstr>
      <vt:lpstr>UFS</vt:lpstr>
      <vt:lpstr>PowerPoint Presentation</vt:lpstr>
      <vt:lpstr>PowerPoint Presentation</vt:lpstr>
      <vt:lpstr>PowerPoint Presentation</vt:lpstr>
      <vt:lpstr>PowerPoint Presentation</vt:lpstr>
      <vt:lpstr>Key findings</vt:lpstr>
      <vt:lpstr>PowerPoint Presentation</vt:lpstr>
      <vt:lpstr>PowerPoint Presentation</vt:lpstr>
      <vt:lpstr>PowerPoint Presentation</vt:lpstr>
      <vt:lpstr>Concluding remarks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Arno</dc:creator>
  <cp:lastModifiedBy>Reviewer</cp:lastModifiedBy>
  <cp:revision>63</cp:revision>
  <dcterms:created xsi:type="dcterms:W3CDTF">2020-01-27T07:13:27Z</dcterms:created>
  <dcterms:modified xsi:type="dcterms:W3CDTF">2025-09-09T06:22:11Z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0x0101004055C5E6CDE09C4EB40A0C0482D2EF3D</vt:lpwstr>
  </property>
</Properties>
</file>