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7"/>
  </p:notesMasterIdLst>
  <p:handoutMasterIdLst>
    <p:handoutMasterId r:id="rId18"/>
  </p:handoutMasterIdLst>
  <p:sldIdLst>
    <p:sldId id="327" r:id="rId5"/>
    <p:sldId id="317" r:id="rId6"/>
    <p:sldId id="328" r:id="rId7"/>
    <p:sldId id="322" r:id="rId8"/>
    <p:sldId id="309" r:id="rId9"/>
    <p:sldId id="321" r:id="rId10"/>
    <p:sldId id="320" r:id="rId11"/>
    <p:sldId id="324" r:id="rId12"/>
    <p:sldId id="323" r:id="rId13"/>
    <p:sldId id="326" r:id="rId14"/>
    <p:sldId id="312" r:id="rId15"/>
    <p:sldId id="31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34BC94-0FC6-4428-A91F-49CB039E41C6}" v="6" dt="2025-09-03T19:26:56.104"/>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8873" autoAdjust="0"/>
  </p:normalViewPr>
  <p:slideViewPr>
    <p:cSldViewPr snapToGrid="0">
      <p:cViewPr varScale="1">
        <p:scale>
          <a:sx n="54" d="100"/>
          <a:sy n="54" d="100"/>
        </p:scale>
        <p:origin x="1112" y="60"/>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kgotso Mbuyisa" userId="2d4f6290-8a93-496f-b85a-fc6dea3af219" providerId="ADAL" clId="{3D48C580-2E3A-488F-AF32-C70E112738E9}"/>
    <pc:docChg chg="undo custSel addSld delSld modSld sldOrd">
      <pc:chgData name="Makgotso Mbuyisa" userId="2d4f6290-8a93-496f-b85a-fc6dea3af219" providerId="ADAL" clId="{3D48C580-2E3A-488F-AF32-C70E112738E9}" dt="2025-08-18T14:11:39.217" v="5152" actId="20577"/>
      <pc:docMkLst>
        <pc:docMk/>
      </pc:docMkLst>
      <pc:sldChg chg="addSp modSp del mod ord">
        <pc:chgData name="Makgotso Mbuyisa" userId="2d4f6290-8a93-496f-b85a-fc6dea3af219" providerId="ADAL" clId="{3D48C580-2E3A-488F-AF32-C70E112738E9}" dt="2025-08-14T14:37:44.943" v="3060" actId="47"/>
        <pc:sldMkLst>
          <pc:docMk/>
          <pc:sldMk cId="1096717490" sldId="263"/>
        </pc:sldMkLst>
        <pc:spChg chg="add mod">
          <ac:chgData name="Makgotso Mbuyisa" userId="2d4f6290-8a93-496f-b85a-fc6dea3af219" providerId="ADAL" clId="{3D48C580-2E3A-488F-AF32-C70E112738E9}" dt="2025-08-11T13:43:23.684" v="828" actId="1076"/>
          <ac:spMkLst>
            <pc:docMk/>
            <pc:sldMk cId="1096717490" sldId="263"/>
            <ac:spMk id="2" creationId="{3C819978-9EEF-4B71-BF82-E497F23FE3A9}"/>
          </ac:spMkLst>
        </pc:spChg>
        <pc:spChg chg="mod">
          <ac:chgData name="Makgotso Mbuyisa" userId="2d4f6290-8a93-496f-b85a-fc6dea3af219" providerId="ADAL" clId="{3D48C580-2E3A-488F-AF32-C70E112738E9}" dt="2025-08-11T13:42:35.119" v="823" actId="20577"/>
          <ac:spMkLst>
            <pc:docMk/>
            <pc:sldMk cId="1096717490" sldId="263"/>
            <ac:spMk id="11" creationId="{2A3D95EF-8A67-7F71-37EF-9EB02511B163}"/>
          </ac:spMkLst>
        </pc:spChg>
        <pc:spChg chg="mod">
          <ac:chgData name="Makgotso Mbuyisa" userId="2d4f6290-8a93-496f-b85a-fc6dea3af219" providerId="ADAL" clId="{3D48C580-2E3A-488F-AF32-C70E112738E9}" dt="2025-08-14T14:37:37.565" v="3059" actId="20577"/>
          <ac:spMkLst>
            <pc:docMk/>
            <pc:sldMk cId="1096717490" sldId="263"/>
            <ac:spMk id="15" creationId="{C7846849-DC0A-EE3B-2E5E-D669EC1273D6}"/>
          </ac:spMkLst>
        </pc:spChg>
      </pc:sldChg>
      <pc:sldChg chg="del ord">
        <pc:chgData name="Makgotso Mbuyisa" userId="2d4f6290-8a93-496f-b85a-fc6dea3af219" providerId="ADAL" clId="{3D48C580-2E3A-488F-AF32-C70E112738E9}" dt="2025-08-14T14:22:48.806" v="2140" actId="47"/>
        <pc:sldMkLst>
          <pc:docMk/>
          <pc:sldMk cId="520000563" sldId="278"/>
        </pc:sldMkLst>
      </pc:sldChg>
      <pc:sldChg chg="modSp del mod ord">
        <pc:chgData name="Makgotso Mbuyisa" userId="2d4f6290-8a93-496f-b85a-fc6dea3af219" providerId="ADAL" clId="{3D48C580-2E3A-488F-AF32-C70E112738E9}" dt="2025-08-18T09:52:08.177" v="4565" actId="47"/>
        <pc:sldMkLst>
          <pc:docMk/>
          <pc:sldMk cId="586478555" sldId="307"/>
        </pc:sldMkLst>
        <pc:graphicFrameChg chg="mod modGraphic">
          <ac:chgData name="Makgotso Mbuyisa" userId="2d4f6290-8a93-496f-b85a-fc6dea3af219" providerId="ADAL" clId="{3D48C580-2E3A-488F-AF32-C70E112738E9}" dt="2025-08-18T09:52:04.135" v="4564" actId="14100"/>
          <ac:graphicFrameMkLst>
            <pc:docMk/>
            <pc:sldMk cId="586478555" sldId="307"/>
            <ac:graphicFrameMk id="6" creationId="{0D6FB95E-6987-A57C-3663-3FD6F6FAC24E}"/>
          </ac:graphicFrameMkLst>
        </pc:graphicFrameChg>
      </pc:sldChg>
      <pc:sldChg chg="addSp delSp modSp del mod ord modClrScheme chgLayout">
        <pc:chgData name="Makgotso Mbuyisa" userId="2d4f6290-8a93-496f-b85a-fc6dea3af219" providerId="ADAL" clId="{3D48C580-2E3A-488F-AF32-C70E112738E9}" dt="2025-08-18T13:39:06.828" v="5053" actId="47"/>
        <pc:sldMkLst>
          <pc:docMk/>
          <pc:sldMk cId="2222324472" sldId="308"/>
        </pc:sldMkLst>
        <pc:spChg chg="mod">
          <ac:chgData name="Makgotso Mbuyisa" userId="2d4f6290-8a93-496f-b85a-fc6dea3af219" providerId="ADAL" clId="{3D48C580-2E3A-488F-AF32-C70E112738E9}" dt="2025-08-18T13:35:42.640" v="5027" actId="14100"/>
          <ac:spMkLst>
            <pc:docMk/>
            <pc:sldMk cId="2222324472" sldId="308"/>
            <ac:spMk id="2" creationId="{2403EE45-3924-5A20-4FDE-7EA6BBEBD06F}"/>
          </ac:spMkLst>
        </pc:spChg>
        <pc:spChg chg="add del mod">
          <ac:chgData name="Makgotso Mbuyisa" userId="2d4f6290-8a93-496f-b85a-fc6dea3af219" providerId="ADAL" clId="{3D48C580-2E3A-488F-AF32-C70E112738E9}" dt="2025-08-14T10:03:16.612" v="1147"/>
          <ac:spMkLst>
            <pc:docMk/>
            <pc:sldMk cId="2222324472" sldId="308"/>
            <ac:spMk id="3" creationId="{6B1BA80E-7749-432A-A943-06B6F4BAC74D}"/>
          </ac:spMkLst>
        </pc:spChg>
        <pc:picChg chg="mod ord">
          <ac:chgData name="Makgotso Mbuyisa" userId="2d4f6290-8a93-496f-b85a-fc6dea3af219" providerId="ADAL" clId="{3D48C580-2E3A-488F-AF32-C70E112738E9}" dt="2025-08-18T13:34:56.182" v="5019" actId="14100"/>
          <ac:picMkLst>
            <pc:docMk/>
            <pc:sldMk cId="2222324472" sldId="308"/>
            <ac:picMk id="8" creationId="{FFD2BD9F-962D-9BA5-14BE-C9CD52FEF9C7}"/>
          </ac:picMkLst>
        </pc:picChg>
      </pc:sldChg>
      <pc:sldChg chg="addSp delSp modSp mod">
        <pc:chgData name="Makgotso Mbuyisa" userId="2d4f6290-8a93-496f-b85a-fc6dea3af219" providerId="ADAL" clId="{3D48C580-2E3A-488F-AF32-C70E112738E9}" dt="2025-08-18T09:01:30.842" v="4401" actId="14100"/>
        <pc:sldMkLst>
          <pc:docMk/>
          <pc:sldMk cId="1966913227" sldId="309"/>
        </pc:sldMkLst>
        <pc:spChg chg="add del mod">
          <ac:chgData name="Makgotso Mbuyisa" userId="2d4f6290-8a93-496f-b85a-fc6dea3af219" providerId="ADAL" clId="{3D48C580-2E3A-488F-AF32-C70E112738E9}" dt="2025-08-11T13:35:40.620" v="710" actId="478"/>
          <ac:spMkLst>
            <pc:docMk/>
            <pc:sldMk cId="1966913227" sldId="309"/>
            <ac:spMk id="2" creationId="{00764847-32A8-4E96-AFB2-D8B025234696}"/>
          </ac:spMkLst>
        </pc:spChg>
        <pc:spChg chg="add mod">
          <ac:chgData name="Makgotso Mbuyisa" userId="2d4f6290-8a93-496f-b85a-fc6dea3af219" providerId="ADAL" clId="{3D48C580-2E3A-488F-AF32-C70E112738E9}" dt="2025-08-18T09:01:30.842" v="4401" actId="14100"/>
          <ac:spMkLst>
            <pc:docMk/>
            <pc:sldMk cId="1966913227" sldId="309"/>
            <ac:spMk id="4" creationId="{59067597-A93E-4BA7-B24E-6CBE401742C6}"/>
          </ac:spMkLst>
        </pc:spChg>
        <pc:spChg chg="del mod">
          <ac:chgData name="Makgotso Mbuyisa" userId="2d4f6290-8a93-496f-b85a-fc6dea3af219" providerId="ADAL" clId="{3D48C580-2E3A-488F-AF32-C70E112738E9}" dt="2025-08-11T13:35:57.600" v="712" actId="478"/>
          <ac:spMkLst>
            <pc:docMk/>
            <pc:sldMk cId="1966913227" sldId="309"/>
            <ac:spMk id="8" creationId="{BCFDA37B-399A-B9F0-7A7D-2A891EB7FFA6}"/>
          </ac:spMkLst>
        </pc:spChg>
        <pc:spChg chg="mod">
          <ac:chgData name="Makgotso Mbuyisa" userId="2d4f6290-8a93-496f-b85a-fc6dea3af219" providerId="ADAL" clId="{3D48C580-2E3A-488F-AF32-C70E112738E9}" dt="2025-08-18T09:01:26.222" v="4400" actId="1076"/>
          <ac:spMkLst>
            <pc:docMk/>
            <pc:sldMk cId="1966913227" sldId="309"/>
            <ac:spMk id="19" creationId="{A7BE12AD-D808-BDE0-3EB8-5BC50B1D8474}"/>
          </ac:spMkLst>
        </pc:spChg>
      </pc:sldChg>
      <pc:sldChg chg="addSp modSp del mod">
        <pc:chgData name="Makgotso Mbuyisa" userId="2d4f6290-8a93-496f-b85a-fc6dea3af219" providerId="ADAL" clId="{3D48C580-2E3A-488F-AF32-C70E112738E9}" dt="2025-08-14T15:03:04.171" v="3845" actId="47"/>
        <pc:sldMkLst>
          <pc:docMk/>
          <pc:sldMk cId="4230106960" sldId="310"/>
        </pc:sldMkLst>
        <pc:spChg chg="add mod">
          <ac:chgData name="Makgotso Mbuyisa" userId="2d4f6290-8a93-496f-b85a-fc6dea3af219" providerId="ADAL" clId="{3D48C580-2E3A-488F-AF32-C70E112738E9}" dt="2025-08-11T13:46:12.783" v="929" actId="14100"/>
          <ac:spMkLst>
            <pc:docMk/>
            <pc:sldMk cId="4230106960" sldId="310"/>
            <ac:spMk id="3" creationId="{2C2F0CDB-A307-42A2-8C05-2E94042FD3B0}"/>
          </ac:spMkLst>
        </pc:spChg>
        <pc:spChg chg="mod">
          <ac:chgData name="Makgotso Mbuyisa" userId="2d4f6290-8a93-496f-b85a-fc6dea3af219" providerId="ADAL" clId="{3D48C580-2E3A-488F-AF32-C70E112738E9}" dt="2025-08-11T13:45:36.494" v="920" actId="20577"/>
          <ac:spMkLst>
            <pc:docMk/>
            <pc:sldMk cId="4230106960" sldId="310"/>
            <ac:spMk id="11" creationId="{949404F1-8E94-7D3D-71E2-A1A4B7CBCB4A}"/>
          </ac:spMkLst>
        </pc:spChg>
        <pc:spChg chg="mod">
          <ac:chgData name="Makgotso Mbuyisa" userId="2d4f6290-8a93-496f-b85a-fc6dea3af219" providerId="ADAL" clId="{3D48C580-2E3A-488F-AF32-C70E112738E9}" dt="2025-08-11T13:46:01.465" v="926" actId="6549"/>
          <ac:spMkLst>
            <pc:docMk/>
            <pc:sldMk cId="4230106960" sldId="310"/>
            <ac:spMk id="14" creationId="{F4A3718F-D67C-255A-4B64-BA379609FCD0}"/>
          </ac:spMkLst>
        </pc:spChg>
      </pc:sldChg>
      <pc:sldChg chg="ord">
        <pc:chgData name="Makgotso Mbuyisa" userId="2d4f6290-8a93-496f-b85a-fc6dea3af219" providerId="ADAL" clId="{3D48C580-2E3A-488F-AF32-C70E112738E9}" dt="2025-08-18T09:19:18.429" v="4482"/>
        <pc:sldMkLst>
          <pc:docMk/>
          <pc:sldMk cId="3748348926" sldId="311"/>
        </pc:sldMkLst>
      </pc:sldChg>
      <pc:sldChg chg="addSp delSp modSp mod">
        <pc:chgData name="Makgotso Mbuyisa" userId="2d4f6290-8a93-496f-b85a-fc6dea3af219" providerId="ADAL" clId="{3D48C580-2E3A-488F-AF32-C70E112738E9}" dt="2025-08-18T09:44:13.978" v="4535" actId="1076"/>
        <pc:sldMkLst>
          <pc:docMk/>
          <pc:sldMk cId="859909800" sldId="312"/>
        </pc:sldMkLst>
        <pc:spChg chg="del mod">
          <ac:chgData name="Makgotso Mbuyisa" userId="2d4f6290-8a93-496f-b85a-fc6dea3af219" providerId="ADAL" clId="{3D48C580-2E3A-488F-AF32-C70E112738E9}" dt="2025-08-18T09:22:04.176" v="4520" actId="478"/>
          <ac:spMkLst>
            <pc:docMk/>
            <pc:sldMk cId="859909800" sldId="312"/>
            <ac:spMk id="3" creationId="{DE597F60-88E2-C430-D52B-6604405AD55C}"/>
          </ac:spMkLst>
        </pc:spChg>
        <pc:spChg chg="add del mod">
          <ac:chgData name="Makgotso Mbuyisa" userId="2d4f6290-8a93-496f-b85a-fc6dea3af219" providerId="ADAL" clId="{3D48C580-2E3A-488F-AF32-C70E112738E9}" dt="2025-08-18T09:44:08.130" v="4533" actId="478"/>
          <ac:spMkLst>
            <pc:docMk/>
            <pc:sldMk cId="859909800" sldId="312"/>
            <ac:spMk id="4" creationId="{5A0CE7DB-34F2-4CF8-B0DC-9FACB5F92832}"/>
          </ac:spMkLst>
        </pc:spChg>
        <pc:spChg chg="del mod">
          <ac:chgData name="Makgotso Mbuyisa" userId="2d4f6290-8a93-496f-b85a-fc6dea3af219" providerId="ADAL" clId="{3D48C580-2E3A-488F-AF32-C70E112738E9}" dt="2025-08-18T09:22:17.356" v="4524" actId="478"/>
          <ac:spMkLst>
            <pc:docMk/>
            <pc:sldMk cId="859909800" sldId="312"/>
            <ac:spMk id="5" creationId="{E95044F7-BD97-2FDE-4E33-A565BCF0EFEC}"/>
          </ac:spMkLst>
        </pc:spChg>
        <pc:spChg chg="add del mod">
          <ac:chgData name="Makgotso Mbuyisa" userId="2d4f6290-8a93-496f-b85a-fc6dea3af219" providerId="ADAL" clId="{3D48C580-2E3A-488F-AF32-C70E112738E9}" dt="2025-08-18T09:23:14.740" v="4531" actId="478"/>
          <ac:spMkLst>
            <pc:docMk/>
            <pc:sldMk cId="859909800" sldId="312"/>
            <ac:spMk id="7" creationId="{B0019DBF-9E4F-488F-A3F1-6A030A294EFF}"/>
          </ac:spMkLst>
        </pc:spChg>
        <pc:picChg chg="add del mod">
          <ac:chgData name="Makgotso Mbuyisa" userId="2d4f6290-8a93-496f-b85a-fc6dea3af219" providerId="ADAL" clId="{3D48C580-2E3A-488F-AF32-C70E112738E9}" dt="2025-08-18T09:44:13.978" v="4535" actId="1076"/>
          <ac:picMkLst>
            <pc:docMk/>
            <pc:sldMk cId="859909800" sldId="312"/>
            <ac:picMk id="15" creationId="{48869757-F643-C013-26AA-3DDE95080099}"/>
          </ac:picMkLst>
        </pc:picChg>
      </pc:sldChg>
      <pc:sldChg chg="addSp delSp modSp mod">
        <pc:chgData name="Makgotso Mbuyisa" userId="2d4f6290-8a93-496f-b85a-fc6dea3af219" providerId="ADAL" clId="{3D48C580-2E3A-488F-AF32-C70E112738E9}" dt="2025-08-18T10:04:08.961" v="4927" actId="20577"/>
        <pc:sldMkLst>
          <pc:docMk/>
          <pc:sldMk cId="1338167130" sldId="317"/>
        </pc:sldMkLst>
        <pc:spChg chg="add del">
          <ac:chgData name="Makgotso Mbuyisa" userId="2d4f6290-8a93-496f-b85a-fc6dea3af219" providerId="ADAL" clId="{3D48C580-2E3A-488F-AF32-C70E112738E9}" dt="2025-08-11T13:26:57.186" v="536"/>
          <ac:spMkLst>
            <pc:docMk/>
            <pc:sldMk cId="1338167130" sldId="317"/>
            <ac:spMk id="2" creationId="{9825456B-2382-4006-B8EA-2604F097D824}"/>
          </ac:spMkLst>
        </pc:spChg>
        <pc:spChg chg="mod">
          <ac:chgData name="Makgotso Mbuyisa" userId="2d4f6290-8a93-496f-b85a-fc6dea3af219" providerId="ADAL" clId="{3D48C580-2E3A-488F-AF32-C70E112738E9}" dt="2025-08-18T09:59:17.824" v="4874" actId="2711"/>
          <ac:spMkLst>
            <pc:docMk/>
            <pc:sldMk cId="1338167130" sldId="317"/>
            <ac:spMk id="3" creationId="{B45A4A65-E8B8-40CF-7ABD-97EA8FA97521}"/>
          </ac:spMkLst>
        </pc:spChg>
        <pc:spChg chg="mod">
          <ac:chgData name="Makgotso Mbuyisa" userId="2d4f6290-8a93-496f-b85a-fc6dea3af219" providerId="ADAL" clId="{3D48C580-2E3A-488F-AF32-C70E112738E9}" dt="2025-08-18T10:04:08.961" v="4927" actId="20577"/>
          <ac:spMkLst>
            <pc:docMk/>
            <pc:sldMk cId="1338167130" sldId="317"/>
            <ac:spMk id="8" creationId="{DF086840-2FC7-7A90-57A6-A2765A864BB4}"/>
          </ac:spMkLst>
        </pc:spChg>
      </pc:sldChg>
      <pc:sldChg chg="del">
        <pc:chgData name="Makgotso Mbuyisa" userId="2d4f6290-8a93-496f-b85a-fc6dea3af219" providerId="ADAL" clId="{3D48C580-2E3A-488F-AF32-C70E112738E9}" dt="2025-08-14T14:17:36.693" v="1677" actId="47"/>
        <pc:sldMkLst>
          <pc:docMk/>
          <pc:sldMk cId="2366891037" sldId="318"/>
        </pc:sldMkLst>
      </pc:sldChg>
      <pc:sldChg chg="addSp delSp modSp del mod ord">
        <pc:chgData name="Makgotso Mbuyisa" userId="2d4f6290-8a93-496f-b85a-fc6dea3af219" providerId="ADAL" clId="{3D48C580-2E3A-488F-AF32-C70E112738E9}" dt="2025-08-14T14:18:08.522" v="1678" actId="47"/>
        <pc:sldMkLst>
          <pc:docMk/>
          <pc:sldMk cId="247634067" sldId="319"/>
        </pc:sldMkLst>
        <pc:spChg chg="mod">
          <ac:chgData name="Makgotso Mbuyisa" userId="2d4f6290-8a93-496f-b85a-fc6dea3af219" providerId="ADAL" clId="{3D48C580-2E3A-488F-AF32-C70E112738E9}" dt="2025-08-11T13:09:18.491" v="323" actId="20577"/>
          <ac:spMkLst>
            <pc:docMk/>
            <pc:sldMk cId="247634067" sldId="319"/>
            <ac:spMk id="2" creationId="{2403EE45-3924-5A20-4FDE-7EA6BBEBD06F}"/>
          </ac:spMkLst>
        </pc:spChg>
        <pc:spChg chg="mod">
          <ac:chgData name="Makgotso Mbuyisa" userId="2d4f6290-8a93-496f-b85a-fc6dea3af219" providerId="ADAL" clId="{3D48C580-2E3A-488F-AF32-C70E112738E9}" dt="2025-08-08T09:50:41.484" v="230" actId="20577"/>
          <ac:spMkLst>
            <pc:docMk/>
            <pc:sldMk cId="247634067" sldId="319"/>
            <ac:spMk id="3" creationId="{F9544A2A-A6CC-4AFC-9D7A-6E8608633D96}"/>
          </ac:spMkLst>
        </pc:spChg>
        <pc:spChg chg="del mod">
          <ac:chgData name="Makgotso Mbuyisa" userId="2d4f6290-8a93-496f-b85a-fc6dea3af219" providerId="ADAL" clId="{3D48C580-2E3A-488F-AF32-C70E112738E9}" dt="2025-08-08T09:37:44.241" v="111" actId="478"/>
          <ac:spMkLst>
            <pc:docMk/>
            <pc:sldMk cId="247634067" sldId="319"/>
            <ac:spMk id="4" creationId="{579C1551-AEC8-47D0-B8F7-FAA7F28E2507}"/>
          </ac:spMkLst>
        </pc:spChg>
        <pc:spChg chg="mod">
          <ac:chgData name="Makgotso Mbuyisa" userId="2d4f6290-8a93-496f-b85a-fc6dea3af219" providerId="ADAL" clId="{3D48C580-2E3A-488F-AF32-C70E112738E9}" dt="2025-08-08T09:37:38.238" v="109" actId="20577"/>
          <ac:spMkLst>
            <pc:docMk/>
            <pc:sldMk cId="247634067" sldId="319"/>
            <ac:spMk id="5" creationId="{6392667A-DB11-4ECE-9880-B3B9E6AC43B4}"/>
          </ac:spMkLst>
        </pc:spChg>
        <pc:spChg chg="add mod">
          <ac:chgData name="Makgotso Mbuyisa" userId="2d4f6290-8a93-496f-b85a-fc6dea3af219" providerId="ADAL" clId="{3D48C580-2E3A-488F-AF32-C70E112738E9}" dt="2025-08-08T10:18:46.672" v="288" actId="20577"/>
          <ac:spMkLst>
            <pc:docMk/>
            <pc:sldMk cId="247634067" sldId="319"/>
            <ac:spMk id="6" creationId="{1A8C6D8B-1376-4EE0-9EA2-68D9739912AB}"/>
          </ac:spMkLst>
        </pc:spChg>
        <pc:spChg chg="del mod">
          <ac:chgData name="Makgotso Mbuyisa" userId="2d4f6290-8a93-496f-b85a-fc6dea3af219" providerId="ADAL" clId="{3D48C580-2E3A-488F-AF32-C70E112738E9}" dt="2025-08-08T09:38:18.390" v="116" actId="478"/>
          <ac:spMkLst>
            <pc:docMk/>
            <pc:sldMk cId="247634067" sldId="319"/>
            <ac:spMk id="7" creationId="{202C9842-2D33-4BB2-8C29-908255C9510A}"/>
          </ac:spMkLst>
        </pc:spChg>
        <pc:spChg chg="mod">
          <ac:chgData name="Makgotso Mbuyisa" userId="2d4f6290-8a93-496f-b85a-fc6dea3af219" providerId="ADAL" clId="{3D48C580-2E3A-488F-AF32-C70E112738E9}" dt="2025-08-08T09:48:20.329" v="211" actId="1076"/>
          <ac:spMkLst>
            <pc:docMk/>
            <pc:sldMk cId="247634067" sldId="319"/>
            <ac:spMk id="9" creationId="{5BF15F24-7ED9-4211-89FD-9BC9FA6BB5DC}"/>
          </ac:spMkLst>
        </pc:spChg>
        <pc:spChg chg="del mod">
          <ac:chgData name="Makgotso Mbuyisa" userId="2d4f6290-8a93-496f-b85a-fc6dea3af219" providerId="ADAL" clId="{3D48C580-2E3A-488F-AF32-C70E112738E9}" dt="2025-08-08T09:37:41.081" v="110" actId="478"/>
          <ac:spMkLst>
            <pc:docMk/>
            <pc:sldMk cId="247634067" sldId="319"/>
            <ac:spMk id="10" creationId="{94FA990F-DC07-4B33-8176-D2372EB62EF5}"/>
          </ac:spMkLst>
        </pc:spChg>
        <pc:picChg chg="mod">
          <ac:chgData name="Makgotso Mbuyisa" userId="2d4f6290-8a93-496f-b85a-fc6dea3af219" providerId="ADAL" clId="{3D48C580-2E3A-488F-AF32-C70E112738E9}" dt="2025-08-08T09:48:44.663" v="217" actId="14100"/>
          <ac:picMkLst>
            <pc:docMk/>
            <pc:sldMk cId="247634067" sldId="319"/>
            <ac:picMk id="8" creationId="{FFD2BD9F-962D-9BA5-14BE-C9CD52FEF9C7}"/>
          </ac:picMkLst>
        </pc:picChg>
      </pc:sldChg>
      <pc:sldChg chg="addSp delSp modSp mod">
        <pc:chgData name="Makgotso Mbuyisa" userId="2d4f6290-8a93-496f-b85a-fc6dea3af219" providerId="ADAL" clId="{3D48C580-2E3A-488F-AF32-C70E112738E9}" dt="2025-08-18T09:04:11.764" v="4428" actId="27636"/>
        <pc:sldMkLst>
          <pc:docMk/>
          <pc:sldMk cId="3555526305" sldId="320"/>
        </pc:sldMkLst>
        <pc:spChg chg="add del mod">
          <ac:chgData name="Makgotso Mbuyisa" userId="2d4f6290-8a93-496f-b85a-fc6dea3af219" providerId="ADAL" clId="{3D48C580-2E3A-488F-AF32-C70E112738E9}" dt="2025-08-14T14:36:20.256" v="3028"/>
          <ac:spMkLst>
            <pc:docMk/>
            <pc:sldMk cId="3555526305" sldId="320"/>
            <ac:spMk id="2" creationId="{B950C33E-CBBB-44EC-982A-FCDCA1D77F61}"/>
          </ac:spMkLst>
        </pc:spChg>
        <pc:spChg chg="mod">
          <ac:chgData name="Makgotso Mbuyisa" userId="2d4f6290-8a93-496f-b85a-fc6dea3af219" providerId="ADAL" clId="{3D48C580-2E3A-488F-AF32-C70E112738E9}" dt="2025-08-18T09:04:11.764" v="4428" actId="27636"/>
          <ac:spMkLst>
            <pc:docMk/>
            <pc:sldMk cId="3555526305" sldId="320"/>
            <ac:spMk id="8" creationId="{BCFDA37B-399A-B9F0-7A7D-2A891EB7FFA6}"/>
          </ac:spMkLst>
        </pc:spChg>
        <pc:spChg chg="mod">
          <ac:chgData name="Makgotso Mbuyisa" userId="2d4f6290-8a93-496f-b85a-fc6dea3af219" providerId="ADAL" clId="{3D48C580-2E3A-488F-AF32-C70E112738E9}" dt="2025-08-18T09:04:08.793" v="4426" actId="1076"/>
          <ac:spMkLst>
            <pc:docMk/>
            <pc:sldMk cId="3555526305" sldId="320"/>
            <ac:spMk id="19" creationId="{A7BE12AD-D808-BDE0-3EB8-5BC50B1D8474}"/>
          </ac:spMkLst>
        </pc:spChg>
      </pc:sldChg>
      <pc:sldChg chg="addSp delSp modSp mod">
        <pc:chgData name="Makgotso Mbuyisa" userId="2d4f6290-8a93-496f-b85a-fc6dea3af219" providerId="ADAL" clId="{3D48C580-2E3A-488F-AF32-C70E112738E9}" dt="2025-08-18T13:43:47.909" v="5123" actId="20577"/>
        <pc:sldMkLst>
          <pc:docMk/>
          <pc:sldMk cId="625838467" sldId="321"/>
        </pc:sldMkLst>
        <pc:spChg chg="add mod">
          <ac:chgData name="Makgotso Mbuyisa" userId="2d4f6290-8a93-496f-b85a-fc6dea3af219" providerId="ADAL" clId="{3D48C580-2E3A-488F-AF32-C70E112738E9}" dt="2025-08-18T13:43:47.909" v="5123" actId="20577"/>
          <ac:spMkLst>
            <pc:docMk/>
            <pc:sldMk cId="625838467" sldId="321"/>
            <ac:spMk id="2" creationId="{370D03B1-CD8E-42CC-97E4-ED4692FE9DF8}"/>
          </ac:spMkLst>
        </pc:spChg>
        <pc:spChg chg="add del">
          <ac:chgData name="Makgotso Mbuyisa" userId="2d4f6290-8a93-496f-b85a-fc6dea3af219" providerId="ADAL" clId="{3D48C580-2E3A-488F-AF32-C70E112738E9}" dt="2025-08-14T14:26:36.231" v="2642" actId="478"/>
          <ac:spMkLst>
            <pc:docMk/>
            <pc:sldMk cId="625838467" sldId="321"/>
            <ac:spMk id="3" creationId="{50CD348E-9357-0442-4555-AF6B4AFE34B6}"/>
          </ac:spMkLst>
        </pc:spChg>
        <pc:spChg chg="mod">
          <ac:chgData name="Makgotso Mbuyisa" userId="2d4f6290-8a93-496f-b85a-fc6dea3af219" providerId="ADAL" clId="{3D48C580-2E3A-488F-AF32-C70E112738E9}" dt="2025-08-18T09:02:03.738" v="4407" actId="1076"/>
          <ac:spMkLst>
            <pc:docMk/>
            <pc:sldMk cId="625838467" sldId="321"/>
            <ac:spMk id="13" creationId="{171A9564-DEBF-43C6-98B3-0794D4DEAFA7}"/>
          </ac:spMkLst>
        </pc:spChg>
        <pc:spChg chg="mod">
          <ac:chgData name="Makgotso Mbuyisa" userId="2d4f6290-8a93-496f-b85a-fc6dea3af219" providerId="ADAL" clId="{3D48C580-2E3A-488F-AF32-C70E112738E9}" dt="2025-08-18T13:42:42.549" v="5108" actId="20577"/>
          <ac:spMkLst>
            <pc:docMk/>
            <pc:sldMk cId="625838467" sldId="321"/>
            <ac:spMk id="15" creationId="{5BAC9E6D-D640-435F-8907-D3946876294E}"/>
          </ac:spMkLst>
        </pc:spChg>
        <pc:spChg chg="mod">
          <ac:chgData name="Makgotso Mbuyisa" userId="2d4f6290-8a93-496f-b85a-fc6dea3af219" providerId="ADAL" clId="{3D48C580-2E3A-488F-AF32-C70E112738E9}" dt="2025-08-18T09:02:17.867" v="4409" actId="14100"/>
          <ac:spMkLst>
            <pc:docMk/>
            <pc:sldMk cId="625838467" sldId="321"/>
            <ac:spMk id="19" creationId="{A7BE12AD-D808-BDE0-3EB8-5BC50B1D8474}"/>
          </ac:spMkLst>
        </pc:spChg>
      </pc:sldChg>
      <pc:sldChg chg="addSp delSp modSp new mod ord">
        <pc:chgData name="Makgotso Mbuyisa" userId="2d4f6290-8a93-496f-b85a-fc6dea3af219" providerId="ADAL" clId="{3D48C580-2E3A-488F-AF32-C70E112738E9}" dt="2025-08-18T14:11:39.217" v="5152" actId="20577"/>
        <pc:sldMkLst>
          <pc:docMk/>
          <pc:sldMk cId="2380327802" sldId="322"/>
        </pc:sldMkLst>
        <pc:spChg chg="mod">
          <ac:chgData name="Makgotso Mbuyisa" userId="2d4f6290-8a93-496f-b85a-fc6dea3af219" providerId="ADAL" clId="{3D48C580-2E3A-488F-AF32-C70E112738E9}" dt="2025-08-18T12:05:09.902" v="5011" actId="14100"/>
          <ac:spMkLst>
            <pc:docMk/>
            <pc:sldMk cId="2380327802" sldId="322"/>
            <ac:spMk id="2" creationId="{6DA599CC-36F2-4D49-A1B0-F81155DD174B}"/>
          </ac:spMkLst>
        </pc:spChg>
        <pc:spChg chg="del">
          <ac:chgData name="Makgotso Mbuyisa" userId="2d4f6290-8a93-496f-b85a-fc6dea3af219" providerId="ADAL" clId="{3D48C580-2E3A-488F-AF32-C70E112738E9}" dt="2025-08-11T13:32:38.646" v="655"/>
          <ac:spMkLst>
            <pc:docMk/>
            <pc:sldMk cId="2380327802" sldId="322"/>
            <ac:spMk id="3" creationId="{22163D63-34CC-4C03-9087-C92B1BA5BDB0}"/>
          </ac:spMkLst>
        </pc:spChg>
        <pc:spChg chg="add mod">
          <ac:chgData name="Makgotso Mbuyisa" userId="2d4f6290-8a93-496f-b85a-fc6dea3af219" providerId="ADAL" clId="{3D48C580-2E3A-488F-AF32-C70E112738E9}" dt="2025-08-18T14:11:39.217" v="5152" actId="20577"/>
          <ac:spMkLst>
            <pc:docMk/>
            <pc:sldMk cId="2380327802" sldId="322"/>
            <ac:spMk id="5" creationId="{B7A8E373-96AA-48D5-8352-9901B650AD76}"/>
          </ac:spMkLst>
        </pc:spChg>
      </pc:sldChg>
      <pc:sldChg chg="addSp delSp modSp add mod">
        <pc:chgData name="Makgotso Mbuyisa" userId="2d4f6290-8a93-496f-b85a-fc6dea3af219" providerId="ADAL" clId="{3D48C580-2E3A-488F-AF32-C70E112738E9}" dt="2025-08-18T09:08:31.905" v="4452" actId="5793"/>
        <pc:sldMkLst>
          <pc:docMk/>
          <pc:sldMk cId="2267075352" sldId="323"/>
        </pc:sldMkLst>
        <pc:spChg chg="del mod">
          <ac:chgData name="Makgotso Mbuyisa" userId="2d4f6290-8a93-496f-b85a-fc6dea3af219" providerId="ADAL" clId="{3D48C580-2E3A-488F-AF32-C70E112738E9}" dt="2025-08-11T13:44:56.428" v="887"/>
          <ac:spMkLst>
            <pc:docMk/>
            <pc:sldMk cId="2267075352" sldId="323"/>
            <ac:spMk id="2" creationId="{B950C33E-CBBB-44EC-982A-FCDCA1D77F61}"/>
          </ac:spMkLst>
        </pc:spChg>
        <pc:spChg chg="add mod">
          <ac:chgData name="Makgotso Mbuyisa" userId="2d4f6290-8a93-496f-b85a-fc6dea3af219" providerId="ADAL" clId="{3D48C580-2E3A-488F-AF32-C70E112738E9}" dt="2025-08-18T09:08:31.905" v="4452" actId="5793"/>
          <ac:spMkLst>
            <pc:docMk/>
            <pc:sldMk cId="2267075352" sldId="323"/>
            <ac:spMk id="4" creationId="{485141EE-0AA9-4DA7-A3F7-2D7883241894}"/>
          </ac:spMkLst>
        </pc:spChg>
        <pc:spChg chg="del mod">
          <ac:chgData name="Makgotso Mbuyisa" userId="2d4f6290-8a93-496f-b85a-fc6dea3af219" providerId="ADAL" clId="{3D48C580-2E3A-488F-AF32-C70E112738E9}" dt="2025-08-14T14:44:25.862" v="3482" actId="478"/>
          <ac:spMkLst>
            <pc:docMk/>
            <pc:sldMk cId="2267075352" sldId="323"/>
            <ac:spMk id="8" creationId="{BCFDA37B-399A-B9F0-7A7D-2A891EB7FFA6}"/>
          </ac:spMkLst>
        </pc:spChg>
        <pc:spChg chg="mod">
          <ac:chgData name="Makgotso Mbuyisa" userId="2d4f6290-8a93-496f-b85a-fc6dea3af219" providerId="ADAL" clId="{3D48C580-2E3A-488F-AF32-C70E112738E9}" dt="2025-08-18T09:08:24.924" v="4451" actId="20577"/>
          <ac:spMkLst>
            <pc:docMk/>
            <pc:sldMk cId="2267075352" sldId="323"/>
            <ac:spMk id="19" creationId="{A7BE12AD-D808-BDE0-3EB8-5BC50B1D8474}"/>
          </ac:spMkLst>
        </pc:spChg>
      </pc:sldChg>
      <pc:sldChg chg="delSp modSp add mod ord">
        <pc:chgData name="Makgotso Mbuyisa" userId="2d4f6290-8a93-496f-b85a-fc6dea3af219" providerId="ADAL" clId="{3D48C580-2E3A-488F-AF32-C70E112738E9}" dt="2025-08-18T10:55:18.783" v="5001" actId="14100"/>
        <pc:sldMkLst>
          <pc:docMk/>
          <pc:sldMk cId="2582695255" sldId="324"/>
        </pc:sldMkLst>
        <pc:spChg chg="del mod">
          <ac:chgData name="Makgotso Mbuyisa" userId="2d4f6290-8a93-496f-b85a-fc6dea3af219" providerId="ADAL" clId="{3D48C580-2E3A-488F-AF32-C70E112738E9}" dt="2025-08-14T14:41:34.531" v="3466" actId="478"/>
          <ac:spMkLst>
            <pc:docMk/>
            <pc:sldMk cId="2582695255" sldId="324"/>
            <ac:spMk id="4" creationId="{485141EE-0AA9-4DA7-A3F7-2D7883241894}"/>
          </ac:spMkLst>
        </pc:spChg>
        <pc:spChg chg="mod">
          <ac:chgData name="Makgotso Mbuyisa" userId="2d4f6290-8a93-496f-b85a-fc6dea3af219" providerId="ADAL" clId="{3D48C580-2E3A-488F-AF32-C70E112738E9}" dt="2025-08-18T10:55:18.783" v="5001" actId="14100"/>
          <ac:spMkLst>
            <pc:docMk/>
            <pc:sldMk cId="2582695255" sldId="324"/>
            <ac:spMk id="8" creationId="{BCFDA37B-399A-B9F0-7A7D-2A891EB7FFA6}"/>
          </ac:spMkLst>
        </pc:spChg>
        <pc:spChg chg="mod">
          <ac:chgData name="Makgotso Mbuyisa" userId="2d4f6290-8a93-496f-b85a-fc6dea3af219" providerId="ADAL" clId="{3D48C580-2E3A-488F-AF32-C70E112738E9}" dt="2025-08-18T09:04:59.435" v="4435" actId="1076"/>
          <ac:spMkLst>
            <pc:docMk/>
            <pc:sldMk cId="2582695255" sldId="324"/>
            <ac:spMk id="19" creationId="{A7BE12AD-D808-BDE0-3EB8-5BC50B1D8474}"/>
          </ac:spMkLst>
        </pc:spChg>
      </pc:sldChg>
      <pc:sldChg chg="modSp add del mod">
        <pc:chgData name="Makgotso Mbuyisa" userId="2d4f6290-8a93-496f-b85a-fc6dea3af219" providerId="ADAL" clId="{3D48C580-2E3A-488F-AF32-C70E112738E9}" dt="2025-08-18T11:01:58.005" v="5010" actId="47"/>
        <pc:sldMkLst>
          <pc:docMk/>
          <pc:sldMk cId="1075040226" sldId="325"/>
        </pc:sldMkLst>
        <pc:spChg chg="mod">
          <ac:chgData name="Makgotso Mbuyisa" userId="2d4f6290-8a93-496f-b85a-fc6dea3af219" providerId="ADAL" clId="{3D48C580-2E3A-488F-AF32-C70E112738E9}" dt="2025-08-18T10:57:31.032" v="5008" actId="1076"/>
          <ac:spMkLst>
            <pc:docMk/>
            <pc:sldMk cId="1075040226" sldId="325"/>
            <ac:spMk id="4" creationId="{485141EE-0AA9-4DA7-A3F7-2D7883241894}"/>
          </ac:spMkLst>
        </pc:spChg>
        <pc:spChg chg="mod">
          <ac:chgData name="Makgotso Mbuyisa" userId="2d4f6290-8a93-496f-b85a-fc6dea3af219" providerId="ADAL" clId="{3D48C580-2E3A-488F-AF32-C70E112738E9}" dt="2025-08-18T09:21:14.981" v="4495" actId="20577"/>
          <ac:spMkLst>
            <pc:docMk/>
            <pc:sldMk cId="1075040226" sldId="325"/>
            <ac:spMk id="19" creationId="{A7BE12AD-D808-BDE0-3EB8-5BC50B1D8474}"/>
          </ac:spMkLst>
        </pc:spChg>
      </pc:sldChg>
      <pc:sldChg chg="modSp add mod ord">
        <pc:chgData name="Makgotso Mbuyisa" userId="2d4f6290-8a93-496f-b85a-fc6dea3af219" providerId="ADAL" clId="{3D48C580-2E3A-488F-AF32-C70E112738E9}" dt="2025-08-18T10:57:16.281" v="5006" actId="20577"/>
        <pc:sldMkLst>
          <pc:docMk/>
          <pc:sldMk cId="961713046" sldId="326"/>
        </pc:sldMkLst>
        <pc:spChg chg="mod">
          <ac:chgData name="Makgotso Mbuyisa" userId="2d4f6290-8a93-496f-b85a-fc6dea3af219" providerId="ADAL" clId="{3D48C580-2E3A-488F-AF32-C70E112738E9}" dt="2025-08-18T10:57:16.281" v="5006" actId="20577"/>
          <ac:spMkLst>
            <pc:docMk/>
            <pc:sldMk cId="961713046" sldId="326"/>
            <ac:spMk id="4" creationId="{485141EE-0AA9-4DA7-A3F7-2D7883241894}"/>
          </ac:spMkLst>
        </pc:spChg>
        <pc:spChg chg="mod">
          <ac:chgData name="Makgotso Mbuyisa" userId="2d4f6290-8a93-496f-b85a-fc6dea3af219" providerId="ADAL" clId="{3D48C580-2E3A-488F-AF32-C70E112738E9}" dt="2025-08-18T10:57:10.567" v="5005" actId="1076"/>
          <ac:spMkLst>
            <pc:docMk/>
            <pc:sldMk cId="961713046" sldId="326"/>
            <ac:spMk id="19" creationId="{A7BE12AD-D808-BDE0-3EB8-5BC50B1D8474}"/>
          </ac:spMkLst>
        </pc:spChg>
      </pc:sldChg>
      <pc:sldChg chg="modSp add mod">
        <pc:chgData name="Makgotso Mbuyisa" userId="2d4f6290-8a93-496f-b85a-fc6dea3af219" providerId="ADAL" clId="{3D48C580-2E3A-488F-AF32-C70E112738E9}" dt="2025-08-18T10:19:28.464" v="4998" actId="1076"/>
        <pc:sldMkLst>
          <pc:docMk/>
          <pc:sldMk cId="375514519" sldId="327"/>
        </pc:sldMkLst>
        <pc:spChg chg="mod">
          <ac:chgData name="Makgotso Mbuyisa" userId="2d4f6290-8a93-496f-b85a-fc6dea3af219" providerId="ADAL" clId="{3D48C580-2E3A-488F-AF32-C70E112738E9}" dt="2025-08-18T10:19:17.312" v="4997" actId="1076"/>
          <ac:spMkLst>
            <pc:docMk/>
            <pc:sldMk cId="375514519" sldId="327"/>
            <ac:spMk id="3" creationId="{B45A4A65-E8B8-40CF-7ABD-97EA8FA97521}"/>
          </ac:spMkLst>
        </pc:spChg>
        <pc:spChg chg="mod">
          <ac:chgData name="Makgotso Mbuyisa" userId="2d4f6290-8a93-496f-b85a-fc6dea3af219" providerId="ADAL" clId="{3D48C580-2E3A-488F-AF32-C70E112738E9}" dt="2025-08-18T10:19:28.464" v="4998" actId="1076"/>
          <ac:spMkLst>
            <pc:docMk/>
            <pc:sldMk cId="375514519" sldId="327"/>
            <ac:spMk id="8" creationId="{DF086840-2FC7-7A90-57A6-A2765A864BB4}"/>
          </ac:spMkLst>
        </pc:spChg>
      </pc:sldChg>
      <pc:sldChg chg="addSp modSp add mod ord">
        <pc:chgData name="Makgotso Mbuyisa" userId="2d4f6290-8a93-496f-b85a-fc6dea3af219" providerId="ADAL" clId="{3D48C580-2E3A-488F-AF32-C70E112738E9}" dt="2025-08-18T14:11:14.507" v="5136" actId="20577"/>
        <pc:sldMkLst>
          <pc:docMk/>
          <pc:sldMk cId="3425700967" sldId="328"/>
        </pc:sldMkLst>
        <pc:spChg chg="mod">
          <ac:chgData name="Makgotso Mbuyisa" userId="2d4f6290-8a93-496f-b85a-fc6dea3af219" providerId="ADAL" clId="{3D48C580-2E3A-488F-AF32-C70E112738E9}" dt="2025-08-18T13:36:45.472" v="5034"/>
          <ac:spMkLst>
            <pc:docMk/>
            <pc:sldMk cId="3425700967" sldId="328"/>
            <ac:spMk id="2" creationId="{6DA599CC-36F2-4D49-A1B0-F81155DD174B}"/>
          </ac:spMkLst>
        </pc:spChg>
        <pc:spChg chg="mod">
          <ac:chgData name="Makgotso Mbuyisa" userId="2d4f6290-8a93-496f-b85a-fc6dea3af219" providerId="ADAL" clId="{3D48C580-2E3A-488F-AF32-C70E112738E9}" dt="2025-08-18T13:35:58.953" v="5029" actId="20577"/>
          <ac:spMkLst>
            <pc:docMk/>
            <pc:sldMk cId="3425700967" sldId="328"/>
            <ac:spMk id="5" creationId="{B7A8E373-96AA-48D5-8352-9901B650AD76}"/>
          </ac:spMkLst>
        </pc:spChg>
        <pc:spChg chg="add mod">
          <ac:chgData name="Makgotso Mbuyisa" userId="2d4f6290-8a93-496f-b85a-fc6dea3af219" providerId="ADAL" clId="{3D48C580-2E3A-488F-AF32-C70E112738E9}" dt="2025-08-18T14:11:14.507" v="5136" actId="20577"/>
          <ac:spMkLst>
            <pc:docMk/>
            <pc:sldMk cId="3425700967" sldId="328"/>
            <ac:spMk id="6" creationId="{A1369866-9404-4F95-8442-A108305F2797}"/>
          </ac:spMkLst>
        </pc:spChg>
      </pc:sldChg>
    </pc:docChg>
  </pc:docChgLst>
  <pc:docChgLst>
    <pc:chgData name="Makgotso Mbuyisa" userId="2d4f6290-8a93-496f-b85a-fc6dea3af219" providerId="ADAL" clId="{1934BC94-0FC6-4428-A91F-49CB039E41C6}"/>
    <pc:docChg chg="custSel delSld modSld sldOrd">
      <pc:chgData name="Makgotso Mbuyisa" userId="2d4f6290-8a93-496f-b85a-fc6dea3af219" providerId="ADAL" clId="{1934BC94-0FC6-4428-A91F-49CB039E41C6}" dt="2025-09-08T11:16:23.611" v="1335" actId="27636"/>
      <pc:docMkLst>
        <pc:docMk/>
      </pc:docMkLst>
      <pc:sldChg chg="del">
        <pc:chgData name="Makgotso Mbuyisa" userId="2d4f6290-8a93-496f-b85a-fc6dea3af219" providerId="ADAL" clId="{1934BC94-0FC6-4428-A91F-49CB039E41C6}" dt="2025-09-03T18:59:28.848" v="1" actId="47"/>
        <pc:sldMkLst>
          <pc:docMk/>
          <pc:sldMk cId="2188828507" sldId="304"/>
        </pc:sldMkLst>
      </pc:sldChg>
      <pc:sldChg chg="modSp mod">
        <pc:chgData name="Makgotso Mbuyisa" userId="2d4f6290-8a93-496f-b85a-fc6dea3af219" providerId="ADAL" clId="{1934BC94-0FC6-4428-A91F-49CB039E41C6}" dt="2025-09-03T19:24:28.136" v="1097" actId="1076"/>
        <pc:sldMkLst>
          <pc:docMk/>
          <pc:sldMk cId="1966913227" sldId="309"/>
        </pc:sldMkLst>
        <pc:spChg chg="mod">
          <ac:chgData name="Makgotso Mbuyisa" userId="2d4f6290-8a93-496f-b85a-fc6dea3af219" providerId="ADAL" clId="{1934BC94-0FC6-4428-A91F-49CB039E41C6}" dt="2025-09-03T19:24:28.136" v="1097" actId="1076"/>
          <ac:spMkLst>
            <pc:docMk/>
            <pc:sldMk cId="1966913227" sldId="309"/>
            <ac:spMk id="4" creationId="{59067597-A93E-4BA7-B24E-6CBE401742C6}"/>
          </ac:spMkLst>
        </pc:spChg>
        <pc:spChg chg="mod">
          <ac:chgData name="Makgotso Mbuyisa" userId="2d4f6290-8a93-496f-b85a-fc6dea3af219" providerId="ADAL" clId="{1934BC94-0FC6-4428-A91F-49CB039E41C6}" dt="2025-09-03T19:24:22.631" v="1096" actId="1076"/>
          <ac:spMkLst>
            <pc:docMk/>
            <pc:sldMk cId="1966913227" sldId="309"/>
            <ac:spMk id="19" creationId="{A7BE12AD-D808-BDE0-3EB8-5BC50B1D8474}"/>
          </ac:spMkLst>
        </pc:spChg>
      </pc:sldChg>
      <pc:sldChg chg="del ord">
        <pc:chgData name="Makgotso Mbuyisa" userId="2d4f6290-8a93-496f-b85a-fc6dea3af219" providerId="ADAL" clId="{1934BC94-0FC6-4428-A91F-49CB039E41C6}" dt="2025-09-03T19:25:18.293" v="1108" actId="47"/>
        <pc:sldMkLst>
          <pc:docMk/>
          <pc:sldMk cId="537809529" sldId="316"/>
        </pc:sldMkLst>
      </pc:sldChg>
      <pc:sldChg chg="modSp mod ord">
        <pc:chgData name="Makgotso Mbuyisa" userId="2d4f6290-8a93-496f-b85a-fc6dea3af219" providerId="ADAL" clId="{1934BC94-0FC6-4428-A91F-49CB039E41C6}" dt="2025-09-03T19:18:54.863" v="849" actId="20577"/>
        <pc:sldMkLst>
          <pc:docMk/>
          <pc:sldMk cId="1338167130" sldId="317"/>
        </pc:sldMkLst>
        <pc:spChg chg="mod">
          <ac:chgData name="Makgotso Mbuyisa" userId="2d4f6290-8a93-496f-b85a-fc6dea3af219" providerId="ADAL" clId="{1934BC94-0FC6-4428-A91F-49CB039E41C6}" dt="2025-09-03T19:18:54.863" v="849" actId="20577"/>
          <ac:spMkLst>
            <pc:docMk/>
            <pc:sldMk cId="1338167130" sldId="317"/>
            <ac:spMk id="8" creationId="{DF086840-2FC7-7A90-57A6-A2765A864BB4}"/>
          </ac:spMkLst>
        </pc:spChg>
      </pc:sldChg>
      <pc:sldChg chg="modSp mod">
        <pc:chgData name="Makgotso Mbuyisa" userId="2d4f6290-8a93-496f-b85a-fc6dea3af219" providerId="ADAL" clId="{1934BC94-0FC6-4428-A91F-49CB039E41C6}" dt="2025-09-03T19:21:54.677" v="1004" actId="14100"/>
        <pc:sldMkLst>
          <pc:docMk/>
          <pc:sldMk cId="3555526305" sldId="320"/>
        </pc:sldMkLst>
        <pc:spChg chg="mod">
          <ac:chgData name="Makgotso Mbuyisa" userId="2d4f6290-8a93-496f-b85a-fc6dea3af219" providerId="ADAL" clId="{1934BC94-0FC6-4428-A91F-49CB039E41C6}" dt="2025-09-03T19:21:54.677" v="1004" actId="14100"/>
          <ac:spMkLst>
            <pc:docMk/>
            <pc:sldMk cId="3555526305" sldId="320"/>
            <ac:spMk id="8" creationId="{BCFDA37B-399A-B9F0-7A7D-2A891EB7FFA6}"/>
          </ac:spMkLst>
        </pc:spChg>
        <pc:spChg chg="mod">
          <ac:chgData name="Makgotso Mbuyisa" userId="2d4f6290-8a93-496f-b85a-fc6dea3af219" providerId="ADAL" clId="{1934BC94-0FC6-4428-A91F-49CB039E41C6}" dt="2025-09-03T19:02:48.671" v="35" actId="20577"/>
          <ac:spMkLst>
            <pc:docMk/>
            <pc:sldMk cId="3555526305" sldId="320"/>
            <ac:spMk id="19" creationId="{A7BE12AD-D808-BDE0-3EB8-5BC50B1D8474}"/>
          </ac:spMkLst>
        </pc:spChg>
      </pc:sldChg>
      <pc:sldChg chg="modSp mod">
        <pc:chgData name="Makgotso Mbuyisa" userId="2d4f6290-8a93-496f-b85a-fc6dea3af219" providerId="ADAL" clId="{1934BC94-0FC6-4428-A91F-49CB039E41C6}" dt="2025-09-03T19:02:41.216" v="32" actId="20577"/>
        <pc:sldMkLst>
          <pc:docMk/>
          <pc:sldMk cId="625838467" sldId="321"/>
        </pc:sldMkLst>
        <pc:spChg chg="mod">
          <ac:chgData name="Makgotso Mbuyisa" userId="2d4f6290-8a93-496f-b85a-fc6dea3af219" providerId="ADAL" clId="{1934BC94-0FC6-4428-A91F-49CB039E41C6}" dt="2025-09-03T19:02:41.216" v="32" actId="20577"/>
          <ac:spMkLst>
            <pc:docMk/>
            <pc:sldMk cId="625838467" sldId="321"/>
            <ac:spMk id="19" creationId="{A7BE12AD-D808-BDE0-3EB8-5BC50B1D8474}"/>
          </ac:spMkLst>
        </pc:spChg>
      </pc:sldChg>
      <pc:sldChg chg="modSp mod">
        <pc:chgData name="Makgotso Mbuyisa" userId="2d4f6290-8a93-496f-b85a-fc6dea3af219" providerId="ADAL" clId="{1934BC94-0FC6-4428-A91F-49CB039E41C6}" dt="2025-09-03T19:25:40.900" v="1110" actId="20577"/>
        <pc:sldMkLst>
          <pc:docMk/>
          <pc:sldMk cId="2380327802" sldId="322"/>
        </pc:sldMkLst>
        <pc:spChg chg="mod">
          <ac:chgData name="Makgotso Mbuyisa" userId="2d4f6290-8a93-496f-b85a-fc6dea3af219" providerId="ADAL" clId="{1934BC94-0FC6-4428-A91F-49CB039E41C6}" dt="2025-09-03T19:02:28.677" v="26" actId="20577"/>
          <ac:spMkLst>
            <pc:docMk/>
            <pc:sldMk cId="2380327802" sldId="322"/>
            <ac:spMk id="2" creationId="{6DA599CC-36F2-4D49-A1B0-F81155DD174B}"/>
          </ac:spMkLst>
        </pc:spChg>
        <pc:spChg chg="mod">
          <ac:chgData name="Makgotso Mbuyisa" userId="2d4f6290-8a93-496f-b85a-fc6dea3af219" providerId="ADAL" clId="{1934BC94-0FC6-4428-A91F-49CB039E41C6}" dt="2025-09-03T19:25:40.900" v="1110" actId="20577"/>
          <ac:spMkLst>
            <pc:docMk/>
            <pc:sldMk cId="2380327802" sldId="322"/>
            <ac:spMk id="5" creationId="{B7A8E373-96AA-48D5-8352-9901B650AD76}"/>
          </ac:spMkLst>
        </pc:spChg>
      </pc:sldChg>
      <pc:sldChg chg="modSp mod ord">
        <pc:chgData name="Makgotso Mbuyisa" userId="2d4f6290-8a93-496f-b85a-fc6dea3af219" providerId="ADAL" clId="{1934BC94-0FC6-4428-A91F-49CB039E41C6}" dt="2025-09-03T19:26:56.104" v="1117" actId="14100"/>
        <pc:sldMkLst>
          <pc:docMk/>
          <pc:sldMk cId="2267075352" sldId="323"/>
        </pc:sldMkLst>
        <pc:spChg chg="mod">
          <ac:chgData name="Makgotso Mbuyisa" userId="2d4f6290-8a93-496f-b85a-fc6dea3af219" providerId="ADAL" clId="{1934BC94-0FC6-4428-A91F-49CB039E41C6}" dt="2025-09-03T19:26:56.104" v="1117" actId="14100"/>
          <ac:spMkLst>
            <pc:docMk/>
            <pc:sldMk cId="2267075352" sldId="323"/>
            <ac:spMk id="4" creationId="{485141EE-0AA9-4DA7-A3F7-2D7883241894}"/>
          </ac:spMkLst>
        </pc:spChg>
        <pc:spChg chg="mod">
          <ac:chgData name="Makgotso Mbuyisa" userId="2d4f6290-8a93-496f-b85a-fc6dea3af219" providerId="ADAL" clId="{1934BC94-0FC6-4428-A91F-49CB039E41C6}" dt="2025-09-03T19:25:07.155" v="1107" actId="20577"/>
          <ac:spMkLst>
            <pc:docMk/>
            <pc:sldMk cId="2267075352" sldId="323"/>
            <ac:spMk id="19" creationId="{A7BE12AD-D808-BDE0-3EB8-5BC50B1D8474}"/>
          </ac:spMkLst>
        </pc:spChg>
      </pc:sldChg>
      <pc:sldChg chg="modSp mod">
        <pc:chgData name="Makgotso Mbuyisa" userId="2d4f6290-8a93-496f-b85a-fc6dea3af219" providerId="ADAL" clId="{1934BC94-0FC6-4428-A91F-49CB039E41C6}" dt="2025-09-03T19:24:05.062" v="1095" actId="14100"/>
        <pc:sldMkLst>
          <pc:docMk/>
          <pc:sldMk cId="2582695255" sldId="324"/>
        </pc:sldMkLst>
        <pc:spChg chg="mod">
          <ac:chgData name="Makgotso Mbuyisa" userId="2d4f6290-8a93-496f-b85a-fc6dea3af219" providerId="ADAL" clId="{1934BC94-0FC6-4428-A91F-49CB039E41C6}" dt="2025-09-03T19:21:36.019" v="1002" actId="114"/>
          <ac:spMkLst>
            <pc:docMk/>
            <pc:sldMk cId="2582695255" sldId="324"/>
            <ac:spMk id="8" creationId="{BCFDA37B-399A-B9F0-7A7D-2A891EB7FFA6}"/>
          </ac:spMkLst>
        </pc:spChg>
        <pc:spChg chg="mod">
          <ac:chgData name="Makgotso Mbuyisa" userId="2d4f6290-8a93-496f-b85a-fc6dea3af219" providerId="ADAL" clId="{1934BC94-0FC6-4428-A91F-49CB039E41C6}" dt="2025-09-03T19:24:05.062" v="1095" actId="14100"/>
          <ac:spMkLst>
            <pc:docMk/>
            <pc:sldMk cId="2582695255" sldId="324"/>
            <ac:spMk id="19" creationId="{A7BE12AD-D808-BDE0-3EB8-5BC50B1D8474}"/>
          </ac:spMkLst>
        </pc:spChg>
      </pc:sldChg>
      <pc:sldChg chg="del">
        <pc:chgData name="Makgotso Mbuyisa" userId="2d4f6290-8a93-496f-b85a-fc6dea3af219" providerId="ADAL" clId="{1934BC94-0FC6-4428-A91F-49CB039E41C6}" dt="2025-09-03T18:58:51.095" v="0" actId="47"/>
        <pc:sldMkLst>
          <pc:docMk/>
          <pc:sldMk cId="1075040226" sldId="325"/>
        </pc:sldMkLst>
      </pc:sldChg>
      <pc:sldChg chg="modSp mod ord">
        <pc:chgData name="Makgotso Mbuyisa" userId="2d4f6290-8a93-496f-b85a-fc6dea3af219" providerId="ADAL" clId="{1934BC94-0FC6-4428-A91F-49CB039E41C6}" dt="2025-09-03T19:24:58.443" v="1105" actId="20577"/>
        <pc:sldMkLst>
          <pc:docMk/>
          <pc:sldMk cId="961713046" sldId="326"/>
        </pc:sldMkLst>
        <pc:spChg chg="mod">
          <ac:chgData name="Makgotso Mbuyisa" userId="2d4f6290-8a93-496f-b85a-fc6dea3af219" providerId="ADAL" clId="{1934BC94-0FC6-4428-A91F-49CB039E41C6}" dt="2025-09-03T19:24:58.443" v="1105" actId="20577"/>
          <ac:spMkLst>
            <pc:docMk/>
            <pc:sldMk cId="961713046" sldId="326"/>
            <ac:spMk id="19" creationId="{A7BE12AD-D808-BDE0-3EB8-5BC50B1D8474}"/>
          </ac:spMkLst>
        </pc:spChg>
      </pc:sldChg>
      <pc:sldChg chg="modSp mod">
        <pc:chgData name="Makgotso Mbuyisa" userId="2d4f6290-8a93-496f-b85a-fc6dea3af219" providerId="ADAL" clId="{1934BC94-0FC6-4428-A91F-49CB039E41C6}" dt="2025-09-08T11:16:23.611" v="1335" actId="27636"/>
        <pc:sldMkLst>
          <pc:docMk/>
          <pc:sldMk cId="375514519" sldId="327"/>
        </pc:sldMkLst>
        <pc:spChg chg="mod">
          <ac:chgData name="Makgotso Mbuyisa" userId="2d4f6290-8a93-496f-b85a-fc6dea3af219" providerId="ADAL" clId="{1934BC94-0FC6-4428-A91F-49CB039E41C6}" dt="2025-09-08T11:16:23.611" v="1335" actId="27636"/>
          <ac:spMkLst>
            <pc:docMk/>
            <pc:sldMk cId="375514519" sldId="327"/>
            <ac:spMk id="8" creationId="{DF086840-2FC7-7A90-57A6-A2765A864BB4}"/>
          </ac:spMkLst>
        </pc:spChg>
      </pc:sldChg>
      <pc:sldChg chg="modSp mod">
        <pc:chgData name="Makgotso Mbuyisa" userId="2d4f6290-8a93-496f-b85a-fc6dea3af219" providerId="ADAL" clId="{1934BC94-0FC6-4428-A91F-49CB039E41C6}" dt="2025-09-03T19:26:29.407" v="1116" actId="14100"/>
        <pc:sldMkLst>
          <pc:docMk/>
          <pc:sldMk cId="3425700967" sldId="328"/>
        </pc:sldMkLst>
        <pc:spChg chg="mod">
          <ac:chgData name="Makgotso Mbuyisa" userId="2d4f6290-8a93-496f-b85a-fc6dea3af219" providerId="ADAL" clId="{1934BC94-0FC6-4428-A91F-49CB039E41C6}" dt="2025-09-03T19:02:21.794" v="23" actId="20577"/>
          <ac:spMkLst>
            <pc:docMk/>
            <pc:sldMk cId="3425700967" sldId="328"/>
            <ac:spMk id="2" creationId="{6DA599CC-36F2-4D49-A1B0-F81155DD174B}"/>
          </ac:spMkLst>
        </pc:spChg>
        <pc:spChg chg="mod">
          <ac:chgData name="Makgotso Mbuyisa" userId="2d4f6290-8a93-496f-b85a-fc6dea3af219" providerId="ADAL" clId="{1934BC94-0FC6-4428-A91F-49CB039E41C6}" dt="2025-09-03T19:26:29.407" v="1116" actId="14100"/>
          <ac:spMkLst>
            <pc:docMk/>
            <pc:sldMk cId="3425700967" sldId="328"/>
            <ac:spMk id="6" creationId="{A1369866-9404-4F95-8442-A108305F279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9/8/2025</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9/8/2025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8981669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12</a:t>
            </a:fld>
            <a:endParaRPr lang="en-US" noProof="0" dirty="0"/>
          </a:p>
        </p:txBody>
      </p:sp>
    </p:spTree>
    <p:extLst>
      <p:ext uri="{BB962C8B-B14F-4D97-AF65-F5344CB8AC3E}">
        <p14:creationId xmlns:p14="http://schemas.microsoft.com/office/powerpoint/2010/main" val="3210893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2</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5</a:t>
            </a:fld>
            <a:endParaRPr lang="en-US" noProof="0" dirty="0"/>
          </a:p>
        </p:txBody>
      </p:sp>
    </p:spTree>
    <p:extLst>
      <p:ext uri="{BB962C8B-B14F-4D97-AF65-F5344CB8AC3E}">
        <p14:creationId xmlns:p14="http://schemas.microsoft.com/office/powerpoint/2010/main" val="87366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6</a:t>
            </a:fld>
            <a:endParaRPr lang="en-US" noProof="0" dirty="0"/>
          </a:p>
        </p:txBody>
      </p:sp>
    </p:spTree>
    <p:extLst>
      <p:ext uri="{BB962C8B-B14F-4D97-AF65-F5344CB8AC3E}">
        <p14:creationId xmlns:p14="http://schemas.microsoft.com/office/powerpoint/2010/main" val="2908290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7</a:t>
            </a:fld>
            <a:endParaRPr lang="en-US" noProof="0" dirty="0"/>
          </a:p>
        </p:txBody>
      </p:sp>
    </p:spTree>
    <p:extLst>
      <p:ext uri="{BB962C8B-B14F-4D97-AF65-F5344CB8AC3E}">
        <p14:creationId xmlns:p14="http://schemas.microsoft.com/office/powerpoint/2010/main" val="2548262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8</a:t>
            </a:fld>
            <a:endParaRPr lang="en-US" noProof="0" dirty="0"/>
          </a:p>
        </p:txBody>
      </p:sp>
    </p:spTree>
    <p:extLst>
      <p:ext uri="{BB962C8B-B14F-4D97-AF65-F5344CB8AC3E}">
        <p14:creationId xmlns:p14="http://schemas.microsoft.com/office/powerpoint/2010/main" val="2983577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9</a:t>
            </a:fld>
            <a:endParaRPr lang="en-US" noProof="0" dirty="0"/>
          </a:p>
        </p:txBody>
      </p:sp>
    </p:spTree>
    <p:extLst>
      <p:ext uri="{BB962C8B-B14F-4D97-AF65-F5344CB8AC3E}">
        <p14:creationId xmlns:p14="http://schemas.microsoft.com/office/powerpoint/2010/main" val="4189121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10</a:t>
            </a:fld>
            <a:endParaRPr lang="en-US" noProof="0" dirty="0"/>
          </a:p>
        </p:txBody>
      </p:sp>
    </p:spTree>
    <p:extLst>
      <p:ext uri="{BB962C8B-B14F-4D97-AF65-F5344CB8AC3E}">
        <p14:creationId xmlns:p14="http://schemas.microsoft.com/office/powerpoint/2010/main" val="22221096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11</a:t>
            </a:fld>
            <a:endParaRPr lang="en-US" noProof="0" dirty="0"/>
          </a:p>
        </p:txBody>
      </p:sp>
    </p:spTree>
    <p:extLst>
      <p:ext uri="{BB962C8B-B14F-4D97-AF65-F5344CB8AC3E}">
        <p14:creationId xmlns:p14="http://schemas.microsoft.com/office/powerpoint/2010/main" val="3472499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US"/>
              <a:t>Click icon to add table</a:t>
            </a:r>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title"/>
          </p:nvPr>
        </p:nvSpPr>
        <p:spPr>
          <a:xfrm>
            <a:off x="440267" y="-339768"/>
            <a:ext cx="10800419" cy="3370834"/>
          </a:xfrm>
        </p:spPr>
        <p:txBody>
          <a:bodyPr anchor="b">
            <a:normAutofit/>
          </a:bodyPr>
          <a:lstStyle/>
          <a:p>
            <a:r>
              <a:rPr lang="en-ZA" sz="2200" b="1" dirty="0">
                <a:latin typeface="Arial" panose="020B0604020202020204" pitchFamily="34" charset="0"/>
                <a:cs typeface="Arial" panose="020B0604020202020204" pitchFamily="34" charset="0"/>
              </a:rPr>
              <a:t>TITLE: R</a:t>
            </a:r>
            <a:r>
              <a:rPr lang="en-ZA" sz="2200" b="1" dirty="0">
                <a:effectLst/>
                <a:latin typeface="Arial" panose="020B0604020202020204" pitchFamily="34" charset="0"/>
                <a:cs typeface="Arial" panose="020B0604020202020204" pitchFamily="34" charset="0"/>
              </a:rPr>
              <a:t>EIMAGINING SOCIAL WORK AS A CATALYST FOR PEACE, JUSTICE, AND SUSTAINABLE DEVELOPMENT IN SOUTH AFRICA</a:t>
            </a:r>
            <a:r>
              <a:rPr lang="en-ZA" sz="2200" b="1" dirty="0">
                <a:effectLst/>
              </a:rPr>
              <a:t>”.</a:t>
            </a:r>
            <a:br>
              <a:rPr lang="en-ZA" sz="3700" b="1" dirty="0"/>
            </a:br>
            <a:br>
              <a:rPr lang="en-ZA" sz="2400" dirty="0">
                <a:effectLst/>
                <a:latin typeface="Arial" panose="020B0604020202020204" pitchFamily="34" charset="0"/>
                <a:cs typeface="Arial" panose="020B0604020202020204" pitchFamily="34" charset="0"/>
              </a:rPr>
            </a:br>
            <a:r>
              <a:rPr lang="en-ZA" sz="2400" b="1" dirty="0">
                <a:latin typeface="Arial" panose="020B0604020202020204" pitchFamily="34" charset="0"/>
                <a:cs typeface="Arial" panose="020B0604020202020204" pitchFamily="34" charset="0"/>
              </a:rPr>
              <a:t>Theme</a:t>
            </a:r>
            <a:r>
              <a:rPr lang="en-ZA" sz="2400" b="1" dirty="0">
                <a:effectLst/>
                <a:latin typeface="Arial" panose="020B0604020202020204" pitchFamily="34" charset="0"/>
                <a:cs typeface="Arial" panose="020B0604020202020204" pitchFamily="34" charset="0"/>
              </a:rPr>
              <a:t>: </a:t>
            </a:r>
            <a:r>
              <a:rPr lang="en-US" sz="2400" b="1" i="0" dirty="0">
                <a:solidFill>
                  <a:srgbClr val="222222"/>
                </a:solidFill>
                <a:effectLst/>
                <a:latin typeface="Arial" panose="020B0604020202020204" pitchFamily="34" charset="0"/>
                <a:cs typeface="Arial" panose="020B0604020202020204" pitchFamily="34" charset="0"/>
              </a:rPr>
              <a:t>Policy and Advocacy for Peacebuilding, Environmental and Social Justice</a:t>
            </a:r>
            <a:br>
              <a:rPr lang="en-US" sz="2400" b="1" i="0" dirty="0">
                <a:solidFill>
                  <a:srgbClr val="222222"/>
                </a:solidFill>
                <a:effectLst/>
                <a:latin typeface="Arial" panose="020B0604020202020204" pitchFamily="34" charset="0"/>
                <a:cs typeface="Arial" panose="020B0604020202020204" pitchFamily="34" charset="0"/>
              </a:rPr>
            </a:br>
            <a:br>
              <a:rPr lang="en-US" sz="2400" b="0" i="0" dirty="0">
                <a:solidFill>
                  <a:srgbClr val="222222"/>
                </a:solidFill>
                <a:effectLst/>
                <a:latin typeface="Arial" panose="020B0604020202020204" pitchFamily="34" charset="0"/>
                <a:cs typeface="Arial" panose="020B0604020202020204" pitchFamily="34" charset="0"/>
              </a:rPr>
            </a:br>
            <a:r>
              <a:rPr lang="en-US" sz="2400" b="1" i="0" dirty="0">
                <a:solidFill>
                  <a:srgbClr val="222222"/>
                </a:solidFill>
                <a:effectLst/>
                <a:latin typeface="Arial" panose="020B0604020202020204" pitchFamily="34" charset="0"/>
                <a:cs typeface="Arial" panose="020B0604020202020204" pitchFamily="34" charset="0"/>
              </a:rPr>
              <a:t>Sub-Theme:  Influencing Public </a:t>
            </a:r>
            <a:r>
              <a:rPr lang="en-US" sz="2400" b="1" dirty="0">
                <a:solidFill>
                  <a:srgbClr val="222222"/>
                </a:solidFill>
                <a:latin typeface="Arial" panose="020B0604020202020204" pitchFamily="34" charset="0"/>
                <a:cs typeface="Arial" panose="020B0604020202020204" pitchFamily="34" charset="0"/>
              </a:rPr>
              <a:t>P</a:t>
            </a:r>
            <a:r>
              <a:rPr lang="en-US" sz="2400" b="1" i="0" dirty="0">
                <a:solidFill>
                  <a:srgbClr val="222222"/>
                </a:solidFill>
                <a:effectLst/>
                <a:latin typeface="Arial" panose="020B0604020202020204" pitchFamily="34" charset="0"/>
                <a:cs typeface="Arial" panose="020B0604020202020204" pitchFamily="34" charset="0"/>
              </a:rPr>
              <a:t>olicy to </a:t>
            </a:r>
            <a:r>
              <a:rPr lang="en-US" sz="2400" b="1" dirty="0">
                <a:solidFill>
                  <a:srgbClr val="222222"/>
                </a:solidFill>
                <a:latin typeface="Arial" panose="020B0604020202020204" pitchFamily="34" charset="0"/>
                <a:cs typeface="Arial" panose="020B0604020202020204" pitchFamily="34" charset="0"/>
              </a:rPr>
              <a:t>A</a:t>
            </a:r>
            <a:r>
              <a:rPr lang="en-US" sz="2400" b="1" i="0" dirty="0">
                <a:solidFill>
                  <a:srgbClr val="222222"/>
                </a:solidFill>
                <a:effectLst/>
                <a:latin typeface="Arial" panose="020B0604020202020204" pitchFamily="34" charset="0"/>
                <a:cs typeface="Arial" panose="020B0604020202020204" pitchFamily="34" charset="0"/>
              </a:rPr>
              <a:t>ddress Environmental Inequalities</a:t>
            </a:r>
            <a:endParaRPr lang="en-US" sz="2400" b="1" dirty="0">
              <a:latin typeface="Arial" panose="020B0604020202020204" pitchFamily="34" charset="0"/>
              <a:cs typeface="Arial" panose="020B0604020202020204" pitchFamily="34" charset="0"/>
            </a:endParaRPr>
          </a:p>
        </p:txBody>
      </p:sp>
      <p:sp>
        <p:nvSpPr>
          <p:cNvPr id="8" name="Text Placeholder 2">
            <a:extLst>
              <a:ext uri="{FF2B5EF4-FFF2-40B4-BE49-F238E27FC236}">
                <a16:creationId xmlns:a16="http://schemas.microsoft.com/office/drawing/2014/main" id="{DF086840-2FC7-7A90-57A6-A2765A864BB4}"/>
              </a:ext>
            </a:extLst>
          </p:cNvPr>
          <p:cNvSpPr>
            <a:spLocks noGrp="1"/>
          </p:cNvSpPr>
          <p:nvPr>
            <p:ph type="body" sz="quarter" idx="13"/>
          </p:nvPr>
        </p:nvSpPr>
        <p:spPr>
          <a:xfrm>
            <a:off x="440267" y="3352801"/>
            <a:ext cx="11327068" cy="2810493"/>
          </a:xfrm>
        </p:spPr>
        <p:txBody>
          <a:bodyPr>
            <a:normAutofit lnSpcReduction="10000"/>
          </a:bodyPr>
          <a:lstStyle/>
          <a:p>
            <a:pPr algn="just">
              <a:lnSpc>
                <a:spcPct val="150000"/>
              </a:lnSpc>
            </a:pPr>
            <a:r>
              <a:rPr lang="en-US" b="1" dirty="0">
                <a:latin typeface="Arial" panose="020B0604020202020204" pitchFamily="34" charset="0"/>
                <a:cs typeface="Arial" panose="020B0604020202020204" pitchFamily="34" charset="0"/>
              </a:rPr>
              <a:t>                                  Ms. Makgotso Mbuyisa</a:t>
            </a:r>
          </a:p>
          <a:p>
            <a:pPr algn="just">
              <a:lnSpc>
                <a:spcPct val="150000"/>
              </a:lnSpc>
            </a:pPr>
            <a:endParaRPr lang="en-US" b="1" dirty="0">
              <a:latin typeface="Arial" panose="020B0604020202020204" pitchFamily="34" charset="0"/>
              <a:cs typeface="Arial" panose="020B0604020202020204" pitchFamily="34" charset="0"/>
            </a:endParaRPr>
          </a:p>
          <a:p>
            <a:pPr algn="just">
              <a:lnSpc>
                <a:spcPct val="150000"/>
              </a:lnSpc>
            </a:pPr>
            <a:r>
              <a:rPr lang="en-US" b="1" dirty="0">
                <a:latin typeface="Arial" panose="020B0604020202020204" pitchFamily="34" charset="0"/>
                <a:cs typeface="Arial" panose="020B0604020202020204" pitchFamily="34" charset="0"/>
              </a:rPr>
              <a:t>                                UNIVERSITY OF THE FREE STATE</a:t>
            </a:r>
          </a:p>
          <a:p>
            <a:pPr algn="just">
              <a:lnSpc>
                <a:spcPct val="150000"/>
              </a:lnSpc>
            </a:pPr>
            <a:r>
              <a:rPr lang="en-US" b="1" dirty="0">
                <a:latin typeface="Arial" panose="020B0604020202020204" pitchFamily="34" charset="0"/>
                <a:cs typeface="Arial" panose="020B0604020202020204" pitchFamily="34" charset="0"/>
              </a:rPr>
              <a:t>                                                                                       </a:t>
            </a:r>
          </a:p>
          <a:p>
            <a:pPr algn="just">
              <a:lnSpc>
                <a:spcPct val="150000"/>
              </a:lnSpc>
            </a:pPr>
            <a:r>
              <a:rPr lang="en-US" b="1" dirty="0">
                <a:latin typeface="Arial" panose="020B0604020202020204" pitchFamily="34" charset="0"/>
                <a:cs typeface="Arial" panose="020B0604020202020204" pitchFamily="34" charset="0"/>
              </a:rPr>
              <a:t>								10 SEPTEMBER 2025</a:t>
            </a:r>
          </a:p>
          <a:p>
            <a:pPr algn="just">
              <a:lnSpc>
                <a:spcPct val="150000"/>
              </a:lnSpc>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514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a:xfrm>
            <a:off x="541286" y="1092201"/>
            <a:ext cx="7950200" cy="872132"/>
          </a:xfrm>
        </p:spPr>
        <p:txBody>
          <a:bodyPr/>
          <a:lstStyle/>
          <a:p>
            <a:r>
              <a:rPr lang="en-US" sz="2400" b="1" dirty="0">
                <a:latin typeface="Arial" panose="020B0604020202020204" pitchFamily="34" charset="0"/>
                <a:cs typeface="Arial" panose="020B0604020202020204" pitchFamily="34" charset="0"/>
              </a:rPr>
              <a:t>8. Conclusion</a:t>
            </a:r>
          </a:p>
        </p:txBody>
      </p:sp>
      <p:sp>
        <p:nvSpPr>
          <p:cNvPr id="3" name="Slide Number Placeholder 2">
            <a:extLst>
              <a:ext uri="{FF2B5EF4-FFF2-40B4-BE49-F238E27FC236}">
                <a16:creationId xmlns:a16="http://schemas.microsoft.com/office/drawing/2014/main" id="{50CD348E-9357-0442-4555-AF6B4AFE34B6}"/>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10</a:t>
            </a:fld>
            <a:endParaRPr lang="en-US" dirty="0"/>
          </a:p>
        </p:txBody>
      </p:sp>
      <p:sp>
        <p:nvSpPr>
          <p:cNvPr id="4" name="Rectangle 1">
            <a:extLst>
              <a:ext uri="{FF2B5EF4-FFF2-40B4-BE49-F238E27FC236}">
                <a16:creationId xmlns:a16="http://schemas.microsoft.com/office/drawing/2014/main" id="{485141EE-0AA9-4DA7-A3F7-2D7883241894}"/>
              </a:ext>
            </a:extLst>
          </p:cNvPr>
          <p:cNvSpPr>
            <a:spLocks noChangeArrowheads="1"/>
          </p:cNvSpPr>
          <p:nvPr/>
        </p:nvSpPr>
        <p:spPr bwMode="auto">
          <a:xfrm>
            <a:off x="541286" y="1964333"/>
            <a:ext cx="8839781"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lang="en-US" altLang="en-US" sz="2400" b="1" dirty="0">
                <a:latin typeface="Arial" panose="020B0604020202020204" pitchFamily="34" charset="0"/>
              </a:rPr>
              <a:t>In closing, social workers are not just responders; they are catalysts for justice, their practice informs policy, and their innovations must be embedded in teaching, research, and community engagement. Let’s commit to building a profession that is bold, reflective, and transformative</a:t>
            </a:r>
            <a:r>
              <a:rPr lang="en-US" altLang="en-US" dirty="0">
                <a:latin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61713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descr="A person in an apron holding a computer">
            <a:extLst>
              <a:ext uri="{FF2B5EF4-FFF2-40B4-BE49-F238E27FC236}">
                <a16:creationId xmlns:a16="http://schemas.microsoft.com/office/drawing/2014/main" id="{48869757-F643-C013-26AA-3DDE95080099}"/>
              </a:ext>
            </a:extLst>
          </p:cNvPr>
          <p:cNvPicPr>
            <a:picLocks noGrp="1" noChangeAspect="1"/>
          </p:cNvPicPr>
          <p:nvPr>
            <p:ph type="pic" sz="quarter" idx="10"/>
          </p:nvPr>
        </p:nvPicPr>
        <p:blipFill>
          <a:blip r:embed="rId3"/>
          <a:srcRect l="331" r="331"/>
          <a:stretch/>
        </p:blipFill>
        <p:spPr>
          <a:xfrm>
            <a:off x="389469" y="302974"/>
            <a:ext cx="10778066" cy="6555026"/>
          </a:xfrm>
        </p:spPr>
      </p:pic>
    </p:spTree>
    <p:extLst>
      <p:ext uri="{BB962C8B-B14F-4D97-AF65-F5344CB8AC3E}">
        <p14:creationId xmlns:p14="http://schemas.microsoft.com/office/powerpoint/2010/main" val="859909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ontent Placeholder 24">
            <a:extLst>
              <a:ext uri="{FF2B5EF4-FFF2-40B4-BE49-F238E27FC236}">
                <a16:creationId xmlns:a16="http://schemas.microsoft.com/office/drawing/2014/main" id="{7798761A-B671-4825-623F-F4726F2BDF28}"/>
              </a:ext>
            </a:extLst>
          </p:cNvPr>
          <p:cNvSpPr>
            <a:spLocks noGrp="1"/>
          </p:cNvSpPr>
          <p:nvPr>
            <p:ph sz="quarter" idx="12"/>
          </p:nvPr>
        </p:nvSpPr>
        <p:spPr>
          <a:xfrm>
            <a:off x="848783" y="2335445"/>
            <a:ext cx="9903883" cy="3904488"/>
          </a:xfrm>
        </p:spPr>
        <p:txBody>
          <a:bodyPr/>
          <a:lstStyle/>
          <a:p>
            <a:endParaRPr lang="en-US" dirty="0"/>
          </a:p>
          <a:p>
            <a:endParaRPr lang="en-US" dirty="0"/>
          </a:p>
          <a:p>
            <a:endParaRPr lang="en-US" dirty="0"/>
          </a:p>
          <a:p>
            <a:r>
              <a:rPr lang="en-US" dirty="0"/>
              <a:t>			</a:t>
            </a:r>
            <a:r>
              <a:rPr lang="en-US" sz="2400" b="1" dirty="0">
                <a:latin typeface="Arial" panose="020B0604020202020204" pitchFamily="34" charset="0"/>
                <a:cs typeface="Arial" panose="020B0604020202020204" pitchFamily="34" charset="0"/>
              </a:rPr>
              <a:t>	THANK YOU!!!!!</a:t>
            </a:r>
          </a:p>
          <a:p>
            <a:endParaRPr lang="en-US" dirty="0"/>
          </a:p>
        </p:txBody>
      </p:sp>
      <p:sp>
        <p:nvSpPr>
          <p:cNvPr id="5" name="Slide Number Placeholder 4">
            <a:extLst>
              <a:ext uri="{FF2B5EF4-FFF2-40B4-BE49-F238E27FC236}">
                <a16:creationId xmlns:a16="http://schemas.microsoft.com/office/drawing/2014/main" id="{AF012FDC-7484-2B3B-E496-144348256B81}"/>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12</a:t>
            </a:fld>
            <a:endParaRPr lang="en-US" dirty="0"/>
          </a:p>
        </p:txBody>
      </p:sp>
    </p:spTree>
    <p:extLst>
      <p:ext uri="{BB962C8B-B14F-4D97-AF65-F5344CB8AC3E}">
        <p14:creationId xmlns:p14="http://schemas.microsoft.com/office/powerpoint/2010/main" val="3748348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title"/>
          </p:nvPr>
        </p:nvSpPr>
        <p:spPr>
          <a:xfrm>
            <a:off x="397934" y="-372533"/>
            <a:ext cx="10360152" cy="982133"/>
          </a:xfrm>
        </p:spPr>
        <p:txBody>
          <a:bodyPr anchor="b">
            <a:normAutofit/>
          </a:bodyPr>
          <a:lstStyle/>
          <a:p>
            <a:r>
              <a:rPr lang="en-US" sz="2000" b="1" dirty="0">
                <a:latin typeface="Arial" panose="020B0604020202020204" pitchFamily="34" charset="0"/>
                <a:cs typeface="Arial" panose="020B0604020202020204" pitchFamily="34" charset="0"/>
              </a:rPr>
              <a:t>TABLE OF CONTENTS</a:t>
            </a:r>
          </a:p>
        </p:txBody>
      </p:sp>
      <p:sp>
        <p:nvSpPr>
          <p:cNvPr id="8" name="Text Placeholder 2">
            <a:extLst>
              <a:ext uri="{FF2B5EF4-FFF2-40B4-BE49-F238E27FC236}">
                <a16:creationId xmlns:a16="http://schemas.microsoft.com/office/drawing/2014/main" id="{DF086840-2FC7-7A90-57A6-A2765A864BB4}"/>
              </a:ext>
            </a:extLst>
          </p:cNvPr>
          <p:cNvSpPr>
            <a:spLocks noGrp="1"/>
          </p:cNvSpPr>
          <p:nvPr>
            <p:ph type="body" sz="quarter" idx="13"/>
          </p:nvPr>
        </p:nvSpPr>
        <p:spPr>
          <a:xfrm>
            <a:off x="471587" y="745066"/>
            <a:ext cx="10602310" cy="5960533"/>
          </a:xfrm>
        </p:spPr>
        <p:txBody>
          <a:bodyPr>
            <a:normAutofit/>
          </a:bodyPr>
          <a:lstStyle/>
          <a:p>
            <a:pPr marL="457200" indent="-457200" algn="just">
              <a:lnSpc>
                <a:spcPct val="150000"/>
              </a:lnSpc>
              <a:buAutoNum type="arabicPeriod"/>
            </a:pPr>
            <a:r>
              <a:rPr lang="en-US" sz="2000" b="1" dirty="0">
                <a:latin typeface="Arial" panose="020B0604020202020204" pitchFamily="34" charset="0"/>
                <a:cs typeface="Arial" panose="020B0604020202020204" pitchFamily="34" charset="0"/>
              </a:rPr>
              <a:t>Presentation title</a:t>
            </a:r>
          </a:p>
          <a:p>
            <a:pPr marL="457200" indent="-457200" algn="just">
              <a:lnSpc>
                <a:spcPct val="150000"/>
              </a:lnSpc>
              <a:buAutoNum type="arabicPeriod"/>
            </a:pPr>
            <a:r>
              <a:rPr lang="en-US" sz="2000" b="1" dirty="0">
                <a:latin typeface="Arial" panose="020B0604020202020204" pitchFamily="34" charset="0"/>
                <a:cs typeface="Arial" panose="020B0604020202020204" pitchFamily="34" charset="0"/>
              </a:rPr>
              <a:t>Background and rationale</a:t>
            </a:r>
          </a:p>
          <a:p>
            <a:pPr marL="457200" indent="-457200" algn="just">
              <a:lnSpc>
                <a:spcPct val="150000"/>
              </a:lnSpc>
              <a:buAutoNum type="arabicPeriod"/>
            </a:pPr>
            <a:r>
              <a:rPr lang="en-US" sz="2000" b="1" dirty="0">
                <a:latin typeface="Arial" panose="020B0604020202020204" pitchFamily="34" charset="0"/>
                <a:cs typeface="Arial" panose="020B0604020202020204" pitchFamily="34" charset="0"/>
              </a:rPr>
              <a:t>Research design</a:t>
            </a:r>
          </a:p>
          <a:p>
            <a:pPr marL="457200" indent="-457200" algn="just">
              <a:lnSpc>
                <a:spcPct val="150000"/>
              </a:lnSpc>
              <a:buAutoNum type="arabicPeriod"/>
            </a:pPr>
            <a:r>
              <a:rPr lang="en-US" sz="2000" b="1" dirty="0">
                <a:latin typeface="Arial" panose="020B0604020202020204" pitchFamily="34" charset="0"/>
                <a:cs typeface="Arial" panose="020B0604020202020204" pitchFamily="34" charset="0"/>
              </a:rPr>
              <a:t> environmental inequalities &amp; social justice.</a:t>
            </a:r>
          </a:p>
          <a:p>
            <a:pPr marL="457200" indent="-457200" algn="just">
              <a:lnSpc>
                <a:spcPct val="150000"/>
              </a:lnSpc>
              <a:buAutoNum type="arabicPeriod"/>
            </a:pPr>
            <a:r>
              <a:rPr lang="en-US" sz="2000" b="1" dirty="0">
                <a:latin typeface="Arial" panose="020B0604020202020204" pitchFamily="34" charset="0"/>
                <a:cs typeface="Arial" panose="020B0604020202020204" pitchFamily="34" charset="0"/>
              </a:rPr>
              <a:t>Social work interventions</a:t>
            </a:r>
          </a:p>
          <a:p>
            <a:pPr marL="457200" indent="-457200" algn="just">
              <a:lnSpc>
                <a:spcPct val="150000"/>
              </a:lnSpc>
              <a:buAutoNum type="arabicPeriod"/>
            </a:pPr>
            <a:r>
              <a:rPr lang="en-US" sz="2000" b="1" dirty="0">
                <a:latin typeface="Arial" panose="020B0604020202020204" pitchFamily="34" charset="0"/>
                <a:cs typeface="Arial" panose="020B0604020202020204" pitchFamily="34" charset="0"/>
              </a:rPr>
              <a:t>Outcomes &amp; local interventions</a:t>
            </a:r>
          </a:p>
          <a:p>
            <a:pPr marL="457200" indent="-457200" algn="just">
              <a:lnSpc>
                <a:spcPct val="150000"/>
              </a:lnSpc>
              <a:buAutoNum type="arabicPeriod"/>
            </a:pPr>
            <a:r>
              <a:rPr lang="en-US" sz="2000" b="1" dirty="0">
                <a:latin typeface="Arial" panose="020B0604020202020204" pitchFamily="34" charset="0"/>
                <a:cs typeface="Arial" panose="020B0604020202020204" pitchFamily="34" charset="0"/>
              </a:rPr>
              <a:t>Policy advocacy IN PRACTICE</a:t>
            </a:r>
          </a:p>
          <a:p>
            <a:pPr marL="457200" indent="-457200" algn="just">
              <a:lnSpc>
                <a:spcPct val="150000"/>
              </a:lnSpc>
              <a:buAutoNum type="arabicPeriod"/>
            </a:pPr>
            <a:r>
              <a:rPr lang="en-US" sz="2000" b="1" dirty="0">
                <a:latin typeface="Arial" panose="020B0604020202020204" pitchFamily="34" charset="0"/>
                <a:cs typeface="Arial" panose="020B0604020202020204" pitchFamily="34" charset="0"/>
              </a:rPr>
              <a:t>Reimagining social work</a:t>
            </a:r>
          </a:p>
          <a:p>
            <a:pPr marL="457200" indent="-457200" algn="just">
              <a:lnSpc>
                <a:spcPct val="150000"/>
              </a:lnSpc>
              <a:buAutoNum type="arabicPeriod"/>
            </a:pPr>
            <a:r>
              <a:rPr lang="en-US" sz="2000" b="1" dirty="0">
                <a:latin typeface="Arial" panose="020B0604020202020204" pitchFamily="34" charset="0"/>
                <a:cs typeface="Arial" panose="020B0604020202020204" pitchFamily="34" charset="0"/>
              </a:rPr>
              <a:t>conclusion</a:t>
            </a:r>
          </a:p>
          <a:p>
            <a:pPr marL="457200" indent="-457200" algn="just">
              <a:lnSpc>
                <a:spcPct val="150000"/>
              </a:lnSpc>
              <a:buAutoNum type="arabicPeriod"/>
            </a:pPr>
            <a:endParaRPr lang="en-US" sz="2000" b="1" dirty="0">
              <a:latin typeface="Arial" panose="020B0604020202020204" pitchFamily="34" charset="0"/>
              <a:cs typeface="Arial" panose="020B0604020202020204" pitchFamily="34" charset="0"/>
            </a:endParaRPr>
          </a:p>
          <a:p>
            <a:pPr marL="457200" indent="-457200" algn="just">
              <a:lnSpc>
                <a:spcPct val="150000"/>
              </a:lnSpc>
              <a:buAutoNum type="arabicPeriod"/>
            </a:pPr>
            <a:endParaRPr lang="en-US" b="1" dirty="0">
              <a:latin typeface="Arial" panose="020B0604020202020204" pitchFamily="34" charset="0"/>
              <a:cs typeface="Arial" panose="020B0604020202020204" pitchFamily="34" charset="0"/>
            </a:endParaRPr>
          </a:p>
          <a:p>
            <a:pPr marL="457200" indent="-457200" algn="just">
              <a:lnSpc>
                <a:spcPct val="200000"/>
              </a:lnSpc>
              <a:buAutoNum type="arabicPeriod"/>
            </a:pPr>
            <a:endParaRPr lang="en-US" b="1" dirty="0">
              <a:latin typeface="Arial" panose="020B0604020202020204" pitchFamily="34" charset="0"/>
              <a:cs typeface="Arial" panose="020B0604020202020204" pitchFamily="34" charset="0"/>
            </a:endParaRPr>
          </a:p>
          <a:p>
            <a:pPr marL="457200" indent="-457200" algn="just">
              <a:lnSpc>
                <a:spcPct val="200000"/>
              </a:lnSpc>
              <a:buAutoNum type="arabicPeriod"/>
            </a:pPr>
            <a:endParaRPr lang="en-US" b="1" dirty="0">
              <a:latin typeface="Arial" panose="020B0604020202020204" pitchFamily="34" charset="0"/>
              <a:cs typeface="Arial" panose="020B0604020202020204" pitchFamily="34" charset="0"/>
            </a:endParaRPr>
          </a:p>
          <a:p>
            <a:pPr marL="457200" indent="-457200" algn="just">
              <a:lnSpc>
                <a:spcPct val="200000"/>
              </a:lnSpc>
              <a:buAutoNum type="arabicPeriod"/>
            </a:pPr>
            <a:endParaRPr lang="en-US" b="1" dirty="0">
              <a:latin typeface="Arial" panose="020B0604020202020204" pitchFamily="34" charset="0"/>
              <a:cs typeface="Arial" panose="020B0604020202020204" pitchFamily="34" charset="0"/>
            </a:endParaRPr>
          </a:p>
          <a:p>
            <a:pPr marL="457200" indent="-457200" algn="just">
              <a:lnSpc>
                <a:spcPct val="200000"/>
              </a:lnSpc>
              <a:buAutoNum type="arabicPeriod"/>
            </a:pPr>
            <a:endParaRPr lang="en-US" b="1" dirty="0">
              <a:latin typeface="Arial" panose="020B0604020202020204" pitchFamily="34" charset="0"/>
              <a:cs typeface="Arial" panose="020B0604020202020204" pitchFamily="34" charset="0"/>
            </a:endParaRPr>
          </a:p>
          <a:p>
            <a:pPr marL="457200" indent="-457200" algn="just">
              <a:lnSpc>
                <a:spcPct val="200000"/>
              </a:lnSpc>
              <a:buAutoNum type="arabicPeriod"/>
            </a:pPr>
            <a:endParaRPr lang="en-US" b="1" dirty="0">
              <a:latin typeface="Arial" panose="020B0604020202020204" pitchFamily="34" charset="0"/>
              <a:cs typeface="Arial" panose="020B0604020202020204" pitchFamily="34" charset="0"/>
            </a:endParaRPr>
          </a:p>
          <a:p>
            <a:pPr marL="457200" indent="-457200" algn="just">
              <a:lnSpc>
                <a:spcPct val="200000"/>
              </a:lnSpc>
              <a:buAutoNum type="arabicPeriod"/>
            </a:pPr>
            <a:endParaRPr lang="en-US" b="1" dirty="0">
              <a:latin typeface="Arial" panose="020B0604020202020204" pitchFamily="34" charset="0"/>
              <a:cs typeface="Arial" panose="020B0604020202020204" pitchFamily="34" charset="0"/>
            </a:endParaRPr>
          </a:p>
          <a:p>
            <a:pPr marL="457200" indent="-457200" algn="just">
              <a:lnSpc>
                <a:spcPct val="200000"/>
              </a:lnSpc>
              <a:buAutoNum type="arabicPeriod"/>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8167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599CC-36F2-4D49-A1B0-F81155DD174B}"/>
              </a:ext>
            </a:extLst>
          </p:cNvPr>
          <p:cNvSpPr>
            <a:spLocks noGrp="1"/>
          </p:cNvSpPr>
          <p:nvPr>
            <p:ph type="title"/>
          </p:nvPr>
        </p:nvSpPr>
        <p:spPr>
          <a:xfrm>
            <a:off x="329185" y="245534"/>
            <a:ext cx="7789672" cy="914400"/>
          </a:xfrm>
        </p:spPr>
        <p:txBody>
          <a:bodyPr/>
          <a:lstStyle/>
          <a:p>
            <a:r>
              <a:rPr lang="en-ZA" sz="2400" b="1" dirty="0">
                <a:solidFill>
                  <a:schemeClr val="tx1"/>
                </a:solidFill>
                <a:effectLst/>
                <a:latin typeface="Arial" panose="020B0604020202020204" pitchFamily="34" charset="0"/>
                <a:cs typeface="Arial" panose="020B0604020202020204" pitchFamily="34" charset="0"/>
              </a:rPr>
              <a:t>1. Background and Rationale</a:t>
            </a:r>
            <a:endParaRPr lang="en-ZA" sz="2400" b="1"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E0FF211-5B7E-4316-A04F-21EC05CDF68A}"/>
              </a:ext>
            </a:extLst>
          </p:cNvPr>
          <p:cNvSpPr>
            <a:spLocks noGrp="1"/>
          </p:cNvSpPr>
          <p:nvPr>
            <p:ph type="sldNum" sz="quarter" idx="4"/>
          </p:nvPr>
        </p:nvSpPr>
        <p:spPr/>
        <p:txBody>
          <a:bodyPr/>
          <a:lstStyle/>
          <a:p>
            <a:fld id="{58FB4751-880F-D840-AAA9-3A15815CC996}" type="slidenum">
              <a:rPr lang="en-US" smtClean="0"/>
              <a:pPr/>
              <a:t>3</a:t>
            </a:fld>
            <a:endParaRPr lang="en-US" dirty="0"/>
          </a:p>
        </p:txBody>
      </p:sp>
      <p:sp>
        <p:nvSpPr>
          <p:cNvPr id="5" name="Rectangle 1">
            <a:extLst>
              <a:ext uri="{FF2B5EF4-FFF2-40B4-BE49-F238E27FC236}">
                <a16:creationId xmlns:a16="http://schemas.microsoft.com/office/drawing/2014/main" id="{B7A8E373-96AA-48D5-8352-9901B650AD76}"/>
              </a:ext>
            </a:extLst>
          </p:cNvPr>
          <p:cNvSpPr>
            <a:spLocks noGrp="1" noChangeArrowheads="1"/>
          </p:cNvSpPr>
          <p:nvPr>
            <p:ph sz="quarter" idx="10"/>
          </p:nvPr>
        </p:nvSpPr>
        <p:spPr bwMode="auto">
          <a:xfrm>
            <a:off x="329184" y="3465431"/>
            <a:ext cx="81007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A1369866-9404-4F95-8442-A108305F2797}"/>
              </a:ext>
            </a:extLst>
          </p:cNvPr>
          <p:cNvSpPr txBox="1"/>
          <p:nvPr/>
        </p:nvSpPr>
        <p:spPr>
          <a:xfrm>
            <a:off x="329184" y="1320800"/>
            <a:ext cx="10809871" cy="5822876"/>
          </a:xfrm>
          <a:prstGeom prst="rect">
            <a:avLst/>
          </a:prstGeom>
          <a:noFill/>
        </p:spPr>
        <p:txBody>
          <a:bodyPr wrap="square">
            <a:spAutoFit/>
          </a:bodyPr>
          <a:lstStyle/>
          <a:p>
            <a:pPr algn="just">
              <a:lnSpc>
                <a:spcPct val="150000"/>
              </a:lnSpc>
            </a:pPr>
            <a:r>
              <a:rPr lang="en-ZA" sz="2400" b="1" dirty="0">
                <a:solidFill>
                  <a:schemeClr val="tx1"/>
                </a:solidFill>
                <a:effectLst/>
                <a:latin typeface="Arial" panose="020B0604020202020204" pitchFamily="34" charset="0"/>
                <a:cs typeface="Arial" panose="020B0604020202020204" pitchFamily="34" charset="0"/>
              </a:rPr>
              <a:t>In July 2021, South Africa experienced widespread civil unrest that exposed deep fractures in our social and environmental fabric.</a:t>
            </a:r>
            <a:endParaRPr lang="en-US" sz="2400" b="1" dirty="0">
              <a:latin typeface="Arial" panose="020B0604020202020204" pitchFamily="34" charset="0"/>
              <a:cs typeface="Arial" panose="020B0604020202020204" pitchFamily="34" charset="0"/>
            </a:endParaRPr>
          </a:p>
          <a:p>
            <a:pPr>
              <a:lnSpc>
                <a:spcPct val="150000"/>
              </a:lnSpc>
            </a:pPr>
            <a:r>
              <a:rPr lang="en-US" sz="2400" b="1" dirty="0">
                <a:latin typeface="Arial" panose="020B0604020202020204" pitchFamily="34" charset="0"/>
                <a:cs typeface="Arial" panose="020B0604020202020204" pitchFamily="34" charset="0"/>
              </a:rPr>
              <a:t>T</a:t>
            </a:r>
            <a:r>
              <a:rPr lang="en-US" sz="2400" b="1" dirty="0">
                <a:solidFill>
                  <a:schemeClr val="tx1"/>
                </a:solidFill>
                <a:effectLst/>
                <a:latin typeface="Arial" panose="020B0604020202020204" pitchFamily="34" charset="0"/>
                <a:cs typeface="Arial" panose="020B0604020202020204" pitchFamily="34" charset="0"/>
              </a:rPr>
              <a:t>his presentation responds to that moment by asking: How can social workers not only respond to crisis but also actively shape policy and promote justice</a:t>
            </a:r>
            <a:r>
              <a:rPr lang="en-US" sz="2400" b="1" i="1" dirty="0">
                <a:solidFill>
                  <a:schemeClr val="tx1"/>
                </a:solidFill>
                <a:effectLst/>
                <a:latin typeface="Arial" panose="020B0604020202020204" pitchFamily="34" charset="0"/>
                <a:cs typeface="Arial" panose="020B0604020202020204" pitchFamily="34" charset="0"/>
              </a:rPr>
              <a:t>? </a:t>
            </a:r>
          </a:p>
          <a:p>
            <a:pPr>
              <a:lnSpc>
                <a:spcPct val="150000"/>
              </a:lnSpc>
            </a:pPr>
            <a:r>
              <a:rPr lang="en-US" sz="2400" b="1" i="1" dirty="0">
                <a:solidFill>
                  <a:schemeClr val="tx1"/>
                </a:solidFill>
                <a:effectLst/>
                <a:latin typeface="Arial" panose="020B0604020202020204" pitchFamily="34" charset="0"/>
                <a:cs typeface="Arial" panose="020B0604020202020204" pitchFamily="34" charset="0"/>
              </a:rPr>
              <a:t>Environmental inequalities, such as poor infrastructure, are not just technical issues; they are deeply social and demand a justice-oriented response.</a:t>
            </a:r>
            <a:br>
              <a:rPr lang="en-ZA" sz="2000" b="1" i="1" dirty="0">
                <a:effectLst/>
              </a:rPr>
            </a:br>
            <a:br>
              <a:rPr lang="en-ZA" sz="2000" i="1" dirty="0">
                <a:effectLst/>
              </a:rPr>
            </a:br>
            <a:br>
              <a:rPr lang="en-ZA" sz="2000" dirty="0">
                <a:effectLst/>
              </a:rPr>
            </a:br>
            <a:endParaRPr lang="en-ZA" dirty="0"/>
          </a:p>
        </p:txBody>
      </p:sp>
    </p:spTree>
    <p:extLst>
      <p:ext uri="{BB962C8B-B14F-4D97-AF65-F5344CB8AC3E}">
        <p14:creationId xmlns:p14="http://schemas.microsoft.com/office/powerpoint/2010/main" val="3425700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599CC-36F2-4D49-A1B0-F81155DD174B}"/>
              </a:ext>
            </a:extLst>
          </p:cNvPr>
          <p:cNvSpPr>
            <a:spLocks noGrp="1"/>
          </p:cNvSpPr>
          <p:nvPr>
            <p:ph type="title"/>
          </p:nvPr>
        </p:nvSpPr>
        <p:spPr>
          <a:xfrm>
            <a:off x="329185" y="245534"/>
            <a:ext cx="7789672" cy="914400"/>
          </a:xfrm>
        </p:spPr>
        <p:txBody>
          <a:bodyPr/>
          <a:lstStyle/>
          <a:p>
            <a:r>
              <a:rPr lang="en-ZA" sz="2400" b="1" dirty="0">
                <a:latin typeface="Arial" panose="020B0604020202020204" pitchFamily="34" charset="0"/>
                <a:cs typeface="Arial" panose="020B0604020202020204" pitchFamily="34" charset="0"/>
              </a:rPr>
              <a:t>2. Research Design </a:t>
            </a:r>
          </a:p>
        </p:txBody>
      </p:sp>
      <p:sp>
        <p:nvSpPr>
          <p:cNvPr id="4" name="Slide Number Placeholder 3">
            <a:extLst>
              <a:ext uri="{FF2B5EF4-FFF2-40B4-BE49-F238E27FC236}">
                <a16:creationId xmlns:a16="http://schemas.microsoft.com/office/drawing/2014/main" id="{4E0FF211-5B7E-4316-A04F-21EC05CDF68A}"/>
              </a:ext>
            </a:extLst>
          </p:cNvPr>
          <p:cNvSpPr>
            <a:spLocks noGrp="1"/>
          </p:cNvSpPr>
          <p:nvPr>
            <p:ph type="sldNum" sz="quarter" idx="4"/>
          </p:nvPr>
        </p:nvSpPr>
        <p:spPr/>
        <p:txBody>
          <a:bodyPr/>
          <a:lstStyle/>
          <a:p>
            <a:fld id="{58FB4751-880F-D840-AAA9-3A15815CC996}" type="slidenum">
              <a:rPr lang="en-US" smtClean="0"/>
              <a:pPr/>
              <a:t>4</a:t>
            </a:fld>
            <a:endParaRPr lang="en-US" dirty="0"/>
          </a:p>
        </p:txBody>
      </p:sp>
      <p:sp>
        <p:nvSpPr>
          <p:cNvPr id="5" name="Rectangle 1">
            <a:extLst>
              <a:ext uri="{FF2B5EF4-FFF2-40B4-BE49-F238E27FC236}">
                <a16:creationId xmlns:a16="http://schemas.microsoft.com/office/drawing/2014/main" id="{B7A8E373-96AA-48D5-8352-9901B650AD76}"/>
              </a:ext>
            </a:extLst>
          </p:cNvPr>
          <p:cNvSpPr>
            <a:spLocks noGrp="1" noChangeArrowheads="1"/>
          </p:cNvSpPr>
          <p:nvPr>
            <p:ph sz="quarter" idx="10"/>
          </p:nvPr>
        </p:nvSpPr>
        <p:spPr bwMode="auto">
          <a:xfrm>
            <a:off x="329183" y="1526439"/>
            <a:ext cx="9697685"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My analysis draws on participatory action research conducted in Kwa-Zulu Natal, where social workers engaged in trauma-informed dialogues, youth mentorship, and community building. I synthesized these narratives to explore how grassroots innovations can be translated into policy advocacy. </a:t>
            </a:r>
          </a:p>
          <a:p>
            <a:pPr marL="0" marR="0" lvl="0" indent="0" algn="just" defTabSz="914400" rtl="0" eaLnBrk="0" fontAlgn="base" latinLnBrk="0" hangingPunct="0">
              <a:lnSpc>
                <a:spcPct val="150000"/>
              </a:lnSpc>
              <a:spcBef>
                <a:spcPct val="0"/>
              </a:spcBef>
              <a:spcAft>
                <a:spcPct val="0"/>
              </a:spcAft>
              <a:buClrTx/>
              <a:buSzTx/>
              <a:buNone/>
              <a:tabLst/>
            </a:pPr>
            <a:r>
              <a:rPr kumimoji="0" lang="en-US" altLang="en-US" sz="2400" b="1" i="1" u="none" strike="noStrike" cap="none" normalizeH="0" baseline="0" dirty="0">
                <a:ln>
                  <a:noFill/>
                </a:ln>
                <a:solidFill>
                  <a:schemeClr val="tx1"/>
                </a:solidFill>
                <a:effectLst/>
                <a:latin typeface="Arial" panose="020B0604020202020204" pitchFamily="34" charset="0"/>
              </a:rPr>
              <a:t>This is not just about documenting practice</a:t>
            </a:r>
            <a:r>
              <a:rPr lang="en-US" altLang="en-US" sz="2400" b="1" i="1" dirty="0">
                <a:latin typeface="Arial" panose="020B0604020202020204" pitchFamily="34" charset="0"/>
              </a:rPr>
              <a:t>,  it’s about elevating it into the policy arena.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80327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a:xfrm>
            <a:off x="651350" y="-245533"/>
            <a:ext cx="7534656" cy="914400"/>
          </a:xfrm>
        </p:spPr>
        <p:txBody>
          <a:bodyPr/>
          <a:lstStyle/>
          <a:p>
            <a:r>
              <a:rPr lang="en-US" sz="2400" b="1" dirty="0">
                <a:latin typeface="Arial" panose="020B0604020202020204" pitchFamily="34" charset="0"/>
                <a:cs typeface="Arial" panose="020B0604020202020204" pitchFamily="34" charset="0"/>
              </a:rPr>
              <a:t>3. Environmental inequalities and social justice</a:t>
            </a:r>
          </a:p>
        </p:txBody>
      </p:sp>
      <p:sp>
        <p:nvSpPr>
          <p:cNvPr id="3" name="Slide Number Placeholder 2">
            <a:extLst>
              <a:ext uri="{FF2B5EF4-FFF2-40B4-BE49-F238E27FC236}">
                <a16:creationId xmlns:a16="http://schemas.microsoft.com/office/drawing/2014/main" id="{50CD348E-9357-0442-4555-AF6B4AFE34B6}"/>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5</a:t>
            </a:fld>
            <a:endParaRPr lang="en-US" dirty="0"/>
          </a:p>
        </p:txBody>
      </p:sp>
      <p:sp>
        <p:nvSpPr>
          <p:cNvPr id="4" name="Rectangle 2">
            <a:extLst>
              <a:ext uri="{FF2B5EF4-FFF2-40B4-BE49-F238E27FC236}">
                <a16:creationId xmlns:a16="http://schemas.microsoft.com/office/drawing/2014/main" id="{59067597-A93E-4BA7-B24E-6CBE401742C6}"/>
              </a:ext>
            </a:extLst>
          </p:cNvPr>
          <p:cNvSpPr>
            <a:spLocks noChangeArrowheads="1"/>
          </p:cNvSpPr>
          <p:nvPr/>
        </p:nvSpPr>
        <p:spPr bwMode="auto">
          <a:xfrm rot="10800000" flipV="1">
            <a:off x="773971" y="1201082"/>
            <a:ext cx="9610250" cy="4455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kumimoji="0" lang="en-US" altLang="en-US" sz="2400" b="1" i="0" u="none" strike="noStrike" cap="none" normalizeH="0" baseline="0" dirty="0">
                <a:ln>
                  <a:noFill/>
                </a:ln>
                <a:solidFill>
                  <a:schemeClr val="tx1"/>
                </a:solidFill>
                <a:effectLst/>
                <a:latin typeface="Arial" panose="020B0604020202020204" pitchFamily="34" charset="0"/>
              </a:rPr>
              <a:t>The Research </a:t>
            </a:r>
            <a:r>
              <a:rPr lang="en-US" altLang="en-US" sz="2400" b="1" dirty="0">
                <a:latin typeface="Arial" panose="020B0604020202020204" pitchFamily="34" charset="0"/>
              </a:rPr>
              <a:t>identified </a:t>
            </a:r>
            <a:r>
              <a:rPr kumimoji="0" lang="en-US" altLang="en-US" sz="2400" b="1" i="0" u="none" strike="noStrike" cap="none" normalizeH="0" baseline="0" dirty="0">
                <a:ln>
                  <a:noFill/>
                </a:ln>
                <a:solidFill>
                  <a:schemeClr val="tx1"/>
                </a:solidFill>
                <a:effectLst/>
                <a:latin typeface="Arial" panose="020B0604020202020204" pitchFamily="34" charset="0"/>
              </a:rPr>
              <a:t>systemic </a:t>
            </a:r>
            <a:r>
              <a:rPr lang="en-US" altLang="en-US" sz="2400" b="1" dirty="0">
                <a:latin typeface="Arial" panose="020B0604020202020204" pitchFamily="34" charset="0"/>
              </a:rPr>
              <a:t>issues and how </a:t>
            </a:r>
            <a:r>
              <a:rPr kumimoji="0" lang="en-US" altLang="en-US" sz="2400" b="1" i="0" u="none" strike="noStrike" cap="none" normalizeH="0" baseline="0" dirty="0">
                <a:ln>
                  <a:noFill/>
                </a:ln>
                <a:solidFill>
                  <a:schemeClr val="tx1"/>
                </a:solidFill>
                <a:effectLst/>
                <a:latin typeface="Arial" panose="020B0604020202020204" pitchFamily="34" charset="0"/>
              </a:rPr>
              <a:t>environmental injustices in South Africa are deeply rooted in spatial inequality. Marginalized communities face ecological degradation, poor infrastructure, and limited access to green spaces. These conditions exacerbate psychosocial trauma and fuel unrest. Social workers have identified these environmental stressors as central to community instability; however, they remain underrepresented in policy.</a:t>
            </a:r>
          </a:p>
        </p:txBody>
      </p:sp>
    </p:spTree>
    <p:extLst>
      <p:ext uri="{BB962C8B-B14F-4D97-AF65-F5344CB8AC3E}">
        <p14:creationId xmlns:p14="http://schemas.microsoft.com/office/powerpoint/2010/main" val="1966913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a:xfrm>
            <a:off x="419101" y="341584"/>
            <a:ext cx="9482666" cy="1013083"/>
          </a:xfrm>
        </p:spPr>
        <p:txBody>
          <a:bodyPr/>
          <a:lstStyle/>
          <a:p>
            <a:r>
              <a:rPr kumimoji="0" lang="en-US" altLang="en-US" sz="2400" b="1" i="0" u="none" strike="noStrike" cap="none" normalizeH="0" baseline="0" dirty="0">
                <a:ln>
                  <a:noFill/>
                </a:ln>
                <a:solidFill>
                  <a:schemeClr val="tx1"/>
                </a:solidFill>
                <a:effectLst/>
                <a:latin typeface="Arial" panose="020B0604020202020204" pitchFamily="34" charset="0"/>
              </a:rPr>
              <a:t> 4. Social Work Interventions</a:t>
            </a:r>
            <a:br>
              <a:rPr kumimoji="0" lang="en-US" altLang="en-US" sz="3200" b="1" i="0" u="none" strike="noStrike" cap="none" normalizeH="0" baseline="0" dirty="0">
                <a:ln>
                  <a:noFill/>
                </a:ln>
                <a:solidFill>
                  <a:schemeClr val="tx1"/>
                </a:solidFill>
                <a:effectLst/>
                <a:latin typeface="Arial" panose="020B0604020202020204" pitchFamily="34" charset="0"/>
              </a:rPr>
            </a:br>
            <a:endParaRPr lang="en-US" dirty="0"/>
          </a:p>
        </p:txBody>
      </p:sp>
      <p:sp>
        <p:nvSpPr>
          <p:cNvPr id="3" name="Slide Number Placeholder 2">
            <a:extLst>
              <a:ext uri="{FF2B5EF4-FFF2-40B4-BE49-F238E27FC236}">
                <a16:creationId xmlns:a16="http://schemas.microsoft.com/office/drawing/2014/main" id="{50CD348E-9357-0442-4555-AF6B4AFE34B6}"/>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6</a:t>
            </a:fld>
            <a:endParaRPr lang="en-US" dirty="0"/>
          </a:p>
        </p:txBody>
      </p:sp>
      <p:sp>
        <p:nvSpPr>
          <p:cNvPr id="13" name="Rectangle 10">
            <a:extLst>
              <a:ext uri="{FF2B5EF4-FFF2-40B4-BE49-F238E27FC236}">
                <a16:creationId xmlns:a16="http://schemas.microsoft.com/office/drawing/2014/main" id="{171A9564-DEBF-43C6-98B3-0794D4DEAFA7}"/>
              </a:ext>
            </a:extLst>
          </p:cNvPr>
          <p:cNvSpPr>
            <a:spLocks noChangeArrowheads="1"/>
          </p:cNvSpPr>
          <p:nvPr/>
        </p:nvSpPr>
        <p:spPr bwMode="auto">
          <a:xfrm>
            <a:off x="668867" y="125003"/>
            <a:ext cx="7780866"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1"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 name="Rectangle 12">
            <a:extLst>
              <a:ext uri="{FF2B5EF4-FFF2-40B4-BE49-F238E27FC236}">
                <a16:creationId xmlns:a16="http://schemas.microsoft.com/office/drawing/2014/main" id="{5BAC9E6D-D640-435F-8907-D3946876294E}"/>
              </a:ext>
            </a:extLst>
          </p:cNvPr>
          <p:cNvSpPr>
            <a:spLocks noChangeArrowheads="1"/>
          </p:cNvSpPr>
          <p:nvPr/>
        </p:nvSpPr>
        <p:spPr bwMode="auto">
          <a:xfrm>
            <a:off x="419100" y="5265924"/>
            <a:ext cx="106299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lang="en-US" altLang="en-US" b="1" dirty="0">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tabLst/>
            </a:pPr>
            <a:r>
              <a:rPr lang="en-US" altLang="en-US" b="1" dirty="0">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a:t>
            </a:r>
            <a:r>
              <a:rPr kumimoji="0" lang="en-US" altLang="en-US" sz="1800" b="0" i="1" u="none" strike="noStrike" cap="none" normalizeH="0" baseline="0" dirty="0">
                <a:ln>
                  <a:noFill/>
                </a:ln>
                <a:solidFill>
                  <a:schemeClr val="tx1"/>
                </a:solidFill>
                <a:effectLst/>
                <a:latin typeface="Arial" panose="020B0604020202020204" pitchFamily="34" charset="0"/>
              </a:rPr>
              <a:t>Social work is not peripheral to change; it is central to it.”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370D03B1-CD8E-42CC-97E4-ED4692FE9DF8}"/>
              </a:ext>
            </a:extLst>
          </p:cNvPr>
          <p:cNvSpPr>
            <a:spLocks noChangeArrowheads="1"/>
          </p:cNvSpPr>
          <p:nvPr/>
        </p:nvSpPr>
        <p:spPr bwMode="auto">
          <a:xfrm>
            <a:off x="419100" y="1359377"/>
            <a:ext cx="10399464" cy="390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lang="en-US" altLang="en-US" sz="2400" b="1" dirty="0">
                <a:latin typeface="Arial" panose="020B0604020202020204" pitchFamily="34" charset="0"/>
              </a:rPr>
              <a:t>Social workers engaged in trauma-informed community dialogues, youth mentorship programs, and inclusive practices that promoted cohesion. These interventions were not imposed from the outside but emerged organically from the communities themselves. As a result, they reflect a model of social work that is flexible, responsive, and rooted in eco-social justice, </a:t>
            </a:r>
            <a:r>
              <a:rPr lang="en-US" sz="2400" b="1" dirty="0">
                <a:effectLst/>
                <a:latin typeface="Arial" panose="020B0604020202020204" pitchFamily="34" charset="0"/>
                <a:ea typeface="Calibri" panose="020F0502020204030204" pitchFamily="34" charset="0"/>
                <a:cs typeface="Arial" panose="020B0604020202020204" pitchFamily="34" charset="0"/>
              </a:rPr>
              <a:t>illustrating the profession’s agility, ethical grounding, and systemic relevance</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n-US" sz="24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625838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a:xfrm>
            <a:off x="821267" y="304800"/>
            <a:ext cx="7534656" cy="914400"/>
          </a:xfrm>
        </p:spPr>
        <p:txBody>
          <a:bodyPr/>
          <a:lstStyle/>
          <a:p>
            <a:r>
              <a:rPr lang="en-US" sz="2400" b="1" dirty="0">
                <a:latin typeface="Arial" panose="020B0604020202020204" pitchFamily="34" charset="0"/>
                <a:cs typeface="Arial" panose="020B0604020202020204" pitchFamily="34" charset="0"/>
              </a:rPr>
              <a:t>5. Outcome  and local innovations</a:t>
            </a:r>
          </a:p>
        </p:txBody>
      </p:sp>
      <p:sp>
        <p:nvSpPr>
          <p:cNvPr id="8" name="Content Placeholder 7">
            <a:extLst>
              <a:ext uri="{FF2B5EF4-FFF2-40B4-BE49-F238E27FC236}">
                <a16:creationId xmlns:a16="http://schemas.microsoft.com/office/drawing/2014/main" id="{BCFDA37B-399A-B9F0-7A7D-2A891EB7FFA6}"/>
              </a:ext>
            </a:extLst>
          </p:cNvPr>
          <p:cNvSpPr>
            <a:spLocks noGrp="1"/>
          </p:cNvSpPr>
          <p:nvPr>
            <p:ph sz="quarter" idx="10"/>
          </p:nvPr>
        </p:nvSpPr>
        <p:spPr>
          <a:xfrm>
            <a:off x="821267" y="1524000"/>
            <a:ext cx="9531423" cy="3871688"/>
          </a:xfrm>
        </p:spPr>
        <p:txBody>
          <a:bodyPr>
            <a:normAutofit/>
          </a:bodyPr>
          <a:lstStyle/>
          <a:p>
            <a:pPr marL="0" marR="0" lvl="0" indent="0" algn="just" defTabSz="914400" rtl="0" eaLnBrk="0" fontAlgn="base" latinLnBrk="0" hangingPunct="0">
              <a:lnSpc>
                <a:spcPct val="150000"/>
              </a:lnSpc>
              <a:spcBef>
                <a:spcPct val="0"/>
              </a:spcBef>
              <a:spcAft>
                <a:spcPct val="0"/>
              </a:spcAft>
              <a:buClrTx/>
              <a:buSzTx/>
              <a:buNone/>
              <a:tabLst/>
            </a:pPr>
            <a:r>
              <a:rPr lang="en-US" sz="2400" b="1" dirty="0">
                <a:effectLst/>
                <a:latin typeface="Arial" panose="020B0604020202020204" pitchFamily="34" charset="0"/>
                <a:ea typeface="Calibri" panose="020F0502020204030204" pitchFamily="34" charset="0"/>
                <a:cs typeface="Arial" panose="020B0604020202020204" pitchFamily="34" charset="0"/>
              </a:rPr>
              <a:t>The outcomes were significant, as informal peace structures emerged, civic participation increased, and community trust was strengthened, leading to greater community resilience. These are not abstract ideals; they are tangible results of social work practice. </a:t>
            </a:r>
            <a:r>
              <a:rPr lang="en-US" sz="2400" b="1" i="1" dirty="0">
                <a:effectLst/>
                <a:latin typeface="Arial" panose="020B0604020202020204" pitchFamily="34" charset="0"/>
                <a:ea typeface="Calibri" panose="020F0502020204030204" pitchFamily="34" charset="0"/>
                <a:cs typeface="Arial" panose="020B0604020202020204" pitchFamily="34" charset="0"/>
              </a:rPr>
              <a:t>They demonstrate that when practitioners are empowered, they can catalyze systemic change</a:t>
            </a:r>
            <a:r>
              <a:rPr lang="en-US" sz="1800" i="1" dirty="0">
                <a:effectLst/>
                <a:latin typeface="Arial" panose="020B0604020202020204" pitchFamily="34" charset="0"/>
                <a:ea typeface="Calibri" panose="020F0502020204030204" pitchFamily="34" charset="0"/>
                <a:cs typeface="Arial" panose="020B0604020202020204" pitchFamily="34" charset="0"/>
              </a:rPr>
              <a:t>.</a:t>
            </a:r>
            <a:endParaRPr lang="en-ZA" sz="1800" i="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50CD348E-9357-0442-4555-AF6B4AFE34B6}"/>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7</a:t>
            </a:fld>
            <a:endParaRPr lang="en-US" dirty="0"/>
          </a:p>
        </p:txBody>
      </p:sp>
    </p:spTree>
    <p:extLst>
      <p:ext uri="{BB962C8B-B14F-4D97-AF65-F5344CB8AC3E}">
        <p14:creationId xmlns:p14="http://schemas.microsoft.com/office/powerpoint/2010/main" val="3555526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a:xfrm>
            <a:off x="550040" y="-52551"/>
            <a:ext cx="8699063" cy="914400"/>
          </a:xfrm>
        </p:spPr>
        <p:txBody>
          <a:bodyPr/>
          <a:lstStyle/>
          <a:p>
            <a:r>
              <a:rPr lang="en-US" sz="2400" b="1" dirty="0">
                <a:latin typeface="Arial" panose="020B0604020202020204" pitchFamily="34" charset="0"/>
                <a:cs typeface="Arial" panose="020B0604020202020204" pitchFamily="34" charset="0"/>
              </a:rPr>
              <a:t>6. Policy advocacy in Practice</a:t>
            </a:r>
          </a:p>
        </p:txBody>
      </p:sp>
      <p:sp>
        <p:nvSpPr>
          <p:cNvPr id="8" name="Content Placeholder 7">
            <a:extLst>
              <a:ext uri="{FF2B5EF4-FFF2-40B4-BE49-F238E27FC236}">
                <a16:creationId xmlns:a16="http://schemas.microsoft.com/office/drawing/2014/main" id="{BCFDA37B-399A-B9F0-7A7D-2A891EB7FFA6}"/>
              </a:ext>
            </a:extLst>
          </p:cNvPr>
          <p:cNvSpPr>
            <a:spLocks noGrp="1"/>
          </p:cNvSpPr>
          <p:nvPr>
            <p:ph sz="quarter" idx="10"/>
          </p:nvPr>
        </p:nvSpPr>
        <p:spPr>
          <a:xfrm>
            <a:off x="550040" y="861849"/>
            <a:ext cx="9392745" cy="5218575"/>
          </a:xfrm>
        </p:spPr>
        <p:txBody>
          <a:bodyPr>
            <a:noAutofit/>
          </a:bodyPr>
          <a:lstStyle/>
          <a:p>
            <a:pPr marL="0" marR="0" lvl="0" indent="0" algn="just" defTabSz="914400" rtl="0" eaLnBrk="0" fontAlgn="base" latinLnBrk="0" hangingPunct="0">
              <a:lnSpc>
                <a:spcPct val="150000"/>
              </a:lnSpc>
              <a:spcBef>
                <a:spcPct val="0"/>
              </a:spcBef>
              <a:spcAft>
                <a:spcPct val="0"/>
              </a:spcAft>
              <a:buClrTx/>
              <a:buSzTx/>
              <a:buNone/>
              <a:tabLst/>
            </a:pPr>
            <a:r>
              <a:rPr lang="en-US" sz="2400" b="1" dirty="0">
                <a:effectLst/>
                <a:latin typeface="Arial" panose="020B0604020202020204" pitchFamily="34" charset="0"/>
                <a:ea typeface="Calibri" panose="020F0502020204030204" pitchFamily="34" charset="0"/>
                <a:cs typeface="Arial" panose="020B0604020202020204" pitchFamily="34" charset="0"/>
              </a:rPr>
              <a:t>Social workers do not limit their work to practice alone; they also translate their interventions into policy briefs, engage in municipal platforms, and build coalitions with NGO’s and government departments for environmental equity. This advocacy work is often invisible, yet it is essential and demonstrates that social work can influence governance when provided with the necessary space and support. </a:t>
            </a:r>
          </a:p>
          <a:p>
            <a:pPr marL="0" marR="0" lvl="0" indent="0" algn="just" defTabSz="914400" rtl="0" eaLnBrk="0" fontAlgn="base" latinLnBrk="0" hangingPunct="0">
              <a:lnSpc>
                <a:spcPct val="150000"/>
              </a:lnSpc>
              <a:spcBef>
                <a:spcPct val="0"/>
              </a:spcBef>
              <a:spcAft>
                <a:spcPct val="0"/>
              </a:spcAft>
              <a:buClrTx/>
              <a:buSzTx/>
              <a:buNone/>
              <a:tabLst/>
            </a:pPr>
            <a:r>
              <a:rPr lang="en-US" sz="2400" b="1" i="1" dirty="0">
                <a:effectLst/>
                <a:latin typeface="Arial" panose="020B0604020202020204" pitchFamily="34" charset="0"/>
                <a:ea typeface="Calibri" panose="020F0502020204030204" pitchFamily="34" charset="0"/>
                <a:cs typeface="Arial" panose="020B0604020202020204" pitchFamily="34" charset="0"/>
              </a:rPr>
              <a:t>This is actually advocacy in action, where practice informs policy and communities shape governance.</a:t>
            </a:r>
            <a:endParaRPr lang="en-ZA" sz="2400" b="1" i="1"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50CD348E-9357-0442-4555-AF6B4AFE34B6}"/>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8</a:t>
            </a:fld>
            <a:endParaRPr lang="en-US" dirty="0"/>
          </a:p>
        </p:txBody>
      </p:sp>
    </p:spTree>
    <p:extLst>
      <p:ext uri="{BB962C8B-B14F-4D97-AF65-F5344CB8AC3E}">
        <p14:creationId xmlns:p14="http://schemas.microsoft.com/office/powerpoint/2010/main" val="2582695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a:xfrm>
            <a:off x="457200" y="210987"/>
            <a:ext cx="7839456" cy="1042079"/>
          </a:xfrm>
        </p:spPr>
        <p:txBody>
          <a:bodyPr/>
          <a:lstStyle/>
          <a:p>
            <a:r>
              <a:rPr lang="en-US" sz="2400" b="1" dirty="0">
                <a:latin typeface="Arial" panose="020B0604020202020204" pitchFamily="34" charset="0"/>
                <a:cs typeface="Arial" panose="020B0604020202020204" pitchFamily="34" charset="0"/>
              </a:rPr>
              <a:t> 7. Reimagining social work</a:t>
            </a:r>
          </a:p>
        </p:txBody>
      </p:sp>
      <p:sp>
        <p:nvSpPr>
          <p:cNvPr id="3" name="Slide Number Placeholder 2">
            <a:extLst>
              <a:ext uri="{FF2B5EF4-FFF2-40B4-BE49-F238E27FC236}">
                <a16:creationId xmlns:a16="http://schemas.microsoft.com/office/drawing/2014/main" id="{50CD348E-9357-0442-4555-AF6B4AFE34B6}"/>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9</a:t>
            </a:fld>
            <a:endParaRPr lang="en-US" dirty="0"/>
          </a:p>
        </p:txBody>
      </p:sp>
      <p:sp>
        <p:nvSpPr>
          <p:cNvPr id="4" name="Rectangle 1">
            <a:extLst>
              <a:ext uri="{FF2B5EF4-FFF2-40B4-BE49-F238E27FC236}">
                <a16:creationId xmlns:a16="http://schemas.microsoft.com/office/drawing/2014/main" id="{485141EE-0AA9-4DA7-A3F7-2D7883241894}"/>
              </a:ext>
            </a:extLst>
          </p:cNvPr>
          <p:cNvSpPr>
            <a:spLocks noChangeArrowheads="1"/>
          </p:cNvSpPr>
          <p:nvPr/>
        </p:nvSpPr>
        <p:spPr bwMode="auto">
          <a:xfrm>
            <a:off x="602631" y="1807063"/>
            <a:ext cx="10108911"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kumimoji="0" lang="en-US" altLang="en-US" sz="2400" b="1" i="0" u="none" strike="noStrike" cap="none" normalizeH="0" baseline="0" dirty="0">
                <a:ln>
                  <a:noFill/>
                </a:ln>
                <a:solidFill>
                  <a:schemeClr val="tx1"/>
                </a:solidFill>
                <a:effectLst/>
                <a:latin typeface="Arial" panose="020B0604020202020204" pitchFamily="34" charset="0"/>
              </a:rPr>
              <a:t>To do this, we must reimagine social work beyond service delivery,</a:t>
            </a:r>
            <a:r>
              <a:rPr lang="en-US" altLang="en-US" sz="2400" b="1" dirty="0">
                <a:latin typeface="Arial" panose="020B0604020202020204" pitchFamily="34" charset="0"/>
              </a:rPr>
              <a:t> not as a reactive service but as a proactive force for structural transformation. </a:t>
            </a:r>
            <a:r>
              <a:rPr kumimoji="0" lang="en-US" altLang="en-US" sz="2400" b="1" i="0" u="none" strike="noStrike" cap="none" normalizeH="0" baseline="0" dirty="0">
                <a:ln>
                  <a:noFill/>
                </a:ln>
                <a:solidFill>
                  <a:schemeClr val="tx1"/>
                </a:solidFill>
                <a:effectLst/>
                <a:latin typeface="Arial" panose="020B0604020202020204" pitchFamily="34" charset="0"/>
              </a:rPr>
              <a:t>We need to institutionalize peace and environmental justice committees, embed advocacy in our curriculum, and teach policy literacy. This is about transforming our profession to meet the demands of a complex, unequal world.</a:t>
            </a:r>
          </a:p>
          <a:p>
            <a:pPr marL="0" marR="0" lvl="0" indent="0" algn="just" defTabSz="914400" rtl="0" eaLnBrk="0" fontAlgn="base" latinLnBrk="0" hangingPunct="0">
              <a:lnSpc>
                <a:spcPct val="100000"/>
              </a:lnSpc>
              <a:spcBef>
                <a:spcPct val="0"/>
              </a:spcBef>
              <a:spcAft>
                <a:spcPct val="0"/>
              </a:spcAft>
              <a:buClrTx/>
              <a:buSzTx/>
              <a:tabLst/>
            </a:pPr>
            <a:endParaRPr lang="en-US" altLang="en-US" dirty="0">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67075352"/>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3.xml><?xml version="1.0" encoding="utf-8"?>
<ds:datastoreItem xmlns:ds="http://schemas.openxmlformats.org/officeDocument/2006/customXml" ds:itemID="{85DF9CEC-52C2-4D14-B2F5-11176002A8B6}">
  <ds:schemaRefs>
    <ds:schemaRef ds:uri="http://purl.org/dc/elements/1.1/"/>
    <ds:schemaRef ds:uri="http://schemas.microsoft.com/office/2006/documentManagement/types"/>
    <ds:schemaRef ds:uri="http://schemas.openxmlformats.org/package/2006/metadata/core-properties"/>
    <ds:schemaRef ds:uri="16c05727-aa75-4e4a-9b5f-8a80a1165891"/>
    <ds:schemaRef ds:uri="http://schemas.microsoft.com/sharepoint/v3"/>
    <ds:schemaRef ds:uri="http://schemas.microsoft.com/office/2006/metadata/properties"/>
    <ds:schemaRef ds:uri="71af3243-3dd4-4a8d-8c0d-dd76da1f02a5"/>
    <ds:schemaRef ds:uri="http://www.w3.org/XML/1998/namespace"/>
    <ds:schemaRef ds:uri="http://purl.org/dc/terms/"/>
    <ds:schemaRef ds:uri="http://schemas.microsoft.com/office/infopath/2007/PartnerControls"/>
    <ds:schemaRef ds:uri="230e9df3-be65-4c73-a93b-d1236ebd677e"/>
    <ds:schemaRef ds:uri="http://purl.org/dc/dcmityp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{2A174455-B408-4B69-B072-4C86D035A279}TF1ed9553b-00c4-4092-846a-c8f7f2908f3beecd942f_win32-8e33096c3cfc</Template>
  <TotalTime>980</TotalTime>
  <Words>715</Words>
  <Application>Microsoft Office PowerPoint</Application>
  <PresentationFormat>Widescreen</PresentationFormat>
  <Paragraphs>70</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Courier New</vt:lpstr>
      <vt:lpstr>Gill Sans Nova Light</vt:lpstr>
      <vt:lpstr>Sagona Book</vt:lpstr>
      <vt:lpstr>Custom</vt:lpstr>
      <vt:lpstr>TITLE: REIMAGINING SOCIAL WORK AS A CATALYST FOR PEACE, JUSTICE, AND SUSTAINABLE DEVELOPMENT IN SOUTH AFRICA”.  Theme: Policy and Advocacy for Peacebuilding, Environmental and Social Justice  Sub-Theme:  Influencing Public Policy to Address Environmental Inequalities</vt:lpstr>
      <vt:lpstr>TABLE OF CONTENTS</vt:lpstr>
      <vt:lpstr>1. Background and Rationale</vt:lpstr>
      <vt:lpstr>2. Research Design </vt:lpstr>
      <vt:lpstr>3. Environmental inequalities and social justice</vt:lpstr>
      <vt:lpstr> 4. Social Work Interventions </vt:lpstr>
      <vt:lpstr>5. Outcome  and local innovations</vt:lpstr>
      <vt:lpstr>6. Policy advocacy in Practice</vt:lpstr>
      <vt:lpstr> 7. Reimagining social work</vt:lpstr>
      <vt:lpstr>8. Conclusion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"REIMAGINING SOCIAL WORK AS A CATALYST FOR PEACE, JUSTICE, AND SUSTAINABLE DEVELOPMENT IN SOUTH AFRICA" </dc:title>
  <dc:creator>Makgotso Motsemme</dc:creator>
  <cp:lastModifiedBy>Makgotso Motsemme</cp:lastModifiedBy>
  <cp:revision>1</cp:revision>
  <dcterms:created xsi:type="dcterms:W3CDTF">2025-07-16T18:53:32Z</dcterms:created>
  <dcterms:modified xsi:type="dcterms:W3CDTF">2025-09-08T11:16:30Z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