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66" r:id="rId5"/>
    <p:sldId id="259" r:id="rId6"/>
    <p:sldId id="267" r:id="rId7"/>
    <p:sldId id="268" r:id="rId8"/>
    <p:sldId id="261" r:id="rId9"/>
    <p:sldId id="262" r:id="rId10"/>
    <p:sldId id="263" r:id="rId11"/>
    <p:sldId id="264" r:id="rId12"/>
    <p:sldId id="269" r:id="rId13"/>
    <p:sldId id="265" r:id="rId14"/>
  </p:sldIdLst>
  <p:sldSz cx="18288000" cy="10287000"/>
  <p:notesSz cx="6858000" cy="9144000"/>
  <p:embeddedFontLst>
    <p:embeddedFont>
      <p:font typeface="Abadi" panose="020B0604020104020204" pitchFamily="34" charset="0"/>
      <p:regular r:id="rId16"/>
    </p:embeddedFont>
    <p:embeddedFont>
      <p:font typeface="Archivo Black" panose="020B0604020202020204" charset="0"/>
      <p:regular r:id="rId17"/>
    </p:embeddedFont>
    <p:embeddedFont>
      <p:font typeface="Jumble" panose="02000503000000020004" pitchFamily="2" charset="0"/>
      <p:regular r:id="rId18"/>
    </p:embeddedFont>
    <p:embeddedFont>
      <p:font typeface="Montserrat"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88BA4-0AA4-4E4E-9313-2C10BA492EF3}" v="3" dt="2025-09-01T07:25:52.820"/>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ampbell" userId="74c2435f-2589-453a-9054-d5248ec90a39" providerId="ADAL" clId="{ABEA3B54-B857-4F3C-B002-687742D54FEC}"/>
    <pc:docChg chg="custSel modSld">
      <pc:chgData name="Emma Campbell" userId="74c2435f-2589-453a-9054-d5248ec90a39" providerId="ADAL" clId="{ABEA3B54-B857-4F3C-B002-687742D54FEC}" dt="2025-09-01T07:28:51.733" v="144" actId="1076"/>
      <pc:docMkLst>
        <pc:docMk/>
      </pc:docMkLst>
      <pc:sldChg chg="delSp modSp mod">
        <pc:chgData name="Emma Campbell" userId="74c2435f-2589-453a-9054-d5248ec90a39" providerId="ADAL" clId="{ABEA3B54-B857-4F3C-B002-687742D54FEC}" dt="2025-09-01T07:25:24.107" v="36" actId="1076"/>
        <pc:sldMkLst>
          <pc:docMk/>
          <pc:sldMk cId="0" sldId="256"/>
        </pc:sldMkLst>
        <pc:spChg chg="mod">
          <ac:chgData name="Emma Campbell" userId="74c2435f-2589-453a-9054-d5248ec90a39" providerId="ADAL" clId="{ABEA3B54-B857-4F3C-B002-687742D54FEC}" dt="2025-09-01T07:25:12.968" v="32" actId="1076"/>
          <ac:spMkLst>
            <pc:docMk/>
            <pc:sldMk cId="0" sldId="256"/>
            <ac:spMk id="2" creationId="{00000000-0000-0000-0000-000000000000}"/>
          </ac:spMkLst>
        </pc:spChg>
        <pc:spChg chg="del">
          <ac:chgData name="Emma Campbell" userId="74c2435f-2589-453a-9054-d5248ec90a39" providerId="ADAL" clId="{ABEA3B54-B857-4F3C-B002-687742D54FEC}" dt="2025-09-01T07:24:14.799" v="15" actId="478"/>
          <ac:spMkLst>
            <pc:docMk/>
            <pc:sldMk cId="0" sldId="256"/>
            <ac:spMk id="3" creationId="{00000000-0000-0000-0000-000000000000}"/>
          </ac:spMkLst>
        </pc:spChg>
        <pc:spChg chg="del">
          <ac:chgData name="Emma Campbell" userId="74c2435f-2589-453a-9054-d5248ec90a39" providerId="ADAL" clId="{ABEA3B54-B857-4F3C-B002-687742D54FEC}" dt="2025-09-01T07:24:17.184" v="17" actId="478"/>
          <ac:spMkLst>
            <pc:docMk/>
            <pc:sldMk cId="0" sldId="256"/>
            <ac:spMk id="4" creationId="{00000000-0000-0000-0000-000000000000}"/>
          </ac:spMkLst>
        </pc:spChg>
        <pc:spChg chg="del">
          <ac:chgData name="Emma Campbell" userId="74c2435f-2589-453a-9054-d5248ec90a39" providerId="ADAL" clId="{ABEA3B54-B857-4F3C-B002-687742D54FEC}" dt="2025-09-01T07:24:15.768" v="16" actId="478"/>
          <ac:spMkLst>
            <pc:docMk/>
            <pc:sldMk cId="0" sldId="256"/>
            <ac:spMk id="5" creationId="{00000000-0000-0000-0000-000000000000}"/>
          </ac:spMkLst>
        </pc:spChg>
        <pc:spChg chg="del">
          <ac:chgData name="Emma Campbell" userId="74c2435f-2589-453a-9054-d5248ec90a39" providerId="ADAL" clId="{ABEA3B54-B857-4F3C-B002-687742D54FEC}" dt="2025-09-01T07:24:20.509" v="20" actId="478"/>
          <ac:spMkLst>
            <pc:docMk/>
            <pc:sldMk cId="0" sldId="256"/>
            <ac:spMk id="6" creationId="{00000000-0000-0000-0000-000000000000}"/>
          </ac:spMkLst>
        </pc:spChg>
        <pc:spChg chg="del">
          <ac:chgData name="Emma Campbell" userId="74c2435f-2589-453a-9054-d5248ec90a39" providerId="ADAL" clId="{ABEA3B54-B857-4F3C-B002-687742D54FEC}" dt="2025-09-01T07:24:18.433" v="18" actId="478"/>
          <ac:spMkLst>
            <pc:docMk/>
            <pc:sldMk cId="0" sldId="256"/>
            <ac:spMk id="7" creationId="{00000000-0000-0000-0000-000000000000}"/>
          </ac:spMkLst>
        </pc:spChg>
        <pc:spChg chg="del">
          <ac:chgData name="Emma Campbell" userId="74c2435f-2589-453a-9054-d5248ec90a39" providerId="ADAL" clId="{ABEA3B54-B857-4F3C-B002-687742D54FEC}" dt="2025-09-01T07:24:21.398" v="21" actId="478"/>
          <ac:spMkLst>
            <pc:docMk/>
            <pc:sldMk cId="0" sldId="256"/>
            <ac:spMk id="8" creationId="{00000000-0000-0000-0000-000000000000}"/>
          </ac:spMkLst>
        </pc:spChg>
        <pc:spChg chg="mod">
          <ac:chgData name="Emma Campbell" userId="74c2435f-2589-453a-9054-d5248ec90a39" providerId="ADAL" clId="{ABEA3B54-B857-4F3C-B002-687742D54FEC}" dt="2025-09-01T07:25:24.107" v="36" actId="1076"/>
          <ac:spMkLst>
            <pc:docMk/>
            <pc:sldMk cId="0" sldId="256"/>
            <ac:spMk id="9" creationId="{00000000-0000-0000-0000-000000000000}"/>
          </ac:spMkLst>
        </pc:spChg>
        <pc:spChg chg="del">
          <ac:chgData name="Emma Campbell" userId="74c2435f-2589-453a-9054-d5248ec90a39" providerId="ADAL" clId="{ABEA3B54-B857-4F3C-B002-687742D54FEC}" dt="2025-09-01T07:24:19.638" v="19" actId="478"/>
          <ac:spMkLst>
            <pc:docMk/>
            <pc:sldMk cId="0" sldId="256"/>
            <ac:spMk id="10" creationId="{00000000-0000-0000-0000-000000000000}"/>
          </ac:spMkLst>
        </pc:spChg>
        <pc:picChg chg="mod">
          <ac:chgData name="Emma Campbell" userId="74c2435f-2589-453a-9054-d5248ec90a39" providerId="ADAL" clId="{ABEA3B54-B857-4F3C-B002-687742D54FEC}" dt="2025-09-01T07:25:20.012" v="35" actId="1076"/>
          <ac:picMkLst>
            <pc:docMk/>
            <pc:sldMk cId="0" sldId="256"/>
            <ac:picMk id="15" creationId="{2B97E9AF-1579-47B9-262D-FA00576F24FB}"/>
          </ac:picMkLst>
        </pc:picChg>
      </pc:sldChg>
      <pc:sldChg chg="delSp modSp mod">
        <pc:chgData name="Emma Campbell" userId="74c2435f-2589-453a-9054-d5248ec90a39" providerId="ADAL" clId="{ABEA3B54-B857-4F3C-B002-687742D54FEC}" dt="2025-09-01T07:23:53.825" v="2" actId="1076"/>
        <pc:sldMkLst>
          <pc:docMk/>
          <pc:sldMk cId="0" sldId="257"/>
        </pc:sldMkLst>
        <pc:spChg chg="del">
          <ac:chgData name="Emma Campbell" userId="74c2435f-2589-453a-9054-d5248ec90a39" providerId="ADAL" clId="{ABEA3B54-B857-4F3C-B002-687742D54FEC}" dt="2025-09-01T07:23:50.481" v="0" actId="478"/>
          <ac:spMkLst>
            <pc:docMk/>
            <pc:sldMk cId="0" sldId="257"/>
            <ac:spMk id="2" creationId="{00000000-0000-0000-0000-000000000000}"/>
          </ac:spMkLst>
        </pc:spChg>
        <pc:spChg chg="del">
          <ac:chgData name="Emma Campbell" userId="74c2435f-2589-453a-9054-d5248ec90a39" providerId="ADAL" clId="{ABEA3B54-B857-4F3C-B002-687742D54FEC}" dt="2025-09-01T07:23:51.359" v="1" actId="478"/>
          <ac:spMkLst>
            <pc:docMk/>
            <pc:sldMk cId="0" sldId="257"/>
            <ac:spMk id="3" creationId="{00000000-0000-0000-0000-000000000000}"/>
          </ac:spMkLst>
        </pc:spChg>
        <pc:grpChg chg="mod">
          <ac:chgData name="Emma Campbell" userId="74c2435f-2589-453a-9054-d5248ec90a39" providerId="ADAL" clId="{ABEA3B54-B857-4F3C-B002-687742D54FEC}" dt="2025-09-01T07:23:53.825" v="2" actId="1076"/>
          <ac:grpSpMkLst>
            <pc:docMk/>
            <pc:sldMk cId="0" sldId="257"/>
            <ac:grpSpMk id="35" creationId="{FAFFF0C9-DA87-58F7-C5F0-09020960F749}"/>
          </ac:grpSpMkLst>
        </pc:grpChg>
      </pc:sldChg>
      <pc:sldChg chg="delSp mod">
        <pc:chgData name="Emma Campbell" userId="74c2435f-2589-453a-9054-d5248ec90a39" providerId="ADAL" clId="{ABEA3B54-B857-4F3C-B002-687742D54FEC}" dt="2025-09-01T07:24:04.185" v="8" actId="478"/>
        <pc:sldMkLst>
          <pc:docMk/>
          <pc:sldMk cId="0" sldId="258"/>
        </pc:sldMkLst>
        <pc:spChg chg="del">
          <ac:chgData name="Emma Campbell" userId="74c2435f-2589-453a-9054-d5248ec90a39" providerId="ADAL" clId="{ABEA3B54-B857-4F3C-B002-687742D54FEC}" dt="2025-09-01T07:23:56.803" v="3" actId="478"/>
          <ac:spMkLst>
            <pc:docMk/>
            <pc:sldMk cId="0" sldId="258"/>
            <ac:spMk id="7" creationId="{00000000-0000-0000-0000-000000000000}"/>
          </ac:spMkLst>
        </pc:spChg>
        <pc:spChg chg="del">
          <ac:chgData name="Emma Campbell" userId="74c2435f-2589-453a-9054-d5248ec90a39" providerId="ADAL" clId="{ABEA3B54-B857-4F3C-B002-687742D54FEC}" dt="2025-09-01T07:24:04.185" v="8" actId="478"/>
          <ac:spMkLst>
            <pc:docMk/>
            <pc:sldMk cId="0" sldId="258"/>
            <ac:spMk id="8" creationId="{00000000-0000-0000-0000-000000000000}"/>
          </ac:spMkLst>
        </pc:spChg>
        <pc:spChg chg="del">
          <ac:chgData name="Emma Campbell" userId="74c2435f-2589-453a-9054-d5248ec90a39" providerId="ADAL" clId="{ABEA3B54-B857-4F3C-B002-687742D54FEC}" dt="2025-09-01T07:24:01.776" v="6" actId="478"/>
          <ac:spMkLst>
            <pc:docMk/>
            <pc:sldMk cId="0" sldId="258"/>
            <ac:spMk id="9" creationId="{00000000-0000-0000-0000-000000000000}"/>
          </ac:spMkLst>
        </pc:spChg>
        <pc:spChg chg="del">
          <ac:chgData name="Emma Campbell" userId="74c2435f-2589-453a-9054-d5248ec90a39" providerId="ADAL" clId="{ABEA3B54-B857-4F3C-B002-687742D54FEC}" dt="2025-09-01T07:23:58.812" v="4" actId="478"/>
          <ac:spMkLst>
            <pc:docMk/>
            <pc:sldMk cId="0" sldId="258"/>
            <ac:spMk id="10" creationId="{00000000-0000-0000-0000-000000000000}"/>
          </ac:spMkLst>
        </pc:spChg>
        <pc:spChg chg="del">
          <ac:chgData name="Emma Campbell" userId="74c2435f-2589-453a-9054-d5248ec90a39" providerId="ADAL" clId="{ABEA3B54-B857-4F3C-B002-687742D54FEC}" dt="2025-09-01T07:23:59.506" v="5" actId="478"/>
          <ac:spMkLst>
            <pc:docMk/>
            <pc:sldMk cId="0" sldId="258"/>
            <ac:spMk id="11" creationId="{00000000-0000-0000-0000-000000000000}"/>
          </ac:spMkLst>
        </pc:spChg>
        <pc:spChg chg="del">
          <ac:chgData name="Emma Campbell" userId="74c2435f-2589-453a-9054-d5248ec90a39" providerId="ADAL" clId="{ABEA3B54-B857-4F3C-B002-687742D54FEC}" dt="2025-09-01T07:24:03.363" v="7" actId="478"/>
          <ac:spMkLst>
            <pc:docMk/>
            <pc:sldMk cId="0" sldId="258"/>
            <ac:spMk id="12" creationId="{00000000-0000-0000-0000-000000000000}"/>
          </ac:spMkLst>
        </pc:spChg>
      </pc:sldChg>
      <pc:sldChg chg="delSp modSp mod">
        <pc:chgData name="Emma Campbell" userId="74c2435f-2589-453a-9054-d5248ec90a39" providerId="ADAL" clId="{ABEA3B54-B857-4F3C-B002-687742D54FEC}" dt="2025-09-01T07:28:46.969" v="143" actId="1076"/>
        <pc:sldMkLst>
          <pc:docMk/>
          <pc:sldMk cId="0" sldId="261"/>
        </pc:sldMkLst>
        <pc:spChg chg="mod">
          <ac:chgData name="Emma Campbell" userId="74c2435f-2589-453a-9054-d5248ec90a39" providerId="ADAL" clId="{ABEA3B54-B857-4F3C-B002-687742D54FEC}" dt="2025-09-01T07:28:46.969" v="143" actId="1076"/>
          <ac:spMkLst>
            <pc:docMk/>
            <pc:sldMk cId="0" sldId="261"/>
            <ac:spMk id="4" creationId="{00000000-0000-0000-0000-000000000000}"/>
          </ac:spMkLst>
        </pc:spChg>
        <pc:spChg chg="del">
          <ac:chgData name="Emma Campbell" userId="74c2435f-2589-453a-9054-d5248ec90a39" providerId="ADAL" clId="{ABEA3B54-B857-4F3C-B002-687742D54FEC}" dt="2025-09-01T07:25:38.885" v="41" actId="478"/>
          <ac:spMkLst>
            <pc:docMk/>
            <pc:sldMk cId="0" sldId="261"/>
            <ac:spMk id="5" creationId="{00000000-0000-0000-0000-000000000000}"/>
          </ac:spMkLst>
        </pc:spChg>
        <pc:spChg chg="del">
          <ac:chgData name="Emma Campbell" userId="74c2435f-2589-453a-9054-d5248ec90a39" providerId="ADAL" clId="{ABEA3B54-B857-4F3C-B002-687742D54FEC}" dt="2025-09-01T07:25:40.690" v="43" actId="478"/>
          <ac:spMkLst>
            <pc:docMk/>
            <pc:sldMk cId="0" sldId="261"/>
            <ac:spMk id="8" creationId="{00000000-0000-0000-0000-000000000000}"/>
          </ac:spMkLst>
        </pc:spChg>
        <pc:spChg chg="del">
          <ac:chgData name="Emma Campbell" userId="74c2435f-2589-453a-9054-d5248ec90a39" providerId="ADAL" clId="{ABEA3B54-B857-4F3C-B002-687742D54FEC}" dt="2025-09-01T07:25:39.956" v="42" actId="478"/>
          <ac:spMkLst>
            <pc:docMk/>
            <pc:sldMk cId="0" sldId="261"/>
            <ac:spMk id="10" creationId="{00000000-0000-0000-0000-000000000000}"/>
          </ac:spMkLst>
        </pc:spChg>
        <pc:spChg chg="del">
          <ac:chgData name="Emma Campbell" userId="74c2435f-2589-453a-9054-d5248ec90a39" providerId="ADAL" clId="{ABEA3B54-B857-4F3C-B002-687742D54FEC}" dt="2025-09-01T07:25:41.381" v="44" actId="478"/>
          <ac:spMkLst>
            <pc:docMk/>
            <pc:sldMk cId="0" sldId="261"/>
            <ac:spMk id="11" creationId="{00000000-0000-0000-0000-000000000000}"/>
          </ac:spMkLst>
        </pc:spChg>
      </pc:sldChg>
      <pc:sldChg chg="delSp modSp mod">
        <pc:chgData name="Emma Campbell" userId="74c2435f-2589-453a-9054-d5248ec90a39" providerId="ADAL" clId="{ABEA3B54-B857-4F3C-B002-687742D54FEC}" dt="2025-09-01T07:26:07.792" v="51" actId="1076"/>
        <pc:sldMkLst>
          <pc:docMk/>
          <pc:sldMk cId="0" sldId="262"/>
        </pc:sldMkLst>
        <pc:spChg chg="mod">
          <ac:chgData name="Emma Campbell" userId="74c2435f-2589-453a-9054-d5248ec90a39" providerId="ADAL" clId="{ABEA3B54-B857-4F3C-B002-687742D54FEC}" dt="2025-09-01T07:26:05.715" v="50" actId="1076"/>
          <ac:spMkLst>
            <pc:docMk/>
            <pc:sldMk cId="0" sldId="262"/>
            <ac:spMk id="3" creationId="{00000000-0000-0000-0000-000000000000}"/>
          </ac:spMkLst>
        </pc:spChg>
        <pc:spChg chg="del mod">
          <ac:chgData name="Emma Campbell" userId="74c2435f-2589-453a-9054-d5248ec90a39" providerId="ADAL" clId="{ABEA3B54-B857-4F3C-B002-687742D54FEC}" dt="2025-09-01T07:25:50.096" v="46" actId="478"/>
          <ac:spMkLst>
            <pc:docMk/>
            <pc:sldMk cId="0" sldId="262"/>
            <ac:spMk id="9" creationId="{42907633-1F41-05A4-E8CD-01CB990B333A}"/>
          </ac:spMkLst>
        </pc:spChg>
        <pc:graphicFrameChg chg="mod">
          <ac:chgData name="Emma Campbell" userId="74c2435f-2589-453a-9054-d5248ec90a39" providerId="ADAL" clId="{ABEA3B54-B857-4F3C-B002-687742D54FEC}" dt="2025-09-01T07:26:07.792" v="51" actId="1076"/>
          <ac:graphicFrameMkLst>
            <pc:docMk/>
            <pc:sldMk cId="0" sldId="262"/>
            <ac:graphicFrameMk id="8" creationId="{0F357EE0-DC5C-22A7-DD1F-08214E6D02C3}"/>
          </ac:graphicFrameMkLst>
        </pc:graphicFrameChg>
      </pc:sldChg>
      <pc:sldChg chg="delSp modSp mod">
        <pc:chgData name="Emma Campbell" userId="74c2435f-2589-453a-9054-d5248ec90a39" providerId="ADAL" clId="{ABEA3B54-B857-4F3C-B002-687742D54FEC}" dt="2025-09-01T07:26:22.395" v="54" actId="478"/>
        <pc:sldMkLst>
          <pc:docMk/>
          <pc:sldMk cId="0" sldId="263"/>
        </pc:sldMkLst>
        <pc:spChg chg="del">
          <ac:chgData name="Emma Campbell" userId="74c2435f-2589-453a-9054-d5248ec90a39" providerId="ADAL" clId="{ABEA3B54-B857-4F3C-B002-687742D54FEC}" dt="2025-09-01T07:26:13.150" v="52" actId="478"/>
          <ac:spMkLst>
            <pc:docMk/>
            <pc:sldMk cId="0" sldId="263"/>
            <ac:spMk id="2" creationId="{00000000-0000-0000-0000-000000000000}"/>
          </ac:spMkLst>
        </pc:spChg>
        <pc:spChg chg="del">
          <ac:chgData name="Emma Campbell" userId="74c2435f-2589-453a-9054-d5248ec90a39" providerId="ADAL" clId="{ABEA3B54-B857-4F3C-B002-687742D54FEC}" dt="2025-09-01T07:26:22.395" v="54" actId="478"/>
          <ac:spMkLst>
            <pc:docMk/>
            <pc:sldMk cId="0" sldId="263"/>
            <ac:spMk id="3" creationId="{00000000-0000-0000-0000-000000000000}"/>
          </ac:spMkLst>
        </pc:spChg>
        <pc:graphicFrameChg chg="mod">
          <ac:chgData name="Emma Campbell" userId="74c2435f-2589-453a-9054-d5248ec90a39" providerId="ADAL" clId="{ABEA3B54-B857-4F3C-B002-687742D54FEC}" dt="2025-09-01T07:26:20.545" v="53" actId="1076"/>
          <ac:graphicFrameMkLst>
            <pc:docMk/>
            <pc:sldMk cId="0" sldId="263"/>
            <ac:graphicFrameMk id="8" creationId="{299FF088-B60A-E370-C60B-790767FD3BAC}"/>
          </ac:graphicFrameMkLst>
        </pc:graphicFrameChg>
      </pc:sldChg>
      <pc:sldChg chg="modSp mod">
        <pc:chgData name="Emma Campbell" userId="74c2435f-2589-453a-9054-d5248ec90a39" providerId="ADAL" clId="{ABEA3B54-B857-4F3C-B002-687742D54FEC}" dt="2025-09-01T07:26:35.079" v="57" actId="1076"/>
        <pc:sldMkLst>
          <pc:docMk/>
          <pc:sldMk cId="0" sldId="264"/>
        </pc:sldMkLst>
        <pc:spChg chg="mod">
          <ac:chgData name="Emma Campbell" userId="74c2435f-2589-453a-9054-d5248ec90a39" providerId="ADAL" clId="{ABEA3B54-B857-4F3C-B002-687742D54FEC}" dt="2025-09-01T07:26:30.369" v="56" actId="14100"/>
          <ac:spMkLst>
            <pc:docMk/>
            <pc:sldMk cId="0" sldId="264"/>
            <ac:spMk id="2" creationId="{00000000-0000-0000-0000-000000000000}"/>
          </ac:spMkLst>
        </pc:spChg>
        <pc:spChg chg="mod">
          <ac:chgData name="Emma Campbell" userId="74c2435f-2589-453a-9054-d5248ec90a39" providerId="ADAL" clId="{ABEA3B54-B857-4F3C-B002-687742D54FEC}" dt="2025-09-01T07:26:35.079" v="57" actId="1076"/>
          <ac:spMkLst>
            <pc:docMk/>
            <pc:sldMk cId="0" sldId="264"/>
            <ac:spMk id="3" creationId="{00000000-0000-0000-0000-000000000000}"/>
          </ac:spMkLst>
        </pc:spChg>
      </pc:sldChg>
      <pc:sldChg chg="delSp modSp mod">
        <pc:chgData name="Emma Campbell" userId="74c2435f-2589-453a-9054-d5248ec90a39" providerId="ADAL" clId="{ABEA3B54-B857-4F3C-B002-687742D54FEC}" dt="2025-09-01T07:28:04.266" v="142" actId="1076"/>
        <pc:sldMkLst>
          <pc:docMk/>
          <pc:sldMk cId="0" sldId="265"/>
        </pc:sldMkLst>
        <pc:spChg chg="mod">
          <ac:chgData name="Emma Campbell" userId="74c2435f-2589-453a-9054-d5248ec90a39" providerId="ADAL" clId="{ABEA3B54-B857-4F3C-B002-687742D54FEC}" dt="2025-09-01T07:28:01.476" v="141" actId="1076"/>
          <ac:spMkLst>
            <pc:docMk/>
            <pc:sldMk cId="0" sldId="265"/>
            <ac:spMk id="3" creationId="{00000000-0000-0000-0000-000000000000}"/>
          </ac:spMkLst>
        </pc:spChg>
        <pc:spChg chg="del">
          <ac:chgData name="Emma Campbell" userId="74c2435f-2589-453a-9054-d5248ec90a39" providerId="ADAL" clId="{ABEA3B54-B857-4F3C-B002-687742D54FEC}" dt="2025-09-01T07:27:53.664" v="133" actId="478"/>
          <ac:spMkLst>
            <pc:docMk/>
            <pc:sldMk cId="0" sldId="265"/>
            <ac:spMk id="4" creationId="{00000000-0000-0000-0000-000000000000}"/>
          </ac:spMkLst>
        </pc:spChg>
        <pc:spChg chg="del">
          <ac:chgData name="Emma Campbell" userId="74c2435f-2589-453a-9054-d5248ec90a39" providerId="ADAL" clId="{ABEA3B54-B857-4F3C-B002-687742D54FEC}" dt="2025-09-01T07:27:56.054" v="137" actId="478"/>
          <ac:spMkLst>
            <pc:docMk/>
            <pc:sldMk cId="0" sldId="265"/>
            <ac:spMk id="5" creationId="{00000000-0000-0000-0000-000000000000}"/>
          </ac:spMkLst>
        </pc:spChg>
        <pc:spChg chg="del">
          <ac:chgData name="Emma Campbell" userId="74c2435f-2589-453a-9054-d5248ec90a39" providerId="ADAL" clId="{ABEA3B54-B857-4F3C-B002-687742D54FEC}" dt="2025-09-01T07:27:59.001" v="140" actId="478"/>
          <ac:spMkLst>
            <pc:docMk/>
            <pc:sldMk cId="0" sldId="265"/>
            <ac:spMk id="6" creationId="{00000000-0000-0000-0000-000000000000}"/>
          </ac:spMkLst>
        </pc:spChg>
        <pc:spChg chg="del">
          <ac:chgData name="Emma Campbell" userId="74c2435f-2589-453a-9054-d5248ec90a39" providerId="ADAL" clId="{ABEA3B54-B857-4F3C-B002-687742D54FEC}" dt="2025-09-01T07:27:54.205" v="134" actId="478"/>
          <ac:spMkLst>
            <pc:docMk/>
            <pc:sldMk cId="0" sldId="265"/>
            <ac:spMk id="7" creationId="{00000000-0000-0000-0000-000000000000}"/>
          </ac:spMkLst>
        </pc:spChg>
        <pc:spChg chg="del">
          <ac:chgData name="Emma Campbell" userId="74c2435f-2589-453a-9054-d5248ec90a39" providerId="ADAL" clId="{ABEA3B54-B857-4F3C-B002-687742D54FEC}" dt="2025-09-01T07:27:57.028" v="138" actId="478"/>
          <ac:spMkLst>
            <pc:docMk/>
            <pc:sldMk cId="0" sldId="265"/>
            <ac:spMk id="8" creationId="{00000000-0000-0000-0000-000000000000}"/>
          </ac:spMkLst>
        </pc:spChg>
        <pc:spChg chg="del">
          <ac:chgData name="Emma Campbell" userId="74c2435f-2589-453a-9054-d5248ec90a39" providerId="ADAL" clId="{ABEA3B54-B857-4F3C-B002-687742D54FEC}" dt="2025-09-01T07:27:54.847" v="135" actId="478"/>
          <ac:spMkLst>
            <pc:docMk/>
            <pc:sldMk cId="0" sldId="265"/>
            <ac:spMk id="9" creationId="{00000000-0000-0000-0000-000000000000}"/>
          </ac:spMkLst>
        </pc:spChg>
        <pc:spChg chg="del">
          <ac:chgData name="Emma Campbell" userId="74c2435f-2589-453a-9054-d5248ec90a39" providerId="ADAL" clId="{ABEA3B54-B857-4F3C-B002-687742D54FEC}" dt="2025-09-01T07:27:55.462" v="136" actId="478"/>
          <ac:spMkLst>
            <pc:docMk/>
            <pc:sldMk cId="0" sldId="265"/>
            <ac:spMk id="10" creationId="{00000000-0000-0000-0000-000000000000}"/>
          </ac:spMkLst>
        </pc:spChg>
        <pc:spChg chg="del">
          <ac:chgData name="Emma Campbell" userId="74c2435f-2589-453a-9054-d5248ec90a39" providerId="ADAL" clId="{ABEA3B54-B857-4F3C-B002-687742D54FEC}" dt="2025-09-01T07:27:58.376" v="139" actId="478"/>
          <ac:spMkLst>
            <pc:docMk/>
            <pc:sldMk cId="0" sldId="265"/>
            <ac:spMk id="11" creationId="{00000000-0000-0000-0000-000000000000}"/>
          </ac:spMkLst>
        </pc:spChg>
        <pc:spChg chg="mod">
          <ac:chgData name="Emma Campbell" userId="74c2435f-2589-453a-9054-d5248ec90a39" providerId="ADAL" clId="{ABEA3B54-B857-4F3C-B002-687742D54FEC}" dt="2025-09-01T07:28:04.266" v="142" actId="1076"/>
          <ac:spMkLst>
            <pc:docMk/>
            <pc:sldMk cId="0" sldId="265"/>
            <ac:spMk id="12" creationId="{D06BC784-4949-BE8E-24EB-074FAD9ACBBD}"/>
          </ac:spMkLst>
        </pc:spChg>
      </pc:sldChg>
      <pc:sldChg chg="delSp mod">
        <pc:chgData name="Emma Campbell" userId="74c2435f-2589-453a-9054-d5248ec90a39" providerId="ADAL" clId="{ABEA3B54-B857-4F3C-B002-687742D54FEC}" dt="2025-09-01T07:24:12.306" v="14" actId="478"/>
        <pc:sldMkLst>
          <pc:docMk/>
          <pc:sldMk cId="1823151708" sldId="266"/>
        </pc:sldMkLst>
        <pc:spChg chg="del">
          <ac:chgData name="Emma Campbell" userId="74c2435f-2589-453a-9054-d5248ec90a39" providerId="ADAL" clId="{ABEA3B54-B857-4F3C-B002-687742D54FEC}" dt="2025-09-01T07:24:07.649" v="9" actId="478"/>
          <ac:spMkLst>
            <pc:docMk/>
            <pc:sldMk cId="1823151708" sldId="266"/>
            <ac:spMk id="7" creationId="{67198C3E-97E7-8EFF-7150-AD16638EE5AB}"/>
          </ac:spMkLst>
        </pc:spChg>
        <pc:spChg chg="del">
          <ac:chgData name="Emma Campbell" userId="74c2435f-2589-453a-9054-d5248ec90a39" providerId="ADAL" clId="{ABEA3B54-B857-4F3C-B002-687742D54FEC}" dt="2025-09-01T07:24:08.542" v="10" actId="478"/>
          <ac:spMkLst>
            <pc:docMk/>
            <pc:sldMk cId="1823151708" sldId="266"/>
            <ac:spMk id="8" creationId="{29C007BE-7B22-1DE3-8106-39FE9604172C}"/>
          </ac:spMkLst>
        </pc:spChg>
        <pc:spChg chg="del">
          <ac:chgData name="Emma Campbell" userId="74c2435f-2589-453a-9054-d5248ec90a39" providerId="ADAL" clId="{ABEA3B54-B857-4F3C-B002-687742D54FEC}" dt="2025-09-01T07:24:10.642" v="12" actId="478"/>
          <ac:spMkLst>
            <pc:docMk/>
            <pc:sldMk cId="1823151708" sldId="266"/>
            <ac:spMk id="9" creationId="{D1122AFB-4A59-B1E3-AB24-92A7F275AD24}"/>
          </ac:spMkLst>
        </pc:spChg>
        <pc:spChg chg="del">
          <ac:chgData name="Emma Campbell" userId="74c2435f-2589-453a-9054-d5248ec90a39" providerId="ADAL" clId="{ABEA3B54-B857-4F3C-B002-687742D54FEC}" dt="2025-09-01T07:24:12.306" v="14" actId="478"/>
          <ac:spMkLst>
            <pc:docMk/>
            <pc:sldMk cId="1823151708" sldId="266"/>
            <ac:spMk id="10" creationId="{034D536E-5F1A-FD01-3587-DE84CA9E49EF}"/>
          </ac:spMkLst>
        </pc:spChg>
        <pc:spChg chg="del">
          <ac:chgData name="Emma Campbell" userId="74c2435f-2589-453a-9054-d5248ec90a39" providerId="ADAL" clId="{ABEA3B54-B857-4F3C-B002-687742D54FEC}" dt="2025-09-01T07:24:11.261" v="13" actId="478"/>
          <ac:spMkLst>
            <pc:docMk/>
            <pc:sldMk cId="1823151708" sldId="266"/>
            <ac:spMk id="11" creationId="{9B7D5E28-384A-F47D-85D5-CDC6996B04F1}"/>
          </ac:spMkLst>
        </pc:spChg>
        <pc:spChg chg="del">
          <ac:chgData name="Emma Campbell" userId="74c2435f-2589-453a-9054-d5248ec90a39" providerId="ADAL" clId="{ABEA3B54-B857-4F3C-B002-687742D54FEC}" dt="2025-09-01T07:24:09.337" v="11" actId="478"/>
          <ac:spMkLst>
            <pc:docMk/>
            <pc:sldMk cId="1823151708" sldId="266"/>
            <ac:spMk id="12" creationId="{468167E5-92D8-50C3-6A49-77BADCCF2127}"/>
          </ac:spMkLst>
        </pc:spChg>
      </pc:sldChg>
      <pc:sldChg chg="delSp modSp mod">
        <pc:chgData name="Emma Campbell" userId="74c2435f-2589-453a-9054-d5248ec90a39" providerId="ADAL" clId="{ABEA3B54-B857-4F3C-B002-687742D54FEC}" dt="2025-09-01T07:28:51.733" v="144" actId="1076"/>
        <pc:sldMkLst>
          <pc:docMk/>
          <pc:sldMk cId="1915494617" sldId="268"/>
        </pc:sldMkLst>
        <pc:spChg chg="mod">
          <ac:chgData name="Emma Campbell" userId="74c2435f-2589-453a-9054-d5248ec90a39" providerId="ADAL" clId="{ABEA3B54-B857-4F3C-B002-687742D54FEC}" dt="2025-09-01T07:28:51.733" v="144" actId="1076"/>
          <ac:spMkLst>
            <pc:docMk/>
            <pc:sldMk cId="1915494617" sldId="268"/>
            <ac:spMk id="4" creationId="{72925244-2081-0234-C517-474AADA30572}"/>
          </ac:spMkLst>
        </pc:spChg>
        <pc:spChg chg="del">
          <ac:chgData name="Emma Campbell" userId="74c2435f-2589-453a-9054-d5248ec90a39" providerId="ADAL" clId="{ABEA3B54-B857-4F3C-B002-687742D54FEC}" dt="2025-09-01T07:25:34.065" v="37" actId="478"/>
          <ac:spMkLst>
            <pc:docMk/>
            <pc:sldMk cId="1915494617" sldId="268"/>
            <ac:spMk id="5" creationId="{7F703230-F4A4-D091-64DF-8FA2BEACB960}"/>
          </ac:spMkLst>
        </pc:spChg>
        <pc:spChg chg="del">
          <ac:chgData name="Emma Campbell" userId="74c2435f-2589-453a-9054-d5248ec90a39" providerId="ADAL" clId="{ABEA3B54-B857-4F3C-B002-687742D54FEC}" dt="2025-09-01T07:25:34.819" v="38" actId="478"/>
          <ac:spMkLst>
            <pc:docMk/>
            <pc:sldMk cId="1915494617" sldId="268"/>
            <ac:spMk id="8" creationId="{840A5F21-3E59-0B54-CF66-F2D753597CC2}"/>
          </ac:spMkLst>
        </pc:spChg>
        <pc:spChg chg="del">
          <ac:chgData name="Emma Campbell" userId="74c2435f-2589-453a-9054-d5248ec90a39" providerId="ADAL" clId="{ABEA3B54-B857-4F3C-B002-687742D54FEC}" dt="2025-09-01T07:25:36.006" v="39" actId="478"/>
          <ac:spMkLst>
            <pc:docMk/>
            <pc:sldMk cId="1915494617" sldId="268"/>
            <ac:spMk id="10" creationId="{5BAA9C53-E04F-2DB0-0D33-7900341D6C05}"/>
          </ac:spMkLst>
        </pc:spChg>
        <pc:spChg chg="del">
          <ac:chgData name="Emma Campbell" userId="74c2435f-2589-453a-9054-d5248ec90a39" providerId="ADAL" clId="{ABEA3B54-B857-4F3C-B002-687742D54FEC}" dt="2025-09-01T07:25:36.871" v="40" actId="478"/>
          <ac:spMkLst>
            <pc:docMk/>
            <pc:sldMk cId="1915494617" sldId="268"/>
            <ac:spMk id="11" creationId="{96B19F6A-F64B-D4EF-D61C-9EC3D5F25C66}"/>
          </ac:spMkLst>
        </pc:spChg>
      </pc:sldChg>
      <pc:sldChg chg="modSp mod">
        <pc:chgData name="Emma Campbell" userId="74c2435f-2589-453a-9054-d5248ec90a39" providerId="ADAL" clId="{ABEA3B54-B857-4F3C-B002-687742D54FEC}" dt="2025-09-01T07:27:46.960" v="132" actId="1076"/>
        <pc:sldMkLst>
          <pc:docMk/>
          <pc:sldMk cId="3042698000" sldId="269"/>
        </pc:sldMkLst>
        <pc:spChg chg="mod">
          <ac:chgData name="Emma Campbell" userId="74c2435f-2589-453a-9054-d5248ec90a39" providerId="ADAL" clId="{ABEA3B54-B857-4F3C-B002-687742D54FEC}" dt="2025-09-01T07:26:46.645" v="60" actId="1076"/>
          <ac:spMkLst>
            <pc:docMk/>
            <pc:sldMk cId="3042698000" sldId="269"/>
            <ac:spMk id="2" creationId="{37EED510-D3ED-7DA8-5C8A-1D63FA46C59E}"/>
          </ac:spMkLst>
        </pc:spChg>
        <pc:spChg chg="mod">
          <ac:chgData name="Emma Campbell" userId="74c2435f-2589-453a-9054-d5248ec90a39" providerId="ADAL" clId="{ABEA3B54-B857-4F3C-B002-687742D54FEC}" dt="2025-09-01T07:27:46.960" v="132" actId="1076"/>
          <ac:spMkLst>
            <pc:docMk/>
            <pc:sldMk cId="3042698000" sldId="269"/>
            <ac:spMk id="20" creationId="{00000000-0000-0000-0000-000000000000}"/>
          </ac:spMkLst>
        </pc:spChg>
        <pc:spChg chg="mod">
          <ac:chgData name="Emma Campbell" userId="74c2435f-2589-453a-9054-d5248ec90a39" providerId="ADAL" clId="{ABEA3B54-B857-4F3C-B002-687742D54FEC}" dt="2025-09-01T07:27:30.693" v="130" actId="20577"/>
          <ac:spMkLst>
            <pc:docMk/>
            <pc:sldMk cId="3042698000" sldId="269"/>
            <ac:spMk id="22" creationId="{B8D03851-BB1E-9EDC-7047-820F5F6A3DE8}"/>
          </ac:spMkLst>
        </pc:spChg>
        <pc:grpChg chg="mod">
          <ac:chgData name="Emma Campbell" userId="74c2435f-2589-453a-9054-d5248ec90a39" providerId="ADAL" clId="{ABEA3B54-B857-4F3C-B002-687742D54FEC}" dt="2025-09-01T07:27:39.723" v="131" actId="14100"/>
          <ac:grpSpMkLst>
            <pc:docMk/>
            <pc:sldMk cId="3042698000" sldId="269"/>
            <ac:grpSpMk id="23" creationId="{0FAAD7FC-A2FA-B79B-CC87-D9FA74F6AA65}"/>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E7CA6-3983-42FC-93AB-25DC2EA204E6}" type="doc">
      <dgm:prSet loTypeId="urn:microsoft.com/office/officeart/2016/7/layout/BasicLinearProcessNumbered" loCatId="process" qsTypeId="urn:microsoft.com/office/officeart/2005/8/quickstyle/simple1" qsCatId="simple" csTypeId="urn:microsoft.com/office/officeart/2005/8/colors/colorful4" csCatId="colorful" phldr="1"/>
      <dgm:spPr/>
      <dgm:t>
        <a:bodyPr/>
        <a:lstStyle/>
        <a:p>
          <a:endParaRPr lang="en-ZA"/>
        </a:p>
      </dgm:t>
    </dgm:pt>
    <dgm:pt modelId="{F809AC49-D29A-4E0D-9485-8EFFCC8DBF35}">
      <dgm:prSet phldrT="[Text]" custT="1"/>
      <dgm:spPr/>
      <dgm:t>
        <a:bodyPr/>
        <a:lstStyle/>
        <a:p>
          <a:endParaRPr lang="en-ZA" sz="2800" dirty="0">
            <a:latin typeface="Jumble" panose="02000503000000020004" pitchFamily="2" charset="0"/>
          </a:endParaRPr>
        </a:p>
        <a:p>
          <a:r>
            <a:rPr lang="en-ZA" sz="2800" dirty="0">
              <a:latin typeface="Montserrat" panose="00000500000000000000" pitchFamily="2" charset="0"/>
            </a:rPr>
            <a:t>Enhance  </a:t>
          </a:r>
          <a:r>
            <a:rPr lang="en-US" sz="2800" dirty="0">
              <a:latin typeface="Montserrat" panose="00000500000000000000" pitchFamily="2" charset="0"/>
            </a:rPr>
            <a:t>knowledge &amp; understanding of SP &amp; policy development</a:t>
          </a:r>
          <a:endParaRPr lang="en-ZA" sz="2800" dirty="0">
            <a:latin typeface="Montserrat" panose="00000500000000000000" pitchFamily="2" charset="0"/>
          </a:endParaRPr>
        </a:p>
      </dgm:t>
    </dgm:pt>
    <dgm:pt modelId="{1CF25DBE-AF0D-4EA6-9E71-ECEB3024DA13}" type="parTrans" cxnId="{A88C690B-477C-4C9D-8307-A58FF3682C83}">
      <dgm:prSet/>
      <dgm:spPr/>
      <dgm:t>
        <a:bodyPr/>
        <a:lstStyle/>
        <a:p>
          <a:endParaRPr lang="en-ZA"/>
        </a:p>
      </dgm:t>
    </dgm:pt>
    <dgm:pt modelId="{328E2763-12AA-429A-B8EA-AEC2A687A3F4}" type="sibTrans" cxnId="{A88C690B-477C-4C9D-8307-A58FF3682C83}">
      <dgm:prSet phldrT="1" phldr="0"/>
      <dgm:spPr/>
      <dgm:t>
        <a:bodyPr/>
        <a:lstStyle/>
        <a:p>
          <a:r>
            <a:rPr lang="en-ZA"/>
            <a:t>1</a:t>
          </a:r>
          <a:endParaRPr lang="en-ZA" dirty="0"/>
        </a:p>
      </dgm:t>
    </dgm:pt>
    <dgm:pt modelId="{DBEABC18-BC24-467C-98BB-2D0F8F542D86}">
      <dgm:prSet phldrT="[Text]" custT="1"/>
      <dgm:spPr/>
      <dgm:t>
        <a:bodyPr/>
        <a:lstStyle/>
        <a:p>
          <a:endParaRPr lang="en-US" sz="2800" dirty="0">
            <a:latin typeface="Montserrat" panose="00000500000000000000" pitchFamily="2" charset="0"/>
          </a:endParaRPr>
        </a:p>
        <a:p>
          <a:r>
            <a:rPr lang="en-US" sz="2800" dirty="0">
              <a:latin typeface="Montserrat" panose="00000500000000000000" pitchFamily="2" charset="0"/>
            </a:rPr>
            <a:t>Ability to link SP processes with problems faced by communities</a:t>
          </a:r>
          <a:endParaRPr lang="en-ZA" sz="2800" dirty="0">
            <a:latin typeface="Montserrat" panose="00000500000000000000" pitchFamily="2" charset="0"/>
          </a:endParaRPr>
        </a:p>
      </dgm:t>
    </dgm:pt>
    <dgm:pt modelId="{358D78C8-970C-4434-B283-1EDF14BF07F0}" type="parTrans" cxnId="{77EC7D7F-D65F-4C3E-89A4-CA739CC7C457}">
      <dgm:prSet/>
      <dgm:spPr/>
      <dgm:t>
        <a:bodyPr/>
        <a:lstStyle/>
        <a:p>
          <a:endParaRPr lang="en-ZA"/>
        </a:p>
      </dgm:t>
    </dgm:pt>
    <dgm:pt modelId="{EC140424-EF92-43B1-BCB6-C616B02EA149}" type="sibTrans" cxnId="{77EC7D7F-D65F-4C3E-89A4-CA739CC7C457}">
      <dgm:prSet phldrT="2" phldr="0"/>
      <dgm:spPr/>
      <dgm:t>
        <a:bodyPr/>
        <a:lstStyle/>
        <a:p>
          <a:r>
            <a:rPr lang="en-ZA"/>
            <a:t>2</a:t>
          </a:r>
        </a:p>
      </dgm:t>
    </dgm:pt>
    <dgm:pt modelId="{0C8BC0C7-9AC3-4B35-8881-C1BA4A770C13}">
      <dgm:prSet phldrT="[Text]" custT="1"/>
      <dgm:spPr/>
      <dgm:t>
        <a:bodyPr/>
        <a:lstStyle/>
        <a:p>
          <a:r>
            <a:rPr lang="en-US" sz="2800" dirty="0">
              <a:latin typeface="Montserrat" panose="00000500000000000000" pitchFamily="2" charset="0"/>
            </a:rPr>
            <a:t>SP making processes &amp; mechanisms in SA, through study of policy development activities</a:t>
          </a:r>
          <a:endParaRPr lang="en-ZA" sz="2800" dirty="0">
            <a:latin typeface="Montserrat" panose="00000500000000000000" pitchFamily="2" charset="0"/>
          </a:endParaRPr>
        </a:p>
      </dgm:t>
    </dgm:pt>
    <dgm:pt modelId="{BB539F83-66EE-41DD-BEA7-42C91558FF3A}" type="parTrans" cxnId="{11075C78-6398-49A6-85BC-E298AFC13495}">
      <dgm:prSet/>
      <dgm:spPr/>
      <dgm:t>
        <a:bodyPr/>
        <a:lstStyle/>
        <a:p>
          <a:endParaRPr lang="en-ZA"/>
        </a:p>
      </dgm:t>
    </dgm:pt>
    <dgm:pt modelId="{77B4692D-AE3F-4554-821A-DB3205845A48}" type="sibTrans" cxnId="{11075C78-6398-49A6-85BC-E298AFC13495}">
      <dgm:prSet phldrT="3" phldr="0"/>
      <dgm:spPr/>
      <dgm:t>
        <a:bodyPr/>
        <a:lstStyle/>
        <a:p>
          <a:r>
            <a:rPr lang="en-ZA"/>
            <a:t>3</a:t>
          </a:r>
        </a:p>
      </dgm:t>
    </dgm:pt>
    <dgm:pt modelId="{C3A86CBE-58A1-4EC3-B914-2B6DEB244AC0}">
      <dgm:prSet phldrT="[Text]" custT="1"/>
      <dgm:spPr/>
      <dgm:t>
        <a:bodyPr/>
        <a:lstStyle/>
        <a:p>
          <a:r>
            <a:rPr lang="en-US" sz="3200" dirty="0">
              <a:latin typeface="Montserrat" panose="00000500000000000000" pitchFamily="2" charset="0"/>
            </a:rPr>
            <a:t> </a:t>
          </a:r>
        </a:p>
        <a:p>
          <a:r>
            <a:rPr lang="en-US" sz="3200" dirty="0">
              <a:latin typeface="Montserrat" panose="00000500000000000000" pitchFamily="2" charset="0"/>
            </a:rPr>
            <a:t>Understand the role that they can play in policy dev.</a:t>
          </a:r>
          <a:endParaRPr lang="en-ZA" sz="3200" dirty="0">
            <a:latin typeface="Montserrat" panose="00000500000000000000" pitchFamily="2" charset="0"/>
          </a:endParaRPr>
        </a:p>
      </dgm:t>
    </dgm:pt>
    <dgm:pt modelId="{9337BAEF-C658-47BF-918E-85FF8BD14522}" type="parTrans" cxnId="{2E735093-3ED6-4222-90F5-E4996FDCE7B5}">
      <dgm:prSet/>
      <dgm:spPr/>
      <dgm:t>
        <a:bodyPr/>
        <a:lstStyle/>
        <a:p>
          <a:endParaRPr lang="en-ZA"/>
        </a:p>
      </dgm:t>
    </dgm:pt>
    <dgm:pt modelId="{58310FE6-DD33-477B-A317-2063C47A66A6}" type="sibTrans" cxnId="{2E735093-3ED6-4222-90F5-E4996FDCE7B5}">
      <dgm:prSet phldrT="4" phldr="0"/>
      <dgm:spPr/>
      <dgm:t>
        <a:bodyPr/>
        <a:lstStyle/>
        <a:p>
          <a:r>
            <a:rPr lang="en-ZA"/>
            <a:t>4</a:t>
          </a:r>
        </a:p>
      </dgm:t>
    </dgm:pt>
    <dgm:pt modelId="{D3790496-C4FE-4143-834C-82277B0F4042}" type="pres">
      <dgm:prSet presAssocID="{731E7CA6-3983-42FC-93AB-25DC2EA204E6}" presName="Name0" presStyleCnt="0">
        <dgm:presLayoutVars>
          <dgm:animLvl val="lvl"/>
          <dgm:resizeHandles val="exact"/>
        </dgm:presLayoutVars>
      </dgm:prSet>
      <dgm:spPr/>
    </dgm:pt>
    <dgm:pt modelId="{50648264-8AEF-4794-93ED-A2510C51F11D}" type="pres">
      <dgm:prSet presAssocID="{F809AC49-D29A-4E0D-9485-8EFFCC8DBF35}" presName="compositeNode" presStyleCnt="0">
        <dgm:presLayoutVars>
          <dgm:bulletEnabled val="1"/>
        </dgm:presLayoutVars>
      </dgm:prSet>
      <dgm:spPr/>
    </dgm:pt>
    <dgm:pt modelId="{1F7397B7-F837-4250-BEF1-EFFA86FB8C10}" type="pres">
      <dgm:prSet presAssocID="{F809AC49-D29A-4E0D-9485-8EFFCC8DBF35}" presName="bgRect" presStyleLbl="bgAccFollowNode1" presStyleIdx="0" presStyleCnt="4"/>
      <dgm:spPr/>
    </dgm:pt>
    <dgm:pt modelId="{C188969C-60CC-40A3-B0DD-6D04F2A4F261}" type="pres">
      <dgm:prSet presAssocID="{328E2763-12AA-429A-B8EA-AEC2A687A3F4}" presName="sibTransNodeCircle" presStyleLbl="alignNode1" presStyleIdx="0" presStyleCnt="8">
        <dgm:presLayoutVars>
          <dgm:chMax val="0"/>
          <dgm:bulletEnabled/>
        </dgm:presLayoutVars>
      </dgm:prSet>
      <dgm:spPr/>
    </dgm:pt>
    <dgm:pt modelId="{3CA78E98-BEB3-4FC7-B706-F18F0FD2EDFD}" type="pres">
      <dgm:prSet presAssocID="{F809AC49-D29A-4E0D-9485-8EFFCC8DBF35}" presName="bottomLine" presStyleLbl="alignNode1" presStyleIdx="1" presStyleCnt="8">
        <dgm:presLayoutVars/>
      </dgm:prSet>
      <dgm:spPr/>
    </dgm:pt>
    <dgm:pt modelId="{237B0CD4-1855-44A1-ABC5-369FE9EAC77D}" type="pres">
      <dgm:prSet presAssocID="{F809AC49-D29A-4E0D-9485-8EFFCC8DBF35}" presName="nodeText" presStyleLbl="bgAccFollowNode1" presStyleIdx="0" presStyleCnt="4">
        <dgm:presLayoutVars>
          <dgm:bulletEnabled val="1"/>
        </dgm:presLayoutVars>
      </dgm:prSet>
      <dgm:spPr/>
    </dgm:pt>
    <dgm:pt modelId="{4E8E34B7-760F-4D2E-AD64-C283AAADAEDC}" type="pres">
      <dgm:prSet presAssocID="{328E2763-12AA-429A-B8EA-AEC2A687A3F4}" presName="sibTrans" presStyleCnt="0"/>
      <dgm:spPr/>
    </dgm:pt>
    <dgm:pt modelId="{18C970E3-715B-4395-8C49-6878E881201E}" type="pres">
      <dgm:prSet presAssocID="{DBEABC18-BC24-467C-98BB-2D0F8F542D86}" presName="compositeNode" presStyleCnt="0">
        <dgm:presLayoutVars>
          <dgm:bulletEnabled val="1"/>
        </dgm:presLayoutVars>
      </dgm:prSet>
      <dgm:spPr/>
    </dgm:pt>
    <dgm:pt modelId="{2A239DCB-C311-4F65-833E-CB4A94AE5B45}" type="pres">
      <dgm:prSet presAssocID="{DBEABC18-BC24-467C-98BB-2D0F8F542D86}" presName="bgRect" presStyleLbl="bgAccFollowNode1" presStyleIdx="1" presStyleCnt="4"/>
      <dgm:spPr/>
    </dgm:pt>
    <dgm:pt modelId="{61BF7AA5-ABD8-4EC0-A4D6-AD2EE0BF381C}" type="pres">
      <dgm:prSet presAssocID="{EC140424-EF92-43B1-BCB6-C616B02EA149}" presName="sibTransNodeCircle" presStyleLbl="alignNode1" presStyleIdx="2" presStyleCnt="8">
        <dgm:presLayoutVars>
          <dgm:chMax val="0"/>
          <dgm:bulletEnabled/>
        </dgm:presLayoutVars>
      </dgm:prSet>
      <dgm:spPr/>
    </dgm:pt>
    <dgm:pt modelId="{25B51494-BC65-4C76-9145-8653BF55421B}" type="pres">
      <dgm:prSet presAssocID="{DBEABC18-BC24-467C-98BB-2D0F8F542D86}" presName="bottomLine" presStyleLbl="alignNode1" presStyleIdx="3" presStyleCnt="8">
        <dgm:presLayoutVars/>
      </dgm:prSet>
      <dgm:spPr/>
    </dgm:pt>
    <dgm:pt modelId="{B318C055-7423-46EE-87F8-DF3E125AA8FA}" type="pres">
      <dgm:prSet presAssocID="{DBEABC18-BC24-467C-98BB-2D0F8F542D86}" presName="nodeText" presStyleLbl="bgAccFollowNode1" presStyleIdx="1" presStyleCnt="4">
        <dgm:presLayoutVars>
          <dgm:bulletEnabled val="1"/>
        </dgm:presLayoutVars>
      </dgm:prSet>
      <dgm:spPr/>
    </dgm:pt>
    <dgm:pt modelId="{1C94CDE3-4A75-409D-A857-D30B643A1483}" type="pres">
      <dgm:prSet presAssocID="{EC140424-EF92-43B1-BCB6-C616B02EA149}" presName="sibTrans" presStyleCnt="0"/>
      <dgm:spPr/>
    </dgm:pt>
    <dgm:pt modelId="{958601D4-C91A-4AA4-9C1B-BE73E59FA199}" type="pres">
      <dgm:prSet presAssocID="{0C8BC0C7-9AC3-4B35-8881-C1BA4A770C13}" presName="compositeNode" presStyleCnt="0">
        <dgm:presLayoutVars>
          <dgm:bulletEnabled val="1"/>
        </dgm:presLayoutVars>
      </dgm:prSet>
      <dgm:spPr/>
    </dgm:pt>
    <dgm:pt modelId="{F3BE737E-942F-42DA-972A-44671D0E4590}" type="pres">
      <dgm:prSet presAssocID="{0C8BC0C7-9AC3-4B35-8881-C1BA4A770C13}" presName="bgRect" presStyleLbl="bgAccFollowNode1" presStyleIdx="2" presStyleCnt="4"/>
      <dgm:spPr/>
    </dgm:pt>
    <dgm:pt modelId="{FC7FA7B2-1678-417B-8193-650A0A82C0BA}" type="pres">
      <dgm:prSet presAssocID="{77B4692D-AE3F-4554-821A-DB3205845A48}" presName="sibTransNodeCircle" presStyleLbl="alignNode1" presStyleIdx="4" presStyleCnt="8">
        <dgm:presLayoutVars>
          <dgm:chMax val="0"/>
          <dgm:bulletEnabled/>
        </dgm:presLayoutVars>
      </dgm:prSet>
      <dgm:spPr/>
    </dgm:pt>
    <dgm:pt modelId="{D1134DDE-129A-43C3-8749-329E5DB126BB}" type="pres">
      <dgm:prSet presAssocID="{0C8BC0C7-9AC3-4B35-8881-C1BA4A770C13}" presName="bottomLine" presStyleLbl="alignNode1" presStyleIdx="5" presStyleCnt="8">
        <dgm:presLayoutVars/>
      </dgm:prSet>
      <dgm:spPr/>
    </dgm:pt>
    <dgm:pt modelId="{4A77F232-0C24-4304-BEDB-775D38029AA0}" type="pres">
      <dgm:prSet presAssocID="{0C8BC0C7-9AC3-4B35-8881-C1BA4A770C13}" presName="nodeText" presStyleLbl="bgAccFollowNode1" presStyleIdx="2" presStyleCnt="4">
        <dgm:presLayoutVars>
          <dgm:bulletEnabled val="1"/>
        </dgm:presLayoutVars>
      </dgm:prSet>
      <dgm:spPr/>
    </dgm:pt>
    <dgm:pt modelId="{B97670D3-1C92-4E92-B8B0-EE47FF71C62A}" type="pres">
      <dgm:prSet presAssocID="{77B4692D-AE3F-4554-821A-DB3205845A48}" presName="sibTrans" presStyleCnt="0"/>
      <dgm:spPr/>
    </dgm:pt>
    <dgm:pt modelId="{56C068FD-E365-440E-8E04-6DB91836DC99}" type="pres">
      <dgm:prSet presAssocID="{C3A86CBE-58A1-4EC3-B914-2B6DEB244AC0}" presName="compositeNode" presStyleCnt="0">
        <dgm:presLayoutVars>
          <dgm:bulletEnabled val="1"/>
        </dgm:presLayoutVars>
      </dgm:prSet>
      <dgm:spPr/>
    </dgm:pt>
    <dgm:pt modelId="{B05417A7-EF86-435E-A3DF-8EDD4223809E}" type="pres">
      <dgm:prSet presAssocID="{C3A86CBE-58A1-4EC3-B914-2B6DEB244AC0}" presName="bgRect" presStyleLbl="bgAccFollowNode1" presStyleIdx="3" presStyleCnt="4"/>
      <dgm:spPr/>
    </dgm:pt>
    <dgm:pt modelId="{840D5765-7720-4456-B137-B124D3155C0F}" type="pres">
      <dgm:prSet presAssocID="{58310FE6-DD33-477B-A317-2063C47A66A6}" presName="sibTransNodeCircle" presStyleLbl="alignNode1" presStyleIdx="6" presStyleCnt="8">
        <dgm:presLayoutVars>
          <dgm:chMax val="0"/>
          <dgm:bulletEnabled/>
        </dgm:presLayoutVars>
      </dgm:prSet>
      <dgm:spPr/>
    </dgm:pt>
    <dgm:pt modelId="{AC29D405-271D-4A30-A55D-7C3B9EF447F1}" type="pres">
      <dgm:prSet presAssocID="{C3A86CBE-58A1-4EC3-B914-2B6DEB244AC0}" presName="bottomLine" presStyleLbl="alignNode1" presStyleIdx="7" presStyleCnt="8">
        <dgm:presLayoutVars/>
      </dgm:prSet>
      <dgm:spPr/>
    </dgm:pt>
    <dgm:pt modelId="{7CCB26CC-D64A-4F35-BE12-1D847E909B71}" type="pres">
      <dgm:prSet presAssocID="{C3A86CBE-58A1-4EC3-B914-2B6DEB244AC0}" presName="nodeText" presStyleLbl="bgAccFollowNode1" presStyleIdx="3" presStyleCnt="4">
        <dgm:presLayoutVars>
          <dgm:bulletEnabled val="1"/>
        </dgm:presLayoutVars>
      </dgm:prSet>
      <dgm:spPr/>
    </dgm:pt>
  </dgm:ptLst>
  <dgm:cxnLst>
    <dgm:cxn modelId="{24D2CB05-B8ED-4517-8A7D-DC37AEC234C1}" type="presOf" srcId="{DBEABC18-BC24-467C-98BB-2D0F8F542D86}" destId="{B318C055-7423-46EE-87F8-DF3E125AA8FA}" srcOrd="1" destOrd="0" presId="urn:microsoft.com/office/officeart/2016/7/layout/BasicLinearProcessNumbered"/>
    <dgm:cxn modelId="{A88C690B-477C-4C9D-8307-A58FF3682C83}" srcId="{731E7CA6-3983-42FC-93AB-25DC2EA204E6}" destId="{F809AC49-D29A-4E0D-9485-8EFFCC8DBF35}" srcOrd="0" destOrd="0" parTransId="{1CF25DBE-AF0D-4EA6-9E71-ECEB3024DA13}" sibTransId="{328E2763-12AA-429A-B8EA-AEC2A687A3F4}"/>
    <dgm:cxn modelId="{D01F560D-7848-4158-AC59-4B1253F1D6FB}" type="presOf" srcId="{77B4692D-AE3F-4554-821A-DB3205845A48}" destId="{FC7FA7B2-1678-417B-8193-650A0A82C0BA}" srcOrd="0" destOrd="0" presId="urn:microsoft.com/office/officeart/2016/7/layout/BasicLinearProcessNumbered"/>
    <dgm:cxn modelId="{A1040C12-7B71-4B4C-A7CE-0CE2FDB42BA7}" type="presOf" srcId="{DBEABC18-BC24-467C-98BB-2D0F8F542D86}" destId="{2A239DCB-C311-4F65-833E-CB4A94AE5B45}" srcOrd="0" destOrd="0" presId="urn:microsoft.com/office/officeart/2016/7/layout/BasicLinearProcessNumbered"/>
    <dgm:cxn modelId="{4AEA031F-EE3E-4BC1-81D6-F4584AE35B83}" type="presOf" srcId="{C3A86CBE-58A1-4EC3-B914-2B6DEB244AC0}" destId="{7CCB26CC-D64A-4F35-BE12-1D847E909B71}" srcOrd="1" destOrd="0" presId="urn:microsoft.com/office/officeart/2016/7/layout/BasicLinearProcessNumbered"/>
    <dgm:cxn modelId="{B9DCD343-0694-4B30-99B0-ED09ABBA34CC}" type="presOf" srcId="{EC140424-EF92-43B1-BCB6-C616B02EA149}" destId="{61BF7AA5-ABD8-4EC0-A4D6-AD2EE0BF381C}" srcOrd="0" destOrd="0" presId="urn:microsoft.com/office/officeart/2016/7/layout/BasicLinearProcessNumbered"/>
    <dgm:cxn modelId="{CE2D5E73-AE00-47FA-BA15-DEC27C6F001A}" type="presOf" srcId="{C3A86CBE-58A1-4EC3-B914-2B6DEB244AC0}" destId="{B05417A7-EF86-435E-A3DF-8EDD4223809E}" srcOrd="0" destOrd="0" presId="urn:microsoft.com/office/officeart/2016/7/layout/BasicLinearProcessNumbered"/>
    <dgm:cxn modelId="{11075C78-6398-49A6-85BC-E298AFC13495}" srcId="{731E7CA6-3983-42FC-93AB-25DC2EA204E6}" destId="{0C8BC0C7-9AC3-4B35-8881-C1BA4A770C13}" srcOrd="2" destOrd="0" parTransId="{BB539F83-66EE-41DD-BEA7-42C91558FF3A}" sibTransId="{77B4692D-AE3F-4554-821A-DB3205845A48}"/>
    <dgm:cxn modelId="{E5307059-59D3-421C-9EFC-A73F5382E599}" type="presOf" srcId="{0C8BC0C7-9AC3-4B35-8881-C1BA4A770C13}" destId="{F3BE737E-942F-42DA-972A-44671D0E4590}" srcOrd="0" destOrd="0" presId="urn:microsoft.com/office/officeart/2016/7/layout/BasicLinearProcessNumbered"/>
    <dgm:cxn modelId="{938B637E-C04E-4C8D-828B-1361D42A39F7}" type="presOf" srcId="{731E7CA6-3983-42FC-93AB-25DC2EA204E6}" destId="{D3790496-C4FE-4143-834C-82277B0F4042}" srcOrd="0" destOrd="0" presId="urn:microsoft.com/office/officeart/2016/7/layout/BasicLinearProcessNumbered"/>
    <dgm:cxn modelId="{77EC7D7F-D65F-4C3E-89A4-CA739CC7C457}" srcId="{731E7CA6-3983-42FC-93AB-25DC2EA204E6}" destId="{DBEABC18-BC24-467C-98BB-2D0F8F542D86}" srcOrd="1" destOrd="0" parTransId="{358D78C8-970C-4434-B283-1EDF14BF07F0}" sibTransId="{EC140424-EF92-43B1-BCB6-C616B02EA149}"/>
    <dgm:cxn modelId="{13BDE98A-8CAA-49BB-BBE1-A6F77364E02F}" type="presOf" srcId="{F809AC49-D29A-4E0D-9485-8EFFCC8DBF35}" destId="{237B0CD4-1855-44A1-ABC5-369FE9EAC77D}" srcOrd="1" destOrd="0" presId="urn:microsoft.com/office/officeart/2016/7/layout/BasicLinearProcessNumbered"/>
    <dgm:cxn modelId="{2E735093-3ED6-4222-90F5-E4996FDCE7B5}" srcId="{731E7CA6-3983-42FC-93AB-25DC2EA204E6}" destId="{C3A86CBE-58A1-4EC3-B914-2B6DEB244AC0}" srcOrd="3" destOrd="0" parTransId="{9337BAEF-C658-47BF-918E-85FF8BD14522}" sibTransId="{58310FE6-DD33-477B-A317-2063C47A66A6}"/>
    <dgm:cxn modelId="{B83A9E9E-FEA8-4E0B-80AF-07100C8E6E8E}" type="presOf" srcId="{328E2763-12AA-429A-B8EA-AEC2A687A3F4}" destId="{C188969C-60CC-40A3-B0DD-6D04F2A4F261}" srcOrd="0" destOrd="0" presId="urn:microsoft.com/office/officeart/2016/7/layout/BasicLinearProcessNumbered"/>
    <dgm:cxn modelId="{552D7FE3-23BB-40A6-B595-52704A54FCBD}" type="presOf" srcId="{F809AC49-D29A-4E0D-9485-8EFFCC8DBF35}" destId="{1F7397B7-F837-4250-BEF1-EFFA86FB8C10}" srcOrd="0" destOrd="0" presId="urn:microsoft.com/office/officeart/2016/7/layout/BasicLinearProcessNumbered"/>
    <dgm:cxn modelId="{94880EE4-B027-4680-A30A-0947D4FEC12E}" type="presOf" srcId="{0C8BC0C7-9AC3-4B35-8881-C1BA4A770C13}" destId="{4A77F232-0C24-4304-BEDB-775D38029AA0}" srcOrd="1" destOrd="0" presId="urn:microsoft.com/office/officeart/2016/7/layout/BasicLinearProcessNumbered"/>
    <dgm:cxn modelId="{569619F0-174C-4EBD-A6C3-8CFBE4D57156}" type="presOf" srcId="{58310FE6-DD33-477B-A317-2063C47A66A6}" destId="{840D5765-7720-4456-B137-B124D3155C0F}" srcOrd="0" destOrd="0" presId="urn:microsoft.com/office/officeart/2016/7/layout/BasicLinearProcessNumbered"/>
    <dgm:cxn modelId="{F1B2ED25-D486-4C81-BDCB-0DE0150FB7D3}" type="presParOf" srcId="{D3790496-C4FE-4143-834C-82277B0F4042}" destId="{50648264-8AEF-4794-93ED-A2510C51F11D}" srcOrd="0" destOrd="0" presId="urn:microsoft.com/office/officeart/2016/7/layout/BasicLinearProcessNumbered"/>
    <dgm:cxn modelId="{FF15F5DE-A26C-442A-93A4-532EB3E9D18B}" type="presParOf" srcId="{50648264-8AEF-4794-93ED-A2510C51F11D}" destId="{1F7397B7-F837-4250-BEF1-EFFA86FB8C10}" srcOrd="0" destOrd="0" presId="urn:microsoft.com/office/officeart/2016/7/layout/BasicLinearProcessNumbered"/>
    <dgm:cxn modelId="{BFC1AF59-45CC-4D44-AAA1-68F0DAEE2779}" type="presParOf" srcId="{50648264-8AEF-4794-93ED-A2510C51F11D}" destId="{C188969C-60CC-40A3-B0DD-6D04F2A4F261}" srcOrd="1" destOrd="0" presId="urn:microsoft.com/office/officeart/2016/7/layout/BasicLinearProcessNumbered"/>
    <dgm:cxn modelId="{E4ACBE3D-8967-407F-A61F-4105E4117B73}" type="presParOf" srcId="{50648264-8AEF-4794-93ED-A2510C51F11D}" destId="{3CA78E98-BEB3-4FC7-B706-F18F0FD2EDFD}" srcOrd="2" destOrd="0" presId="urn:microsoft.com/office/officeart/2016/7/layout/BasicLinearProcessNumbered"/>
    <dgm:cxn modelId="{B7A1EBD8-67DB-471B-9BF9-ED6A38097F7D}" type="presParOf" srcId="{50648264-8AEF-4794-93ED-A2510C51F11D}" destId="{237B0CD4-1855-44A1-ABC5-369FE9EAC77D}" srcOrd="3" destOrd="0" presId="urn:microsoft.com/office/officeart/2016/7/layout/BasicLinearProcessNumbered"/>
    <dgm:cxn modelId="{1F2F1639-80E1-439E-B9DB-41B5EE87717F}" type="presParOf" srcId="{D3790496-C4FE-4143-834C-82277B0F4042}" destId="{4E8E34B7-760F-4D2E-AD64-C283AAADAEDC}" srcOrd="1" destOrd="0" presId="urn:microsoft.com/office/officeart/2016/7/layout/BasicLinearProcessNumbered"/>
    <dgm:cxn modelId="{57AE3823-7F3F-4F27-B594-9249DD40BA51}" type="presParOf" srcId="{D3790496-C4FE-4143-834C-82277B0F4042}" destId="{18C970E3-715B-4395-8C49-6878E881201E}" srcOrd="2" destOrd="0" presId="urn:microsoft.com/office/officeart/2016/7/layout/BasicLinearProcessNumbered"/>
    <dgm:cxn modelId="{7CF91B8E-024A-4456-B6EE-99B1DD3FA2C7}" type="presParOf" srcId="{18C970E3-715B-4395-8C49-6878E881201E}" destId="{2A239DCB-C311-4F65-833E-CB4A94AE5B45}" srcOrd="0" destOrd="0" presId="urn:microsoft.com/office/officeart/2016/7/layout/BasicLinearProcessNumbered"/>
    <dgm:cxn modelId="{DEC866F4-8DED-4D88-948D-707A73B7E9C2}" type="presParOf" srcId="{18C970E3-715B-4395-8C49-6878E881201E}" destId="{61BF7AA5-ABD8-4EC0-A4D6-AD2EE0BF381C}" srcOrd="1" destOrd="0" presId="urn:microsoft.com/office/officeart/2016/7/layout/BasicLinearProcessNumbered"/>
    <dgm:cxn modelId="{800D6843-37A3-47F7-B0D7-52897A7388B1}" type="presParOf" srcId="{18C970E3-715B-4395-8C49-6878E881201E}" destId="{25B51494-BC65-4C76-9145-8653BF55421B}" srcOrd="2" destOrd="0" presId="urn:microsoft.com/office/officeart/2016/7/layout/BasicLinearProcessNumbered"/>
    <dgm:cxn modelId="{76A760D1-12ED-48E7-94AD-D36C28ECAC9E}" type="presParOf" srcId="{18C970E3-715B-4395-8C49-6878E881201E}" destId="{B318C055-7423-46EE-87F8-DF3E125AA8FA}" srcOrd="3" destOrd="0" presId="urn:microsoft.com/office/officeart/2016/7/layout/BasicLinearProcessNumbered"/>
    <dgm:cxn modelId="{8FC92147-CAA6-46DB-A844-924ED52C53F6}" type="presParOf" srcId="{D3790496-C4FE-4143-834C-82277B0F4042}" destId="{1C94CDE3-4A75-409D-A857-D30B643A1483}" srcOrd="3" destOrd="0" presId="urn:microsoft.com/office/officeart/2016/7/layout/BasicLinearProcessNumbered"/>
    <dgm:cxn modelId="{F29AA947-3DC0-4A25-AA4D-201EF6F1A92E}" type="presParOf" srcId="{D3790496-C4FE-4143-834C-82277B0F4042}" destId="{958601D4-C91A-4AA4-9C1B-BE73E59FA199}" srcOrd="4" destOrd="0" presId="urn:microsoft.com/office/officeart/2016/7/layout/BasicLinearProcessNumbered"/>
    <dgm:cxn modelId="{05F76A33-D7C8-4656-8810-6B2F27B36451}" type="presParOf" srcId="{958601D4-C91A-4AA4-9C1B-BE73E59FA199}" destId="{F3BE737E-942F-42DA-972A-44671D0E4590}" srcOrd="0" destOrd="0" presId="urn:microsoft.com/office/officeart/2016/7/layout/BasicLinearProcessNumbered"/>
    <dgm:cxn modelId="{0714DC92-44FE-4AE2-89E2-8752673CC6B4}" type="presParOf" srcId="{958601D4-C91A-4AA4-9C1B-BE73E59FA199}" destId="{FC7FA7B2-1678-417B-8193-650A0A82C0BA}" srcOrd="1" destOrd="0" presId="urn:microsoft.com/office/officeart/2016/7/layout/BasicLinearProcessNumbered"/>
    <dgm:cxn modelId="{5B9D68ED-E878-4028-B5CD-435589DF3B33}" type="presParOf" srcId="{958601D4-C91A-4AA4-9C1B-BE73E59FA199}" destId="{D1134DDE-129A-43C3-8749-329E5DB126BB}" srcOrd="2" destOrd="0" presId="urn:microsoft.com/office/officeart/2016/7/layout/BasicLinearProcessNumbered"/>
    <dgm:cxn modelId="{8BE7769E-A1A9-4B55-9FDE-AF4AD046C2FF}" type="presParOf" srcId="{958601D4-C91A-4AA4-9C1B-BE73E59FA199}" destId="{4A77F232-0C24-4304-BEDB-775D38029AA0}" srcOrd="3" destOrd="0" presId="urn:microsoft.com/office/officeart/2016/7/layout/BasicLinearProcessNumbered"/>
    <dgm:cxn modelId="{0E0E1866-6905-4474-B0F9-853565C70060}" type="presParOf" srcId="{D3790496-C4FE-4143-834C-82277B0F4042}" destId="{B97670D3-1C92-4E92-B8B0-EE47FF71C62A}" srcOrd="5" destOrd="0" presId="urn:microsoft.com/office/officeart/2016/7/layout/BasicLinearProcessNumbered"/>
    <dgm:cxn modelId="{B9C001E4-265F-4ECB-BC9F-B97F7A710C41}" type="presParOf" srcId="{D3790496-C4FE-4143-834C-82277B0F4042}" destId="{56C068FD-E365-440E-8E04-6DB91836DC99}" srcOrd="6" destOrd="0" presId="urn:microsoft.com/office/officeart/2016/7/layout/BasicLinearProcessNumbered"/>
    <dgm:cxn modelId="{0332FB48-9552-4F29-80F4-85A5890B8052}" type="presParOf" srcId="{56C068FD-E365-440E-8E04-6DB91836DC99}" destId="{B05417A7-EF86-435E-A3DF-8EDD4223809E}" srcOrd="0" destOrd="0" presId="urn:microsoft.com/office/officeart/2016/7/layout/BasicLinearProcessNumbered"/>
    <dgm:cxn modelId="{A5BBFC64-568D-4370-AA00-F87C04536E08}" type="presParOf" srcId="{56C068FD-E365-440E-8E04-6DB91836DC99}" destId="{840D5765-7720-4456-B137-B124D3155C0F}" srcOrd="1" destOrd="0" presId="urn:microsoft.com/office/officeart/2016/7/layout/BasicLinearProcessNumbered"/>
    <dgm:cxn modelId="{61258289-E605-47AD-B22B-9BDC472343E0}" type="presParOf" srcId="{56C068FD-E365-440E-8E04-6DB91836DC99}" destId="{AC29D405-271D-4A30-A55D-7C3B9EF447F1}" srcOrd="2" destOrd="0" presId="urn:microsoft.com/office/officeart/2016/7/layout/BasicLinearProcessNumbered"/>
    <dgm:cxn modelId="{EFA3EC4F-C89F-4384-9459-684A02DD84F0}" type="presParOf" srcId="{56C068FD-E365-440E-8E04-6DB91836DC99}" destId="{7CCB26CC-D64A-4F35-BE12-1D847E909B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E7CA6-3983-42FC-93AB-25DC2EA204E6}" type="doc">
      <dgm:prSet loTypeId="urn:microsoft.com/office/officeart/2016/7/layout/BasicLinearProcessNumbered" loCatId="process" qsTypeId="urn:microsoft.com/office/officeart/2005/8/quickstyle/simple1" qsCatId="simple" csTypeId="urn:microsoft.com/office/officeart/2005/8/colors/colorful4" csCatId="colorful" phldr="1"/>
      <dgm:spPr/>
      <dgm:t>
        <a:bodyPr/>
        <a:lstStyle/>
        <a:p>
          <a:endParaRPr lang="en-ZA"/>
        </a:p>
      </dgm:t>
    </dgm:pt>
    <dgm:pt modelId="{2F6B7EFE-C661-4621-B06D-B5D6156A8683}">
      <dgm:prSet phldrT="[Text]" custT="1"/>
      <dgm:spPr/>
      <dgm:t>
        <a:bodyPr/>
        <a:lstStyle/>
        <a:p>
          <a:endParaRPr lang="en-US" sz="3200" dirty="0">
            <a:latin typeface="Montserrat" panose="00000500000000000000" pitchFamily="2" charset="0"/>
          </a:endParaRPr>
        </a:p>
        <a:p>
          <a:r>
            <a:rPr lang="en-US" sz="3200" dirty="0">
              <a:latin typeface="Montserrat" panose="00000500000000000000" pitchFamily="2" charset="0"/>
            </a:rPr>
            <a:t>Basic model for social work </a:t>
          </a:r>
          <a:r>
            <a:rPr lang="en-US" sz="3200" dirty="0" err="1">
              <a:latin typeface="Montserrat" panose="00000500000000000000" pitchFamily="2" charset="0"/>
            </a:rPr>
            <a:t>programme</a:t>
          </a:r>
          <a:r>
            <a:rPr lang="en-US" sz="3200" dirty="0">
              <a:latin typeface="Montserrat" panose="00000500000000000000" pitchFamily="2" charset="0"/>
            </a:rPr>
            <a:t> planning</a:t>
          </a:r>
          <a:endParaRPr lang="en-ZA" sz="3200" dirty="0">
            <a:latin typeface="Montserrat" panose="00000500000000000000" pitchFamily="2" charset="0"/>
          </a:endParaRPr>
        </a:p>
      </dgm:t>
    </dgm:pt>
    <dgm:pt modelId="{55D15B85-27FF-4677-8563-5F6EE2312F77}" type="parTrans" cxnId="{DB8F7A82-89DC-40C0-A677-5862D8FD3269}">
      <dgm:prSet/>
      <dgm:spPr/>
      <dgm:t>
        <a:bodyPr/>
        <a:lstStyle/>
        <a:p>
          <a:endParaRPr lang="en-ZA"/>
        </a:p>
      </dgm:t>
    </dgm:pt>
    <dgm:pt modelId="{5F1EDC69-AC68-45F1-B2FE-0CBA104EF694}" type="sibTrans" cxnId="{DB8F7A82-89DC-40C0-A677-5862D8FD3269}">
      <dgm:prSet phldrT="8"/>
      <dgm:spPr/>
      <dgm:t>
        <a:bodyPr/>
        <a:lstStyle/>
        <a:p>
          <a:r>
            <a:rPr lang="en-ZA"/>
            <a:t>8</a:t>
          </a:r>
        </a:p>
      </dgm:t>
    </dgm:pt>
    <dgm:pt modelId="{AF17A833-5704-446D-A75B-C544B8A90AB1}">
      <dgm:prSet phldrT="[Text]" custT="1"/>
      <dgm:spPr/>
      <dgm:t>
        <a:bodyPr/>
        <a:lstStyle/>
        <a:p>
          <a:endParaRPr lang="en-US" sz="3200" dirty="0">
            <a:latin typeface="Montserrat" panose="00000500000000000000" pitchFamily="2" charset="0"/>
          </a:endParaRPr>
        </a:p>
        <a:p>
          <a:r>
            <a:rPr lang="en-US" sz="3200" dirty="0">
              <a:latin typeface="Montserrat" panose="00000500000000000000" pitchFamily="2" charset="0"/>
            </a:rPr>
            <a:t>Organizational life &amp; its components</a:t>
          </a:r>
          <a:endParaRPr lang="en-ZA" sz="3200" dirty="0">
            <a:latin typeface="Montserrat" panose="00000500000000000000" pitchFamily="2" charset="0"/>
          </a:endParaRPr>
        </a:p>
      </dgm:t>
    </dgm:pt>
    <dgm:pt modelId="{9D56A606-EA8C-40E2-BC08-2816892D65D2}" type="parTrans" cxnId="{310D95D1-1218-48D0-A60C-9D0E201AD69E}">
      <dgm:prSet/>
      <dgm:spPr/>
      <dgm:t>
        <a:bodyPr/>
        <a:lstStyle/>
        <a:p>
          <a:endParaRPr lang="en-ZA"/>
        </a:p>
      </dgm:t>
    </dgm:pt>
    <dgm:pt modelId="{5AFC1022-5552-49E6-9920-19EDEB26D9B1}" type="sibTrans" cxnId="{310D95D1-1218-48D0-A60C-9D0E201AD69E}">
      <dgm:prSet phldrT="5"/>
      <dgm:spPr/>
      <dgm:t>
        <a:bodyPr/>
        <a:lstStyle/>
        <a:p>
          <a:r>
            <a:rPr lang="en-ZA"/>
            <a:t>5</a:t>
          </a:r>
        </a:p>
      </dgm:t>
    </dgm:pt>
    <dgm:pt modelId="{13D9A1D9-2F8A-49EF-A8E1-6F489F2BA762}">
      <dgm:prSet phldrT="[Text]" custT="1"/>
      <dgm:spPr/>
      <dgm:t>
        <a:bodyPr/>
        <a:lstStyle/>
        <a:p>
          <a:endParaRPr lang="en-US" sz="3200" dirty="0">
            <a:latin typeface="Montserrat" panose="00000500000000000000" pitchFamily="2" charset="0"/>
          </a:endParaRPr>
        </a:p>
        <a:p>
          <a:r>
            <a:rPr lang="en-US" sz="3200" dirty="0">
              <a:latin typeface="Montserrat" panose="00000500000000000000" pitchFamily="2" charset="0"/>
            </a:rPr>
            <a:t>Basic functions of management</a:t>
          </a:r>
          <a:endParaRPr lang="en-ZA" sz="3200" dirty="0">
            <a:latin typeface="Montserrat" panose="00000500000000000000" pitchFamily="2" charset="0"/>
          </a:endParaRPr>
        </a:p>
      </dgm:t>
    </dgm:pt>
    <dgm:pt modelId="{D34D143D-58E9-4325-B975-0E7F80F1578D}" type="parTrans" cxnId="{59128FE7-FF30-4558-8B59-3B3D7CBA7377}">
      <dgm:prSet/>
      <dgm:spPr/>
      <dgm:t>
        <a:bodyPr/>
        <a:lstStyle/>
        <a:p>
          <a:endParaRPr lang="en-ZA"/>
        </a:p>
      </dgm:t>
    </dgm:pt>
    <dgm:pt modelId="{9012614C-D843-438F-8FF0-9041BFC4156E}" type="sibTrans" cxnId="{59128FE7-FF30-4558-8B59-3B3D7CBA7377}">
      <dgm:prSet phldrT="6"/>
      <dgm:spPr/>
      <dgm:t>
        <a:bodyPr/>
        <a:lstStyle/>
        <a:p>
          <a:r>
            <a:rPr lang="en-ZA"/>
            <a:t>6</a:t>
          </a:r>
        </a:p>
      </dgm:t>
    </dgm:pt>
    <dgm:pt modelId="{3626F8B0-2257-4074-81EB-859E294A5ACD}">
      <dgm:prSet phldrT="[Text]" custT="1"/>
      <dgm:spPr/>
      <dgm:t>
        <a:bodyPr/>
        <a:lstStyle/>
        <a:p>
          <a:endParaRPr lang="en-US" sz="3200" dirty="0">
            <a:latin typeface="Montserrat" panose="00000500000000000000" pitchFamily="2" charset="0"/>
          </a:endParaRPr>
        </a:p>
        <a:p>
          <a:r>
            <a:rPr lang="en-US" sz="3200" dirty="0">
              <a:latin typeface="Montserrat" panose="00000500000000000000" pitchFamily="2" charset="0"/>
            </a:rPr>
            <a:t>A model for organizational goal setting</a:t>
          </a:r>
          <a:endParaRPr lang="en-ZA" sz="3200" dirty="0">
            <a:latin typeface="Montserrat" panose="00000500000000000000" pitchFamily="2" charset="0"/>
          </a:endParaRPr>
        </a:p>
      </dgm:t>
    </dgm:pt>
    <dgm:pt modelId="{1D71009E-6647-4571-AF12-082AAE7CD46C}" type="parTrans" cxnId="{B61B4A67-C819-4057-81AA-D81BEEDA864C}">
      <dgm:prSet/>
      <dgm:spPr/>
      <dgm:t>
        <a:bodyPr/>
        <a:lstStyle/>
        <a:p>
          <a:endParaRPr lang="en-ZA"/>
        </a:p>
      </dgm:t>
    </dgm:pt>
    <dgm:pt modelId="{90650BAB-DBBF-46C3-A8E5-F21B6120E4B0}" type="sibTrans" cxnId="{B61B4A67-C819-4057-81AA-D81BEEDA864C}">
      <dgm:prSet phldrT="7"/>
      <dgm:spPr/>
      <dgm:t>
        <a:bodyPr/>
        <a:lstStyle/>
        <a:p>
          <a:r>
            <a:rPr lang="en-ZA"/>
            <a:t>7</a:t>
          </a:r>
        </a:p>
      </dgm:t>
    </dgm:pt>
    <dgm:pt modelId="{D3790496-C4FE-4143-834C-82277B0F4042}" type="pres">
      <dgm:prSet presAssocID="{731E7CA6-3983-42FC-93AB-25DC2EA204E6}" presName="Name0" presStyleCnt="0">
        <dgm:presLayoutVars>
          <dgm:animLvl val="lvl"/>
          <dgm:resizeHandles val="exact"/>
        </dgm:presLayoutVars>
      </dgm:prSet>
      <dgm:spPr/>
    </dgm:pt>
    <dgm:pt modelId="{AB233574-3472-4DBB-AED4-BB75D3FA3E48}" type="pres">
      <dgm:prSet presAssocID="{AF17A833-5704-446D-A75B-C544B8A90AB1}" presName="compositeNode" presStyleCnt="0">
        <dgm:presLayoutVars>
          <dgm:bulletEnabled val="1"/>
        </dgm:presLayoutVars>
      </dgm:prSet>
      <dgm:spPr/>
    </dgm:pt>
    <dgm:pt modelId="{2427FD06-4A15-4BEA-8684-DCF779B44A7E}" type="pres">
      <dgm:prSet presAssocID="{AF17A833-5704-446D-A75B-C544B8A90AB1}" presName="bgRect" presStyleLbl="bgAccFollowNode1" presStyleIdx="0" presStyleCnt="4"/>
      <dgm:spPr/>
    </dgm:pt>
    <dgm:pt modelId="{FCD791EF-1842-4746-8598-D9992B50EA6F}" type="pres">
      <dgm:prSet presAssocID="{5AFC1022-5552-49E6-9920-19EDEB26D9B1}" presName="sibTransNodeCircle" presStyleLbl="alignNode1" presStyleIdx="0" presStyleCnt="8">
        <dgm:presLayoutVars>
          <dgm:chMax val="0"/>
          <dgm:bulletEnabled/>
        </dgm:presLayoutVars>
      </dgm:prSet>
      <dgm:spPr/>
    </dgm:pt>
    <dgm:pt modelId="{434F3B53-1C32-44AD-80A2-29B1849828AB}" type="pres">
      <dgm:prSet presAssocID="{AF17A833-5704-446D-A75B-C544B8A90AB1}" presName="bottomLine" presStyleLbl="alignNode1" presStyleIdx="1" presStyleCnt="8">
        <dgm:presLayoutVars/>
      </dgm:prSet>
      <dgm:spPr/>
    </dgm:pt>
    <dgm:pt modelId="{A9229B5F-C1FA-4CB5-B6B7-B10E16570B22}" type="pres">
      <dgm:prSet presAssocID="{AF17A833-5704-446D-A75B-C544B8A90AB1}" presName="nodeText" presStyleLbl="bgAccFollowNode1" presStyleIdx="0" presStyleCnt="4">
        <dgm:presLayoutVars>
          <dgm:bulletEnabled val="1"/>
        </dgm:presLayoutVars>
      </dgm:prSet>
      <dgm:spPr/>
    </dgm:pt>
    <dgm:pt modelId="{C3D5D8C5-7C46-4A0A-B432-2CD15262E21E}" type="pres">
      <dgm:prSet presAssocID="{5AFC1022-5552-49E6-9920-19EDEB26D9B1}" presName="sibTrans" presStyleCnt="0"/>
      <dgm:spPr/>
    </dgm:pt>
    <dgm:pt modelId="{6DB23F41-F020-4F38-B52C-9476E42F61D1}" type="pres">
      <dgm:prSet presAssocID="{13D9A1D9-2F8A-49EF-A8E1-6F489F2BA762}" presName="compositeNode" presStyleCnt="0">
        <dgm:presLayoutVars>
          <dgm:bulletEnabled val="1"/>
        </dgm:presLayoutVars>
      </dgm:prSet>
      <dgm:spPr/>
    </dgm:pt>
    <dgm:pt modelId="{02CB3099-48F5-49B4-B14D-2472B02167CC}" type="pres">
      <dgm:prSet presAssocID="{13D9A1D9-2F8A-49EF-A8E1-6F489F2BA762}" presName="bgRect" presStyleLbl="bgAccFollowNode1" presStyleIdx="1" presStyleCnt="4"/>
      <dgm:spPr/>
    </dgm:pt>
    <dgm:pt modelId="{8D28E0B9-0851-42AC-A57B-98EEEAC0C861}" type="pres">
      <dgm:prSet presAssocID="{9012614C-D843-438F-8FF0-9041BFC4156E}" presName="sibTransNodeCircle" presStyleLbl="alignNode1" presStyleIdx="2" presStyleCnt="8">
        <dgm:presLayoutVars>
          <dgm:chMax val="0"/>
          <dgm:bulletEnabled/>
        </dgm:presLayoutVars>
      </dgm:prSet>
      <dgm:spPr/>
    </dgm:pt>
    <dgm:pt modelId="{F811D7E7-549F-4B5B-8539-18FD79183AB0}" type="pres">
      <dgm:prSet presAssocID="{13D9A1D9-2F8A-49EF-A8E1-6F489F2BA762}" presName="bottomLine" presStyleLbl="alignNode1" presStyleIdx="3" presStyleCnt="8">
        <dgm:presLayoutVars/>
      </dgm:prSet>
      <dgm:spPr/>
    </dgm:pt>
    <dgm:pt modelId="{146504C4-2182-46C9-98E6-851F5FE2B75E}" type="pres">
      <dgm:prSet presAssocID="{13D9A1D9-2F8A-49EF-A8E1-6F489F2BA762}" presName="nodeText" presStyleLbl="bgAccFollowNode1" presStyleIdx="1" presStyleCnt="4">
        <dgm:presLayoutVars>
          <dgm:bulletEnabled val="1"/>
        </dgm:presLayoutVars>
      </dgm:prSet>
      <dgm:spPr/>
    </dgm:pt>
    <dgm:pt modelId="{9A8DC96A-6570-4819-8EA4-90786F39BA69}" type="pres">
      <dgm:prSet presAssocID="{9012614C-D843-438F-8FF0-9041BFC4156E}" presName="sibTrans" presStyleCnt="0"/>
      <dgm:spPr/>
    </dgm:pt>
    <dgm:pt modelId="{3EEE4F97-1FD3-4EFF-9A1F-85D096ABFDC4}" type="pres">
      <dgm:prSet presAssocID="{3626F8B0-2257-4074-81EB-859E294A5ACD}" presName="compositeNode" presStyleCnt="0">
        <dgm:presLayoutVars>
          <dgm:bulletEnabled val="1"/>
        </dgm:presLayoutVars>
      </dgm:prSet>
      <dgm:spPr/>
    </dgm:pt>
    <dgm:pt modelId="{13604D93-4801-460D-A1B6-EBBDC6E1C3CB}" type="pres">
      <dgm:prSet presAssocID="{3626F8B0-2257-4074-81EB-859E294A5ACD}" presName="bgRect" presStyleLbl="bgAccFollowNode1" presStyleIdx="2" presStyleCnt="4"/>
      <dgm:spPr/>
    </dgm:pt>
    <dgm:pt modelId="{D6681F57-F1F7-4EFB-B05B-69DF6FD4A6B1}" type="pres">
      <dgm:prSet presAssocID="{90650BAB-DBBF-46C3-A8E5-F21B6120E4B0}" presName="sibTransNodeCircle" presStyleLbl="alignNode1" presStyleIdx="4" presStyleCnt="8">
        <dgm:presLayoutVars>
          <dgm:chMax val="0"/>
          <dgm:bulletEnabled/>
        </dgm:presLayoutVars>
      </dgm:prSet>
      <dgm:spPr/>
    </dgm:pt>
    <dgm:pt modelId="{12052A72-132A-4076-905C-0F51F51A7C37}" type="pres">
      <dgm:prSet presAssocID="{3626F8B0-2257-4074-81EB-859E294A5ACD}" presName="bottomLine" presStyleLbl="alignNode1" presStyleIdx="5" presStyleCnt="8">
        <dgm:presLayoutVars/>
      </dgm:prSet>
      <dgm:spPr/>
    </dgm:pt>
    <dgm:pt modelId="{C99E7F05-0555-4A16-A954-D7E5DCCB3EBC}" type="pres">
      <dgm:prSet presAssocID="{3626F8B0-2257-4074-81EB-859E294A5ACD}" presName="nodeText" presStyleLbl="bgAccFollowNode1" presStyleIdx="2" presStyleCnt="4">
        <dgm:presLayoutVars>
          <dgm:bulletEnabled val="1"/>
        </dgm:presLayoutVars>
      </dgm:prSet>
      <dgm:spPr/>
    </dgm:pt>
    <dgm:pt modelId="{CE9D1CF7-6D44-4A28-B21A-A50BD1897945}" type="pres">
      <dgm:prSet presAssocID="{90650BAB-DBBF-46C3-A8E5-F21B6120E4B0}" presName="sibTrans" presStyleCnt="0"/>
      <dgm:spPr/>
    </dgm:pt>
    <dgm:pt modelId="{2BA87630-4E0A-4131-BE01-DC3778E5BFB4}" type="pres">
      <dgm:prSet presAssocID="{2F6B7EFE-C661-4621-B06D-B5D6156A8683}" presName="compositeNode" presStyleCnt="0">
        <dgm:presLayoutVars>
          <dgm:bulletEnabled val="1"/>
        </dgm:presLayoutVars>
      </dgm:prSet>
      <dgm:spPr/>
    </dgm:pt>
    <dgm:pt modelId="{75A2C10E-0AAF-4D9F-9617-B2350B59D00E}" type="pres">
      <dgm:prSet presAssocID="{2F6B7EFE-C661-4621-B06D-B5D6156A8683}" presName="bgRect" presStyleLbl="bgAccFollowNode1" presStyleIdx="3" presStyleCnt="4"/>
      <dgm:spPr/>
    </dgm:pt>
    <dgm:pt modelId="{D796C8A8-DAAD-4063-B390-7733E1F797C6}" type="pres">
      <dgm:prSet presAssocID="{5F1EDC69-AC68-45F1-B2FE-0CBA104EF694}" presName="sibTransNodeCircle" presStyleLbl="alignNode1" presStyleIdx="6" presStyleCnt="8">
        <dgm:presLayoutVars>
          <dgm:chMax val="0"/>
          <dgm:bulletEnabled/>
        </dgm:presLayoutVars>
      </dgm:prSet>
      <dgm:spPr/>
    </dgm:pt>
    <dgm:pt modelId="{7A55D727-DABC-4024-B218-C1BBB8A14784}" type="pres">
      <dgm:prSet presAssocID="{2F6B7EFE-C661-4621-B06D-B5D6156A8683}" presName="bottomLine" presStyleLbl="alignNode1" presStyleIdx="7" presStyleCnt="8">
        <dgm:presLayoutVars/>
      </dgm:prSet>
      <dgm:spPr/>
    </dgm:pt>
    <dgm:pt modelId="{ABA89C5A-9171-4EDF-82D7-20BB81D39ED9}" type="pres">
      <dgm:prSet presAssocID="{2F6B7EFE-C661-4621-B06D-B5D6156A8683}" presName="nodeText" presStyleLbl="bgAccFollowNode1" presStyleIdx="3" presStyleCnt="4">
        <dgm:presLayoutVars>
          <dgm:bulletEnabled val="1"/>
        </dgm:presLayoutVars>
      </dgm:prSet>
      <dgm:spPr/>
    </dgm:pt>
  </dgm:ptLst>
  <dgm:cxnLst>
    <dgm:cxn modelId="{AD50AC18-7BA9-4BFD-914A-D3A14CAA4E68}" type="presOf" srcId="{90650BAB-DBBF-46C3-A8E5-F21B6120E4B0}" destId="{D6681F57-F1F7-4EFB-B05B-69DF6FD4A6B1}" srcOrd="0" destOrd="0" presId="urn:microsoft.com/office/officeart/2016/7/layout/BasicLinearProcessNumbered"/>
    <dgm:cxn modelId="{886EBF20-60F2-4A10-A903-28E3DA738F70}" type="presOf" srcId="{2F6B7EFE-C661-4621-B06D-B5D6156A8683}" destId="{75A2C10E-0AAF-4D9F-9617-B2350B59D00E}" srcOrd="0" destOrd="0" presId="urn:microsoft.com/office/officeart/2016/7/layout/BasicLinearProcessNumbered"/>
    <dgm:cxn modelId="{F4EF8230-96DD-446C-9A0D-B6CDEC4A4CD0}" type="presOf" srcId="{9012614C-D843-438F-8FF0-9041BFC4156E}" destId="{8D28E0B9-0851-42AC-A57B-98EEEAC0C861}" srcOrd="0" destOrd="0" presId="urn:microsoft.com/office/officeart/2016/7/layout/BasicLinearProcessNumbered"/>
    <dgm:cxn modelId="{B61B4A67-C819-4057-81AA-D81BEEDA864C}" srcId="{731E7CA6-3983-42FC-93AB-25DC2EA204E6}" destId="{3626F8B0-2257-4074-81EB-859E294A5ACD}" srcOrd="2" destOrd="0" parTransId="{1D71009E-6647-4571-AF12-082AAE7CD46C}" sibTransId="{90650BAB-DBBF-46C3-A8E5-F21B6120E4B0}"/>
    <dgm:cxn modelId="{D3F8DB47-002E-426A-B7F8-EBB50561AE60}" type="presOf" srcId="{13D9A1D9-2F8A-49EF-A8E1-6F489F2BA762}" destId="{02CB3099-48F5-49B4-B14D-2472B02167CC}" srcOrd="0" destOrd="0" presId="urn:microsoft.com/office/officeart/2016/7/layout/BasicLinearProcessNumbered"/>
    <dgm:cxn modelId="{938B637E-C04E-4C8D-828B-1361D42A39F7}" type="presOf" srcId="{731E7CA6-3983-42FC-93AB-25DC2EA204E6}" destId="{D3790496-C4FE-4143-834C-82277B0F4042}" srcOrd="0" destOrd="0" presId="urn:microsoft.com/office/officeart/2016/7/layout/BasicLinearProcessNumbered"/>
    <dgm:cxn modelId="{DB8F7A82-89DC-40C0-A677-5862D8FD3269}" srcId="{731E7CA6-3983-42FC-93AB-25DC2EA204E6}" destId="{2F6B7EFE-C661-4621-B06D-B5D6156A8683}" srcOrd="3" destOrd="0" parTransId="{55D15B85-27FF-4677-8563-5F6EE2312F77}" sibTransId="{5F1EDC69-AC68-45F1-B2FE-0CBA104EF694}"/>
    <dgm:cxn modelId="{F6361884-5EE1-474D-BDB8-957B3ACE4D62}" type="presOf" srcId="{AF17A833-5704-446D-A75B-C544B8A90AB1}" destId="{A9229B5F-C1FA-4CB5-B6B7-B10E16570B22}" srcOrd="1" destOrd="0" presId="urn:microsoft.com/office/officeart/2016/7/layout/BasicLinearProcessNumbered"/>
    <dgm:cxn modelId="{1B2C7488-33F3-4CE1-A853-C7AAA4DA4F2C}" type="presOf" srcId="{3626F8B0-2257-4074-81EB-859E294A5ACD}" destId="{C99E7F05-0555-4A16-A954-D7E5DCCB3EBC}" srcOrd="1" destOrd="0" presId="urn:microsoft.com/office/officeart/2016/7/layout/BasicLinearProcessNumbered"/>
    <dgm:cxn modelId="{58396F8A-7364-43B1-8A19-B46A018405B0}" type="presOf" srcId="{5AFC1022-5552-49E6-9920-19EDEB26D9B1}" destId="{FCD791EF-1842-4746-8598-D9992B50EA6F}" srcOrd="0" destOrd="0" presId="urn:microsoft.com/office/officeart/2016/7/layout/BasicLinearProcessNumbered"/>
    <dgm:cxn modelId="{8F0CBE93-42DC-4E21-96B9-ED9F06C0810B}" type="presOf" srcId="{5F1EDC69-AC68-45F1-B2FE-0CBA104EF694}" destId="{D796C8A8-DAAD-4063-B390-7733E1F797C6}" srcOrd="0" destOrd="0" presId="urn:microsoft.com/office/officeart/2016/7/layout/BasicLinearProcessNumbered"/>
    <dgm:cxn modelId="{18C3159A-BC74-43EB-A4DA-353E1CA22801}" type="presOf" srcId="{13D9A1D9-2F8A-49EF-A8E1-6F489F2BA762}" destId="{146504C4-2182-46C9-98E6-851F5FE2B75E}" srcOrd="1" destOrd="0" presId="urn:microsoft.com/office/officeart/2016/7/layout/BasicLinearProcessNumbered"/>
    <dgm:cxn modelId="{0C2BC5AF-594C-4899-91DF-26DA97767892}" type="presOf" srcId="{2F6B7EFE-C661-4621-B06D-B5D6156A8683}" destId="{ABA89C5A-9171-4EDF-82D7-20BB81D39ED9}" srcOrd="1" destOrd="0" presId="urn:microsoft.com/office/officeart/2016/7/layout/BasicLinearProcessNumbered"/>
    <dgm:cxn modelId="{DF9AA0B5-177C-49B0-B8B1-E058A19E9341}" type="presOf" srcId="{3626F8B0-2257-4074-81EB-859E294A5ACD}" destId="{13604D93-4801-460D-A1B6-EBBDC6E1C3CB}" srcOrd="0" destOrd="0" presId="urn:microsoft.com/office/officeart/2016/7/layout/BasicLinearProcessNumbered"/>
    <dgm:cxn modelId="{4AE797C1-A27D-4668-A185-E8B070E85AE8}" type="presOf" srcId="{AF17A833-5704-446D-A75B-C544B8A90AB1}" destId="{2427FD06-4A15-4BEA-8684-DCF779B44A7E}" srcOrd="0" destOrd="0" presId="urn:microsoft.com/office/officeart/2016/7/layout/BasicLinearProcessNumbered"/>
    <dgm:cxn modelId="{310D95D1-1218-48D0-A60C-9D0E201AD69E}" srcId="{731E7CA6-3983-42FC-93AB-25DC2EA204E6}" destId="{AF17A833-5704-446D-A75B-C544B8A90AB1}" srcOrd="0" destOrd="0" parTransId="{9D56A606-EA8C-40E2-BC08-2816892D65D2}" sibTransId="{5AFC1022-5552-49E6-9920-19EDEB26D9B1}"/>
    <dgm:cxn modelId="{59128FE7-FF30-4558-8B59-3B3D7CBA7377}" srcId="{731E7CA6-3983-42FC-93AB-25DC2EA204E6}" destId="{13D9A1D9-2F8A-49EF-A8E1-6F489F2BA762}" srcOrd="1" destOrd="0" parTransId="{D34D143D-58E9-4325-B975-0E7F80F1578D}" sibTransId="{9012614C-D843-438F-8FF0-9041BFC4156E}"/>
    <dgm:cxn modelId="{22539DAC-A090-41E5-A3A3-A76787CE48E0}" type="presParOf" srcId="{D3790496-C4FE-4143-834C-82277B0F4042}" destId="{AB233574-3472-4DBB-AED4-BB75D3FA3E48}" srcOrd="0" destOrd="0" presId="urn:microsoft.com/office/officeart/2016/7/layout/BasicLinearProcessNumbered"/>
    <dgm:cxn modelId="{08A47C1D-1661-4C84-BAFC-D41B5F9F073B}" type="presParOf" srcId="{AB233574-3472-4DBB-AED4-BB75D3FA3E48}" destId="{2427FD06-4A15-4BEA-8684-DCF779B44A7E}" srcOrd="0" destOrd="0" presId="urn:microsoft.com/office/officeart/2016/7/layout/BasicLinearProcessNumbered"/>
    <dgm:cxn modelId="{7360318F-CF33-4B3A-9BE6-2C1A09A33898}" type="presParOf" srcId="{AB233574-3472-4DBB-AED4-BB75D3FA3E48}" destId="{FCD791EF-1842-4746-8598-D9992B50EA6F}" srcOrd="1" destOrd="0" presId="urn:microsoft.com/office/officeart/2016/7/layout/BasicLinearProcessNumbered"/>
    <dgm:cxn modelId="{478F587E-B503-4591-889F-B26233CB6A6C}" type="presParOf" srcId="{AB233574-3472-4DBB-AED4-BB75D3FA3E48}" destId="{434F3B53-1C32-44AD-80A2-29B1849828AB}" srcOrd="2" destOrd="0" presId="urn:microsoft.com/office/officeart/2016/7/layout/BasicLinearProcessNumbered"/>
    <dgm:cxn modelId="{32CE861E-ED18-495A-AF8A-1AE7630D0624}" type="presParOf" srcId="{AB233574-3472-4DBB-AED4-BB75D3FA3E48}" destId="{A9229B5F-C1FA-4CB5-B6B7-B10E16570B22}" srcOrd="3" destOrd="0" presId="urn:microsoft.com/office/officeart/2016/7/layout/BasicLinearProcessNumbered"/>
    <dgm:cxn modelId="{00D1BAD4-E16E-4D2B-A2C6-D5B979576E1C}" type="presParOf" srcId="{D3790496-C4FE-4143-834C-82277B0F4042}" destId="{C3D5D8C5-7C46-4A0A-B432-2CD15262E21E}" srcOrd="1" destOrd="0" presId="urn:microsoft.com/office/officeart/2016/7/layout/BasicLinearProcessNumbered"/>
    <dgm:cxn modelId="{22C6B9AC-6834-41FC-B1B9-9ED285F5E308}" type="presParOf" srcId="{D3790496-C4FE-4143-834C-82277B0F4042}" destId="{6DB23F41-F020-4F38-B52C-9476E42F61D1}" srcOrd="2" destOrd="0" presId="urn:microsoft.com/office/officeart/2016/7/layout/BasicLinearProcessNumbered"/>
    <dgm:cxn modelId="{A2272A31-E430-4578-90EA-013A038C8A7F}" type="presParOf" srcId="{6DB23F41-F020-4F38-B52C-9476E42F61D1}" destId="{02CB3099-48F5-49B4-B14D-2472B02167CC}" srcOrd="0" destOrd="0" presId="urn:microsoft.com/office/officeart/2016/7/layout/BasicLinearProcessNumbered"/>
    <dgm:cxn modelId="{E499AD7D-C764-43FA-974A-C6E24A933414}" type="presParOf" srcId="{6DB23F41-F020-4F38-B52C-9476E42F61D1}" destId="{8D28E0B9-0851-42AC-A57B-98EEEAC0C861}" srcOrd="1" destOrd="0" presId="urn:microsoft.com/office/officeart/2016/7/layout/BasicLinearProcessNumbered"/>
    <dgm:cxn modelId="{B995663F-A233-411E-937F-87D76F817751}" type="presParOf" srcId="{6DB23F41-F020-4F38-B52C-9476E42F61D1}" destId="{F811D7E7-549F-4B5B-8539-18FD79183AB0}" srcOrd="2" destOrd="0" presId="urn:microsoft.com/office/officeart/2016/7/layout/BasicLinearProcessNumbered"/>
    <dgm:cxn modelId="{9705E45C-974D-444C-B424-24FEA8999A03}" type="presParOf" srcId="{6DB23F41-F020-4F38-B52C-9476E42F61D1}" destId="{146504C4-2182-46C9-98E6-851F5FE2B75E}" srcOrd="3" destOrd="0" presId="urn:microsoft.com/office/officeart/2016/7/layout/BasicLinearProcessNumbered"/>
    <dgm:cxn modelId="{87BD7C9D-6984-45CB-9393-5A0205788ED0}" type="presParOf" srcId="{D3790496-C4FE-4143-834C-82277B0F4042}" destId="{9A8DC96A-6570-4819-8EA4-90786F39BA69}" srcOrd="3" destOrd="0" presId="urn:microsoft.com/office/officeart/2016/7/layout/BasicLinearProcessNumbered"/>
    <dgm:cxn modelId="{6D4EF6D5-D639-437A-B76C-F4C83886FE1D}" type="presParOf" srcId="{D3790496-C4FE-4143-834C-82277B0F4042}" destId="{3EEE4F97-1FD3-4EFF-9A1F-85D096ABFDC4}" srcOrd="4" destOrd="0" presId="urn:microsoft.com/office/officeart/2016/7/layout/BasicLinearProcessNumbered"/>
    <dgm:cxn modelId="{026B6260-454B-4FEA-8E57-15FF703B37D1}" type="presParOf" srcId="{3EEE4F97-1FD3-4EFF-9A1F-85D096ABFDC4}" destId="{13604D93-4801-460D-A1B6-EBBDC6E1C3CB}" srcOrd="0" destOrd="0" presId="urn:microsoft.com/office/officeart/2016/7/layout/BasicLinearProcessNumbered"/>
    <dgm:cxn modelId="{94A0EFC0-4206-4595-AD83-7E491940D408}" type="presParOf" srcId="{3EEE4F97-1FD3-4EFF-9A1F-85D096ABFDC4}" destId="{D6681F57-F1F7-4EFB-B05B-69DF6FD4A6B1}" srcOrd="1" destOrd="0" presId="urn:microsoft.com/office/officeart/2016/7/layout/BasicLinearProcessNumbered"/>
    <dgm:cxn modelId="{98E42B6B-F193-445A-9451-333B68796547}" type="presParOf" srcId="{3EEE4F97-1FD3-4EFF-9A1F-85D096ABFDC4}" destId="{12052A72-132A-4076-905C-0F51F51A7C37}" srcOrd="2" destOrd="0" presId="urn:microsoft.com/office/officeart/2016/7/layout/BasicLinearProcessNumbered"/>
    <dgm:cxn modelId="{15F5B42E-AA0A-4E2B-BC96-B0C174926BBF}" type="presParOf" srcId="{3EEE4F97-1FD3-4EFF-9A1F-85D096ABFDC4}" destId="{C99E7F05-0555-4A16-A954-D7E5DCCB3EBC}" srcOrd="3" destOrd="0" presId="urn:microsoft.com/office/officeart/2016/7/layout/BasicLinearProcessNumbered"/>
    <dgm:cxn modelId="{129A69CD-D84E-4FB9-B7F7-3284CC0E0152}" type="presParOf" srcId="{D3790496-C4FE-4143-834C-82277B0F4042}" destId="{CE9D1CF7-6D44-4A28-B21A-A50BD1897945}" srcOrd="5" destOrd="0" presId="urn:microsoft.com/office/officeart/2016/7/layout/BasicLinearProcessNumbered"/>
    <dgm:cxn modelId="{00DE6953-B2A4-4374-AA47-B37AA8C31CC4}" type="presParOf" srcId="{D3790496-C4FE-4143-834C-82277B0F4042}" destId="{2BA87630-4E0A-4131-BE01-DC3778E5BFB4}" srcOrd="6" destOrd="0" presId="urn:microsoft.com/office/officeart/2016/7/layout/BasicLinearProcessNumbered"/>
    <dgm:cxn modelId="{7A58E810-4DA4-4FEA-892B-DC94228E273F}" type="presParOf" srcId="{2BA87630-4E0A-4131-BE01-DC3778E5BFB4}" destId="{75A2C10E-0AAF-4D9F-9617-B2350B59D00E}" srcOrd="0" destOrd="0" presId="urn:microsoft.com/office/officeart/2016/7/layout/BasicLinearProcessNumbered"/>
    <dgm:cxn modelId="{23DCBD87-6806-4DCF-9AD4-FB58574EE2B7}" type="presParOf" srcId="{2BA87630-4E0A-4131-BE01-DC3778E5BFB4}" destId="{D796C8A8-DAAD-4063-B390-7733E1F797C6}" srcOrd="1" destOrd="0" presId="urn:microsoft.com/office/officeart/2016/7/layout/BasicLinearProcessNumbered"/>
    <dgm:cxn modelId="{AF796946-FB6F-4974-B9AE-EFB5EFFAD109}" type="presParOf" srcId="{2BA87630-4E0A-4131-BE01-DC3778E5BFB4}" destId="{7A55D727-DABC-4024-B218-C1BBB8A14784}" srcOrd="2" destOrd="0" presId="urn:microsoft.com/office/officeart/2016/7/layout/BasicLinearProcessNumbered"/>
    <dgm:cxn modelId="{694EE254-85E2-4BD8-BC76-BD529CA20B23}" type="presParOf" srcId="{2BA87630-4E0A-4131-BE01-DC3778E5BFB4}" destId="{ABA89C5A-9171-4EDF-82D7-20BB81D39ED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54073-4EF2-483B-8BE0-0C065FC8E26D}"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ZA"/>
        </a:p>
      </dgm:t>
    </dgm:pt>
    <dgm:pt modelId="{7D64F76A-3627-4D50-A0A4-26F41CF34042}">
      <dgm:prSet phldrT="[Text]"/>
      <dgm:spPr/>
      <dgm:t>
        <a:bodyPr/>
        <a:lstStyle/>
        <a:p>
          <a:r>
            <a:rPr lang="en-ZA" dirty="0">
              <a:latin typeface="Montserrat" panose="00000500000000000000" pitchFamily="2" charset="0"/>
            </a:rPr>
            <a:t>SOCIAL POLICY </a:t>
          </a:r>
        </a:p>
      </dgm:t>
    </dgm:pt>
    <dgm:pt modelId="{3B609A62-EE78-4ED7-A476-D5B2EE5C33B2}" type="parTrans" cxnId="{183871BC-3D6C-4255-B3C1-387B7E37C02F}">
      <dgm:prSet/>
      <dgm:spPr/>
      <dgm:t>
        <a:bodyPr/>
        <a:lstStyle/>
        <a:p>
          <a:endParaRPr lang="en-ZA"/>
        </a:p>
      </dgm:t>
    </dgm:pt>
    <dgm:pt modelId="{A5DEFF6C-CE78-49D9-8248-8ECE79E9881B}" type="sibTrans" cxnId="{183871BC-3D6C-4255-B3C1-387B7E37C02F}">
      <dgm:prSet/>
      <dgm:spPr/>
      <dgm:t>
        <a:bodyPr/>
        <a:lstStyle/>
        <a:p>
          <a:endParaRPr lang="en-ZA"/>
        </a:p>
      </dgm:t>
    </dgm:pt>
    <dgm:pt modelId="{61F26521-35B9-4688-AC70-6101DBE254D2}">
      <dgm:prSet phldrT="[Text]" custT="1"/>
      <dgm:spPr/>
      <dgm:t>
        <a:bodyPr/>
        <a:lstStyle/>
        <a:p>
          <a:r>
            <a:rPr lang="en-ZA" sz="2400" dirty="0">
              <a:latin typeface="Montserrat" panose="00000500000000000000" pitchFamily="2" charset="0"/>
            </a:rPr>
            <a:t>Making policy</a:t>
          </a:r>
        </a:p>
      </dgm:t>
    </dgm:pt>
    <dgm:pt modelId="{E70CB0EC-343E-4D11-9358-BD08C7E5176E}" type="parTrans" cxnId="{8836CB38-A220-4F57-93B9-380E72E63A8B}">
      <dgm:prSet/>
      <dgm:spPr/>
      <dgm:t>
        <a:bodyPr/>
        <a:lstStyle/>
        <a:p>
          <a:endParaRPr lang="en-ZA"/>
        </a:p>
      </dgm:t>
    </dgm:pt>
    <dgm:pt modelId="{CFDF4C97-34A1-4BCB-B4C0-47629C858548}" type="sibTrans" cxnId="{8836CB38-A220-4F57-93B9-380E72E63A8B}">
      <dgm:prSet/>
      <dgm:spPr/>
      <dgm:t>
        <a:bodyPr/>
        <a:lstStyle/>
        <a:p>
          <a:endParaRPr lang="en-ZA"/>
        </a:p>
      </dgm:t>
    </dgm:pt>
    <dgm:pt modelId="{7B8627CB-CA30-4B27-BC37-393B8BCD049E}">
      <dgm:prSet phldrT="[Text]" custT="1"/>
      <dgm:spPr/>
      <dgm:t>
        <a:bodyPr/>
        <a:lstStyle/>
        <a:p>
          <a:r>
            <a:rPr lang="en-ZA" sz="2400" dirty="0">
              <a:latin typeface="Montserrat" panose="00000500000000000000" pitchFamily="2" charset="0"/>
            </a:rPr>
            <a:t>SP &amp; Political economy</a:t>
          </a:r>
        </a:p>
      </dgm:t>
    </dgm:pt>
    <dgm:pt modelId="{0EBF4DFB-16FA-49E0-9BF5-087A9CC1BB40}" type="parTrans" cxnId="{E8379F4C-080C-4D5A-AC74-8E704FF78385}">
      <dgm:prSet/>
      <dgm:spPr/>
      <dgm:t>
        <a:bodyPr/>
        <a:lstStyle/>
        <a:p>
          <a:endParaRPr lang="en-ZA"/>
        </a:p>
      </dgm:t>
    </dgm:pt>
    <dgm:pt modelId="{FCFD73DC-558F-45BF-BE52-5AF11056B1B7}" type="sibTrans" cxnId="{E8379F4C-080C-4D5A-AC74-8E704FF78385}">
      <dgm:prSet/>
      <dgm:spPr/>
      <dgm:t>
        <a:bodyPr/>
        <a:lstStyle/>
        <a:p>
          <a:endParaRPr lang="en-ZA"/>
        </a:p>
      </dgm:t>
    </dgm:pt>
    <dgm:pt modelId="{D7D7E491-7754-4760-AA2D-214E509C041A}">
      <dgm:prSet phldrT="[Text]" custT="1"/>
      <dgm:spPr/>
      <dgm:t>
        <a:bodyPr/>
        <a:lstStyle/>
        <a:p>
          <a:r>
            <a:rPr lang="en-ZA" sz="2400" dirty="0">
              <a:latin typeface="Montserrat" panose="00000500000000000000" pitchFamily="2" charset="0"/>
            </a:rPr>
            <a:t>SP &amp; Planning</a:t>
          </a:r>
        </a:p>
      </dgm:t>
    </dgm:pt>
    <dgm:pt modelId="{878301E3-CBD5-4B7B-8239-00E20D2263C8}" type="parTrans" cxnId="{E436FF9C-B6AD-458F-B7F5-874F6048A68D}">
      <dgm:prSet/>
      <dgm:spPr/>
      <dgm:t>
        <a:bodyPr/>
        <a:lstStyle/>
        <a:p>
          <a:endParaRPr lang="en-ZA"/>
        </a:p>
      </dgm:t>
    </dgm:pt>
    <dgm:pt modelId="{1B315577-961C-4ACF-84E0-65FC330EA209}" type="sibTrans" cxnId="{E436FF9C-B6AD-458F-B7F5-874F6048A68D}">
      <dgm:prSet/>
      <dgm:spPr/>
      <dgm:t>
        <a:bodyPr/>
        <a:lstStyle/>
        <a:p>
          <a:endParaRPr lang="en-ZA"/>
        </a:p>
      </dgm:t>
    </dgm:pt>
    <dgm:pt modelId="{EFD29FB0-C462-431E-B94C-3778181B378C}">
      <dgm:prSet phldrT="[Text]" custT="1"/>
      <dgm:spPr/>
      <dgm:t>
        <a:bodyPr/>
        <a:lstStyle/>
        <a:p>
          <a:r>
            <a:rPr lang="en-ZA" sz="2400" dirty="0">
              <a:latin typeface="Montserrat" panose="00000500000000000000" pitchFamily="2" charset="0"/>
            </a:rPr>
            <a:t>Role of SW in SP</a:t>
          </a:r>
        </a:p>
      </dgm:t>
    </dgm:pt>
    <dgm:pt modelId="{0DE65C3C-39FB-43DB-89A1-D5CCF1F921A6}" type="parTrans" cxnId="{97180888-1C23-4FC4-AFA7-03CBF9300AF0}">
      <dgm:prSet/>
      <dgm:spPr/>
      <dgm:t>
        <a:bodyPr/>
        <a:lstStyle/>
        <a:p>
          <a:endParaRPr lang="en-ZA"/>
        </a:p>
      </dgm:t>
    </dgm:pt>
    <dgm:pt modelId="{529CC595-735A-4BF6-AD10-F5564D9D11EE}" type="sibTrans" cxnId="{97180888-1C23-4FC4-AFA7-03CBF9300AF0}">
      <dgm:prSet/>
      <dgm:spPr/>
      <dgm:t>
        <a:bodyPr/>
        <a:lstStyle/>
        <a:p>
          <a:endParaRPr lang="en-ZA"/>
        </a:p>
      </dgm:t>
    </dgm:pt>
    <dgm:pt modelId="{03DC70FD-4CEF-4120-8BD2-476A7E9763F1}">
      <dgm:prSet phldrT="[Text]" custT="1"/>
      <dgm:spPr/>
      <dgm:t>
        <a:bodyPr/>
        <a:lstStyle/>
        <a:p>
          <a:endParaRPr lang="en-ZA" sz="2400" dirty="0">
            <a:latin typeface="Montserrat" panose="00000500000000000000" pitchFamily="2" charset="0"/>
          </a:endParaRPr>
        </a:p>
      </dgm:t>
    </dgm:pt>
    <dgm:pt modelId="{D3113FCB-E338-4E87-B7E1-A30C7F506D0C}" type="parTrans" cxnId="{D43FB579-19E6-4E7C-8A02-BD4ABDAB6088}">
      <dgm:prSet/>
      <dgm:spPr/>
      <dgm:t>
        <a:bodyPr/>
        <a:lstStyle/>
        <a:p>
          <a:endParaRPr lang="en-ZA"/>
        </a:p>
      </dgm:t>
    </dgm:pt>
    <dgm:pt modelId="{A9EA3B23-6702-4BCE-93FE-9CE6E2B76A2D}" type="sibTrans" cxnId="{D43FB579-19E6-4E7C-8A02-BD4ABDAB6088}">
      <dgm:prSet/>
      <dgm:spPr/>
      <dgm:t>
        <a:bodyPr/>
        <a:lstStyle/>
        <a:p>
          <a:endParaRPr lang="en-ZA"/>
        </a:p>
      </dgm:t>
    </dgm:pt>
    <dgm:pt modelId="{758D1566-8371-4E7C-8EA5-719F24E21231}">
      <dgm:prSet phldrT="[Text]" custT="1"/>
      <dgm:spPr/>
      <dgm:t>
        <a:bodyPr/>
        <a:lstStyle/>
        <a:p>
          <a:endParaRPr lang="en-ZA">
            <a:latin typeface="Montserrat" panose="00000500000000000000" pitchFamily="2" charset="0"/>
          </a:endParaRPr>
        </a:p>
      </dgm:t>
    </dgm:pt>
    <dgm:pt modelId="{73659CC5-C4AB-47BC-94E8-4EE2279F7142}" type="parTrans" cxnId="{213B9D59-DA8E-4145-9468-3743D4F5813E}">
      <dgm:prSet/>
      <dgm:spPr/>
      <dgm:t>
        <a:bodyPr/>
        <a:lstStyle/>
        <a:p>
          <a:endParaRPr lang="en-ZA"/>
        </a:p>
      </dgm:t>
    </dgm:pt>
    <dgm:pt modelId="{0369EF69-7724-4489-8ABA-3ADB844ACF30}" type="sibTrans" cxnId="{213B9D59-DA8E-4145-9468-3743D4F5813E}">
      <dgm:prSet/>
      <dgm:spPr/>
      <dgm:t>
        <a:bodyPr/>
        <a:lstStyle/>
        <a:p>
          <a:endParaRPr lang="en-ZA"/>
        </a:p>
      </dgm:t>
    </dgm:pt>
    <dgm:pt modelId="{E2069358-5535-4489-8CD0-B45317F8E28E}">
      <dgm:prSet phldrT="[Text]" custT="1"/>
      <dgm:spPr/>
      <dgm:t>
        <a:bodyPr/>
        <a:lstStyle/>
        <a:p>
          <a:endParaRPr lang="en-ZA" dirty="0"/>
        </a:p>
      </dgm:t>
    </dgm:pt>
    <dgm:pt modelId="{9A2DD026-5D34-4BC9-BA7C-BFC589AC776A}" type="parTrans" cxnId="{109ABD63-542C-4E51-AB36-E667860EF786}">
      <dgm:prSet/>
      <dgm:spPr/>
      <dgm:t>
        <a:bodyPr/>
        <a:lstStyle/>
        <a:p>
          <a:endParaRPr lang="en-ZA"/>
        </a:p>
      </dgm:t>
    </dgm:pt>
    <dgm:pt modelId="{1B573214-7DFA-4D90-95FD-F43D5C0808E2}" type="sibTrans" cxnId="{109ABD63-542C-4E51-AB36-E667860EF786}">
      <dgm:prSet/>
      <dgm:spPr/>
      <dgm:t>
        <a:bodyPr/>
        <a:lstStyle/>
        <a:p>
          <a:endParaRPr lang="en-ZA"/>
        </a:p>
      </dgm:t>
    </dgm:pt>
    <dgm:pt modelId="{9D9C5495-AD5E-4AC4-A2F8-6A30992E4D4B}">
      <dgm:prSet phldrT="[Text]" custT="1"/>
      <dgm:spPr/>
      <dgm:t>
        <a:bodyPr/>
        <a:lstStyle/>
        <a:p>
          <a:r>
            <a:rPr lang="en-ZA" sz="2000" dirty="0">
              <a:latin typeface="Montserrat" panose="00000500000000000000" pitchFamily="2" charset="0"/>
            </a:rPr>
            <a:t>Implement-</a:t>
          </a:r>
          <a:r>
            <a:rPr lang="en-ZA" sz="2000" dirty="0" err="1">
              <a:latin typeface="Montserrat" panose="00000500000000000000" pitchFamily="2" charset="0"/>
            </a:rPr>
            <a:t>ing</a:t>
          </a:r>
          <a:r>
            <a:rPr lang="en-ZA" sz="2000" dirty="0">
              <a:latin typeface="Montserrat" panose="00000500000000000000" pitchFamily="2" charset="0"/>
            </a:rPr>
            <a:t> SP</a:t>
          </a:r>
        </a:p>
      </dgm:t>
    </dgm:pt>
    <dgm:pt modelId="{3AD0AA39-62D3-4991-8262-7F2487B6D482}" type="parTrans" cxnId="{B07804C8-66B0-4CAB-B9AF-970823779AC4}">
      <dgm:prSet/>
      <dgm:spPr/>
      <dgm:t>
        <a:bodyPr/>
        <a:lstStyle/>
        <a:p>
          <a:endParaRPr lang="en-ZA"/>
        </a:p>
      </dgm:t>
    </dgm:pt>
    <dgm:pt modelId="{A64D7F4C-F07C-4296-8C69-CBEF4004CE12}" type="sibTrans" cxnId="{B07804C8-66B0-4CAB-B9AF-970823779AC4}">
      <dgm:prSet/>
      <dgm:spPr/>
      <dgm:t>
        <a:bodyPr/>
        <a:lstStyle/>
        <a:p>
          <a:endParaRPr lang="en-ZA"/>
        </a:p>
      </dgm:t>
    </dgm:pt>
    <dgm:pt modelId="{7EA29EEA-A3EF-4644-8550-78986FD3A5B1}">
      <dgm:prSet phldrT="[Text]" custT="1"/>
      <dgm:spPr/>
      <dgm:t>
        <a:bodyPr/>
        <a:lstStyle/>
        <a:p>
          <a:r>
            <a:rPr lang="en-ZA" sz="2400" dirty="0">
              <a:latin typeface="Montserrat" panose="00000500000000000000" pitchFamily="2" charset="0"/>
            </a:rPr>
            <a:t>Institutions &amp; SP</a:t>
          </a:r>
        </a:p>
      </dgm:t>
    </dgm:pt>
    <dgm:pt modelId="{A370A732-0ED1-4ACE-8F09-208327BC6BC3}" type="sibTrans" cxnId="{06DAE100-1FE6-4D91-8754-C6BC7151A334}">
      <dgm:prSet/>
      <dgm:spPr/>
      <dgm:t>
        <a:bodyPr/>
        <a:lstStyle/>
        <a:p>
          <a:endParaRPr lang="en-ZA"/>
        </a:p>
      </dgm:t>
    </dgm:pt>
    <dgm:pt modelId="{B81E34B3-5A30-4546-97AF-BC6D1E3F60FE}" type="parTrans" cxnId="{06DAE100-1FE6-4D91-8754-C6BC7151A334}">
      <dgm:prSet/>
      <dgm:spPr/>
      <dgm:t>
        <a:bodyPr/>
        <a:lstStyle/>
        <a:p>
          <a:endParaRPr lang="en-ZA"/>
        </a:p>
      </dgm:t>
    </dgm:pt>
    <dgm:pt modelId="{ADED23F9-B842-4DCA-B3CF-2D8188BA5D50}">
      <dgm:prSet phldrT="[Text]" custT="1"/>
      <dgm:spPr/>
      <dgm:t>
        <a:bodyPr/>
        <a:lstStyle/>
        <a:p>
          <a:r>
            <a:rPr lang="en-ZA" sz="2400" dirty="0">
              <a:latin typeface="Montserrat" panose="00000500000000000000" pitchFamily="2" charset="0"/>
            </a:rPr>
            <a:t>Evaluation </a:t>
          </a:r>
        </a:p>
      </dgm:t>
    </dgm:pt>
    <dgm:pt modelId="{9660F00A-E190-4895-8B15-75A7B336D897}" type="sibTrans" cxnId="{A1996261-C8CE-41E0-A795-F70A86D52098}">
      <dgm:prSet/>
      <dgm:spPr/>
      <dgm:t>
        <a:bodyPr/>
        <a:lstStyle/>
        <a:p>
          <a:endParaRPr lang="en-ZA"/>
        </a:p>
      </dgm:t>
    </dgm:pt>
    <dgm:pt modelId="{8510874B-FB1B-40E4-9470-E2F4FE46E363}" type="parTrans" cxnId="{A1996261-C8CE-41E0-A795-F70A86D52098}">
      <dgm:prSet/>
      <dgm:spPr/>
      <dgm:t>
        <a:bodyPr/>
        <a:lstStyle/>
        <a:p>
          <a:endParaRPr lang="en-ZA"/>
        </a:p>
      </dgm:t>
    </dgm:pt>
    <dgm:pt modelId="{9464B9E7-7AD5-404E-A0DD-E10D7C551632}" type="pres">
      <dgm:prSet presAssocID="{8CF54073-4EF2-483B-8BE0-0C065FC8E26D}" presName="composite" presStyleCnt="0">
        <dgm:presLayoutVars>
          <dgm:chMax val="1"/>
          <dgm:dir/>
          <dgm:resizeHandles val="exact"/>
        </dgm:presLayoutVars>
      </dgm:prSet>
      <dgm:spPr/>
    </dgm:pt>
    <dgm:pt modelId="{65891357-94BC-4BB4-ABF4-410CBEC596D8}" type="pres">
      <dgm:prSet presAssocID="{8CF54073-4EF2-483B-8BE0-0C065FC8E26D}" presName="radial" presStyleCnt="0">
        <dgm:presLayoutVars>
          <dgm:animLvl val="ctr"/>
        </dgm:presLayoutVars>
      </dgm:prSet>
      <dgm:spPr/>
    </dgm:pt>
    <dgm:pt modelId="{67E70DE1-6EE9-489E-8451-95A4DEF6EFD0}" type="pres">
      <dgm:prSet presAssocID="{7D64F76A-3627-4D50-A0A4-26F41CF34042}" presName="centerShape" presStyleLbl="vennNode1" presStyleIdx="0" presStyleCnt="8"/>
      <dgm:spPr/>
    </dgm:pt>
    <dgm:pt modelId="{8364FF6F-B07F-45EA-A8F3-A575A425F53B}" type="pres">
      <dgm:prSet presAssocID="{61F26521-35B9-4688-AC70-6101DBE254D2}" presName="node" presStyleLbl="vennNode1" presStyleIdx="1" presStyleCnt="8" custScaleX="107367" custScaleY="107367">
        <dgm:presLayoutVars>
          <dgm:bulletEnabled val="1"/>
        </dgm:presLayoutVars>
      </dgm:prSet>
      <dgm:spPr/>
    </dgm:pt>
    <dgm:pt modelId="{CE38D3D9-7B41-4C42-A372-4D27B3428976}" type="pres">
      <dgm:prSet presAssocID="{7B8627CB-CA30-4B27-BC37-393B8BCD049E}" presName="node" presStyleLbl="vennNode1" presStyleIdx="2" presStyleCnt="8" custScaleX="107367" custScaleY="107367">
        <dgm:presLayoutVars>
          <dgm:bulletEnabled val="1"/>
        </dgm:presLayoutVars>
      </dgm:prSet>
      <dgm:spPr/>
    </dgm:pt>
    <dgm:pt modelId="{A291EC10-FE2A-47F9-90BE-58CC35B56F6E}" type="pres">
      <dgm:prSet presAssocID="{D7D7E491-7754-4760-AA2D-214E509C041A}" presName="node" presStyleLbl="vennNode1" presStyleIdx="3" presStyleCnt="8" custScaleX="107367" custScaleY="107367">
        <dgm:presLayoutVars>
          <dgm:bulletEnabled val="1"/>
        </dgm:presLayoutVars>
      </dgm:prSet>
      <dgm:spPr/>
    </dgm:pt>
    <dgm:pt modelId="{80F996B3-0398-4E51-A85E-74835D4EB42B}" type="pres">
      <dgm:prSet presAssocID="{7EA29EEA-A3EF-4644-8550-78986FD3A5B1}" presName="node" presStyleLbl="vennNode1" presStyleIdx="4" presStyleCnt="8" custScaleX="114355" custScaleY="107367">
        <dgm:presLayoutVars>
          <dgm:bulletEnabled val="1"/>
        </dgm:presLayoutVars>
      </dgm:prSet>
      <dgm:spPr/>
    </dgm:pt>
    <dgm:pt modelId="{6180BF78-3979-445F-996D-7F55CF4547A0}" type="pres">
      <dgm:prSet presAssocID="{EFD29FB0-C462-431E-B94C-3778181B378C}" presName="node" presStyleLbl="vennNode1" presStyleIdx="5" presStyleCnt="8" custScaleX="107367" custScaleY="107367">
        <dgm:presLayoutVars>
          <dgm:bulletEnabled val="1"/>
        </dgm:presLayoutVars>
      </dgm:prSet>
      <dgm:spPr/>
    </dgm:pt>
    <dgm:pt modelId="{BFF30256-7909-4D1F-9E59-14E7A7F8601B}" type="pres">
      <dgm:prSet presAssocID="{9D9C5495-AD5E-4AC4-A2F8-6A30992E4D4B}" presName="node" presStyleLbl="vennNode1" presStyleIdx="6" presStyleCnt="8" custScaleX="108246" custScaleY="107367" custRadScaleRad="111312" custRadScaleInc="2556">
        <dgm:presLayoutVars>
          <dgm:bulletEnabled val="1"/>
        </dgm:presLayoutVars>
      </dgm:prSet>
      <dgm:spPr/>
    </dgm:pt>
    <dgm:pt modelId="{536D78D9-D89D-4B77-95A3-1912D0269DEB}" type="pres">
      <dgm:prSet presAssocID="{ADED23F9-B842-4DCA-B3CF-2D8188BA5D50}" presName="node" presStyleLbl="vennNode1" presStyleIdx="7" presStyleCnt="8" custScaleX="107367" custScaleY="107367">
        <dgm:presLayoutVars>
          <dgm:bulletEnabled val="1"/>
        </dgm:presLayoutVars>
      </dgm:prSet>
      <dgm:spPr/>
    </dgm:pt>
  </dgm:ptLst>
  <dgm:cxnLst>
    <dgm:cxn modelId="{06DAE100-1FE6-4D91-8754-C6BC7151A334}" srcId="{7D64F76A-3627-4D50-A0A4-26F41CF34042}" destId="{7EA29EEA-A3EF-4644-8550-78986FD3A5B1}" srcOrd="3" destOrd="0" parTransId="{B81E34B3-5A30-4546-97AF-BC6D1E3F60FE}" sibTransId="{A370A732-0ED1-4ACE-8F09-208327BC6BC3}"/>
    <dgm:cxn modelId="{A1080F12-340B-4564-8FA7-DA02E028E051}" type="presOf" srcId="{D7D7E491-7754-4760-AA2D-214E509C041A}" destId="{A291EC10-FE2A-47F9-90BE-58CC35B56F6E}" srcOrd="0" destOrd="0" presId="urn:microsoft.com/office/officeart/2005/8/layout/radial3"/>
    <dgm:cxn modelId="{304C2A13-551C-4695-8E8E-4A905D05A187}" type="presOf" srcId="{9D9C5495-AD5E-4AC4-A2F8-6A30992E4D4B}" destId="{BFF30256-7909-4D1F-9E59-14E7A7F8601B}" srcOrd="0" destOrd="0" presId="urn:microsoft.com/office/officeart/2005/8/layout/radial3"/>
    <dgm:cxn modelId="{EDC92E32-7BE3-4C06-BA33-57024859F9E3}" type="presOf" srcId="{7EA29EEA-A3EF-4644-8550-78986FD3A5B1}" destId="{80F996B3-0398-4E51-A85E-74835D4EB42B}" srcOrd="0" destOrd="0" presId="urn:microsoft.com/office/officeart/2005/8/layout/radial3"/>
    <dgm:cxn modelId="{8836CB38-A220-4F57-93B9-380E72E63A8B}" srcId="{7D64F76A-3627-4D50-A0A4-26F41CF34042}" destId="{61F26521-35B9-4688-AC70-6101DBE254D2}" srcOrd="0" destOrd="0" parTransId="{E70CB0EC-343E-4D11-9358-BD08C7E5176E}" sibTransId="{CFDF4C97-34A1-4BCB-B4C0-47629C858548}"/>
    <dgm:cxn modelId="{A1996261-C8CE-41E0-A795-F70A86D52098}" srcId="{7D64F76A-3627-4D50-A0A4-26F41CF34042}" destId="{ADED23F9-B842-4DCA-B3CF-2D8188BA5D50}" srcOrd="6" destOrd="0" parTransId="{8510874B-FB1B-40E4-9470-E2F4FE46E363}" sibTransId="{9660F00A-E190-4895-8B15-75A7B336D897}"/>
    <dgm:cxn modelId="{109ABD63-542C-4E51-AB36-E667860EF786}" srcId="{03DC70FD-4CEF-4120-8BD2-476A7E9763F1}" destId="{E2069358-5535-4489-8CD0-B45317F8E28E}" srcOrd="1" destOrd="0" parTransId="{9A2DD026-5D34-4BC9-BA7C-BFC589AC776A}" sibTransId="{1B573214-7DFA-4D90-95FD-F43D5C0808E2}"/>
    <dgm:cxn modelId="{F790FA69-DB33-42CA-A4E1-8CD3CF857BA9}" type="presOf" srcId="{EFD29FB0-C462-431E-B94C-3778181B378C}" destId="{6180BF78-3979-445F-996D-7F55CF4547A0}" srcOrd="0" destOrd="0" presId="urn:microsoft.com/office/officeart/2005/8/layout/radial3"/>
    <dgm:cxn modelId="{E8379F4C-080C-4D5A-AC74-8E704FF78385}" srcId="{7D64F76A-3627-4D50-A0A4-26F41CF34042}" destId="{7B8627CB-CA30-4B27-BC37-393B8BCD049E}" srcOrd="1" destOrd="0" parTransId="{0EBF4DFB-16FA-49E0-9BF5-087A9CC1BB40}" sibTransId="{FCFD73DC-558F-45BF-BE52-5AF11056B1B7}"/>
    <dgm:cxn modelId="{7F21E171-121A-4A41-B190-03FC1B69F835}" type="presOf" srcId="{8CF54073-4EF2-483B-8BE0-0C065FC8E26D}" destId="{9464B9E7-7AD5-404E-A0DD-E10D7C551632}" srcOrd="0" destOrd="0" presId="urn:microsoft.com/office/officeart/2005/8/layout/radial3"/>
    <dgm:cxn modelId="{213B9D59-DA8E-4145-9468-3743D4F5813E}" srcId="{03DC70FD-4CEF-4120-8BD2-476A7E9763F1}" destId="{758D1566-8371-4E7C-8EA5-719F24E21231}" srcOrd="0" destOrd="0" parTransId="{73659CC5-C4AB-47BC-94E8-4EE2279F7142}" sibTransId="{0369EF69-7724-4489-8ABA-3ADB844ACF30}"/>
    <dgm:cxn modelId="{D43FB579-19E6-4E7C-8A02-BD4ABDAB6088}" srcId="{8CF54073-4EF2-483B-8BE0-0C065FC8E26D}" destId="{03DC70FD-4CEF-4120-8BD2-476A7E9763F1}" srcOrd="1" destOrd="0" parTransId="{D3113FCB-E338-4E87-B7E1-A30C7F506D0C}" sibTransId="{A9EA3B23-6702-4BCE-93FE-9CE6E2B76A2D}"/>
    <dgm:cxn modelId="{132C6685-B559-4945-9E5C-BBEFB31EC5B6}" type="presOf" srcId="{61F26521-35B9-4688-AC70-6101DBE254D2}" destId="{8364FF6F-B07F-45EA-A8F3-A575A425F53B}" srcOrd="0" destOrd="0" presId="urn:microsoft.com/office/officeart/2005/8/layout/radial3"/>
    <dgm:cxn modelId="{97180888-1C23-4FC4-AFA7-03CBF9300AF0}" srcId="{7D64F76A-3627-4D50-A0A4-26F41CF34042}" destId="{EFD29FB0-C462-431E-B94C-3778181B378C}" srcOrd="4" destOrd="0" parTransId="{0DE65C3C-39FB-43DB-89A1-D5CCF1F921A6}" sibTransId="{529CC595-735A-4BF6-AD10-F5564D9D11EE}"/>
    <dgm:cxn modelId="{E436FF9C-B6AD-458F-B7F5-874F6048A68D}" srcId="{7D64F76A-3627-4D50-A0A4-26F41CF34042}" destId="{D7D7E491-7754-4760-AA2D-214E509C041A}" srcOrd="2" destOrd="0" parTransId="{878301E3-CBD5-4B7B-8239-00E20D2263C8}" sibTransId="{1B315577-961C-4ACF-84E0-65FC330EA209}"/>
    <dgm:cxn modelId="{558C85A2-6A0E-4718-8AF5-56F5F8E4F04E}" type="presOf" srcId="{ADED23F9-B842-4DCA-B3CF-2D8188BA5D50}" destId="{536D78D9-D89D-4B77-95A3-1912D0269DEB}" srcOrd="0" destOrd="0" presId="urn:microsoft.com/office/officeart/2005/8/layout/radial3"/>
    <dgm:cxn modelId="{2875EDB5-3D72-428F-8EE7-C3FA349D4414}" type="presOf" srcId="{7D64F76A-3627-4D50-A0A4-26F41CF34042}" destId="{67E70DE1-6EE9-489E-8451-95A4DEF6EFD0}" srcOrd="0" destOrd="0" presId="urn:microsoft.com/office/officeart/2005/8/layout/radial3"/>
    <dgm:cxn modelId="{183871BC-3D6C-4255-B3C1-387B7E37C02F}" srcId="{8CF54073-4EF2-483B-8BE0-0C065FC8E26D}" destId="{7D64F76A-3627-4D50-A0A4-26F41CF34042}" srcOrd="0" destOrd="0" parTransId="{3B609A62-EE78-4ED7-A476-D5B2EE5C33B2}" sibTransId="{A5DEFF6C-CE78-49D9-8248-8ECE79E9881B}"/>
    <dgm:cxn modelId="{B07804C8-66B0-4CAB-B9AF-970823779AC4}" srcId="{7D64F76A-3627-4D50-A0A4-26F41CF34042}" destId="{9D9C5495-AD5E-4AC4-A2F8-6A30992E4D4B}" srcOrd="5" destOrd="0" parTransId="{3AD0AA39-62D3-4991-8262-7F2487B6D482}" sibTransId="{A64D7F4C-F07C-4296-8C69-CBEF4004CE12}"/>
    <dgm:cxn modelId="{7CF595E8-113C-40DB-BEBE-7018198FCE01}" type="presOf" srcId="{7B8627CB-CA30-4B27-BC37-393B8BCD049E}" destId="{CE38D3D9-7B41-4C42-A372-4D27B3428976}" srcOrd="0" destOrd="0" presId="urn:microsoft.com/office/officeart/2005/8/layout/radial3"/>
    <dgm:cxn modelId="{B30EE2FB-AEF0-4D06-A6FB-3948454A2553}" type="presParOf" srcId="{9464B9E7-7AD5-404E-A0DD-E10D7C551632}" destId="{65891357-94BC-4BB4-ABF4-410CBEC596D8}" srcOrd="0" destOrd="0" presId="urn:microsoft.com/office/officeart/2005/8/layout/radial3"/>
    <dgm:cxn modelId="{850DBDEF-8F0E-4C70-9443-0EDBDAEE361B}" type="presParOf" srcId="{65891357-94BC-4BB4-ABF4-410CBEC596D8}" destId="{67E70DE1-6EE9-489E-8451-95A4DEF6EFD0}" srcOrd="0" destOrd="0" presId="urn:microsoft.com/office/officeart/2005/8/layout/radial3"/>
    <dgm:cxn modelId="{517496B1-815B-4333-AE2E-81BEF69ECE66}" type="presParOf" srcId="{65891357-94BC-4BB4-ABF4-410CBEC596D8}" destId="{8364FF6F-B07F-45EA-A8F3-A575A425F53B}" srcOrd="1" destOrd="0" presId="urn:microsoft.com/office/officeart/2005/8/layout/radial3"/>
    <dgm:cxn modelId="{A524971A-4F41-4975-9087-3B56A980CEBD}" type="presParOf" srcId="{65891357-94BC-4BB4-ABF4-410CBEC596D8}" destId="{CE38D3D9-7B41-4C42-A372-4D27B3428976}" srcOrd="2" destOrd="0" presId="urn:microsoft.com/office/officeart/2005/8/layout/radial3"/>
    <dgm:cxn modelId="{613F7E68-1269-4E88-B717-DBBCD3786AE1}" type="presParOf" srcId="{65891357-94BC-4BB4-ABF4-410CBEC596D8}" destId="{A291EC10-FE2A-47F9-90BE-58CC35B56F6E}" srcOrd="3" destOrd="0" presId="urn:microsoft.com/office/officeart/2005/8/layout/radial3"/>
    <dgm:cxn modelId="{C2AD81C8-1281-4A7A-A097-96824410EFE6}" type="presParOf" srcId="{65891357-94BC-4BB4-ABF4-410CBEC596D8}" destId="{80F996B3-0398-4E51-A85E-74835D4EB42B}" srcOrd="4" destOrd="0" presId="urn:microsoft.com/office/officeart/2005/8/layout/radial3"/>
    <dgm:cxn modelId="{125D1669-4D55-41DD-851C-11ED1B79725A}" type="presParOf" srcId="{65891357-94BC-4BB4-ABF4-410CBEC596D8}" destId="{6180BF78-3979-445F-996D-7F55CF4547A0}" srcOrd="5" destOrd="0" presId="urn:microsoft.com/office/officeart/2005/8/layout/radial3"/>
    <dgm:cxn modelId="{132E8652-FC92-422D-B705-3E38CECAFE71}" type="presParOf" srcId="{65891357-94BC-4BB4-ABF4-410CBEC596D8}" destId="{BFF30256-7909-4D1F-9E59-14E7A7F8601B}" srcOrd="6" destOrd="0" presId="urn:microsoft.com/office/officeart/2005/8/layout/radial3"/>
    <dgm:cxn modelId="{F06FA5D7-1852-47F6-8EEC-9ADA6604F1B9}" type="presParOf" srcId="{65891357-94BC-4BB4-ABF4-410CBEC596D8}" destId="{536D78D9-D89D-4B77-95A3-1912D0269DEB}"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54073-4EF2-483B-8BE0-0C065FC8E26D}"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ZA"/>
        </a:p>
      </dgm:t>
    </dgm:pt>
    <dgm:pt modelId="{7D64F76A-3627-4D50-A0A4-26F41CF34042}">
      <dgm:prSet phldrT="[Text]"/>
      <dgm:spPr/>
      <dgm:t>
        <a:bodyPr/>
        <a:lstStyle/>
        <a:p>
          <a:r>
            <a:rPr lang="en-ZA" dirty="0">
              <a:latin typeface="Montserrat" panose="00000500000000000000" pitchFamily="2" charset="0"/>
            </a:rPr>
            <a:t>MANAGEMENT</a:t>
          </a:r>
        </a:p>
      </dgm:t>
    </dgm:pt>
    <dgm:pt modelId="{3B609A62-EE78-4ED7-A476-D5B2EE5C33B2}" type="parTrans" cxnId="{183871BC-3D6C-4255-B3C1-387B7E37C02F}">
      <dgm:prSet/>
      <dgm:spPr/>
      <dgm:t>
        <a:bodyPr/>
        <a:lstStyle/>
        <a:p>
          <a:endParaRPr lang="en-ZA"/>
        </a:p>
      </dgm:t>
    </dgm:pt>
    <dgm:pt modelId="{A5DEFF6C-CE78-49D9-8248-8ECE79E9881B}" type="sibTrans" cxnId="{183871BC-3D6C-4255-B3C1-387B7E37C02F}">
      <dgm:prSet/>
      <dgm:spPr/>
      <dgm:t>
        <a:bodyPr/>
        <a:lstStyle/>
        <a:p>
          <a:endParaRPr lang="en-ZA"/>
        </a:p>
      </dgm:t>
    </dgm:pt>
    <dgm:pt modelId="{61F26521-35B9-4688-AC70-6101DBE254D2}">
      <dgm:prSet phldrT="[Text]" custT="1"/>
      <dgm:spPr/>
      <dgm:t>
        <a:bodyPr/>
        <a:lstStyle/>
        <a:p>
          <a:r>
            <a:rPr lang="en-ZA" sz="2400" dirty="0">
              <a:latin typeface="Montserrat" panose="00000500000000000000" pitchFamily="2" charset="0"/>
            </a:rPr>
            <a:t>Functions</a:t>
          </a:r>
        </a:p>
      </dgm:t>
    </dgm:pt>
    <dgm:pt modelId="{CFDF4C97-34A1-4BCB-B4C0-47629C858548}" type="sibTrans" cxnId="{8836CB38-A220-4F57-93B9-380E72E63A8B}">
      <dgm:prSet/>
      <dgm:spPr/>
      <dgm:t>
        <a:bodyPr/>
        <a:lstStyle/>
        <a:p>
          <a:endParaRPr lang="en-ZA"/>
        </a:p>
      </dgm:t>
    </dgm:pt>
    <dgm:pt modelId="{E70CB0EC-343E-4D11-9358-BD08C7E5176E}" type="parTrans" cxnId="{8836CB38-A220-4F57-93B9-380E72E63A8B}">
      <dgm:prSet/>
      <dgm:spPr/>
      <dgm:t>
        <a:bodyPr/>
        <a:lstStyle/>
        <a:p>
          <a:endParaRPr lang="en-ZA"/>
        </a:p>
      </dgm:t>
    </dgm:pt>
    <dgm:pt modelId="{7B8627CB-CA30-4B27-BC37-393B8BCD049E}">
      <dgm:prSet phldrT="[Text]" custT="1"/>
      <dgm:spPr/>
      <dgm:t>
        <a:bodyPr/>
        <a:lstStyle/>
        <a:p>
          <a:r>
            <a:rPr lang="en-ZA" sz="2400" dirty="0">
              <a:latin typeface="Montserrat" panose="00000500000000000000" pitchFamily="2" charset="0"/>
            </a:rPr>
            <a:t>Roles &amp; styles</a:t>
          </a:r>
        </a:p>
      </dgm:t>
    </dgm:pt>
    <dgm:pt modelId="{FCFD73DC-558F-45BF-BE52-5AF11056B1B7}" type="sibTrans" cxnId="{E8379F4C-080C-4D5A-AC74-8E704FF78385}">
      <dgm:prSet/>
      <dgm:spPr/>
      <dgm:t>
        <a:bodyPr/>
        <a:lstStyle/>
        <a:p>
          <a:endParaRPr lang="en-ZA"/>
        </a:p>
      </dgm:t>
    </dgm:pt>
    <dgm:pt modelId="{0EBF4DFB-16FA-49E0-9BF5-087A9CC1BB40}" type="parTrans" cxnId="{E8379F4C-080C-4D5A-AC74-8E704FF78385}">
      <dgm:prSet/>
      <dgm:spPr/>
      <dgm:t>
        <a:bodyPr/>
        <a:lstStyle/>
        <a:p>
          <a:endParaRPr lang="en-ZA"/>
        </a:p>
      </dgm:t>
    </dgm:pt>
    <dgm:pt modelId="{758D1566-8371-4E7C-8EA5-719F24E21231}">
      <dgm:prSet phldrT="[Text]" custT="1"/>
      <dgm:spPr/>
      <dgm:t>
        <a:bodyPr/>
        <a:lstStyle/>
        <a:p>
          <a:r>
            <a:rPr lang="en-ZA" sz="2200" dirty="0">
              <a:latin typeface="Montserrat" panose="00000500000000000000" pitchFamily="2" charset="0"/>
            </a:rPr>
            <a:t>Risk</a:t>
          </a:r>
        </a:p>
      </dgm:t>
    </dgm:pt>
    <dgm:pt modelId="{0369EF69-7724-4489-8ABA-3ADB844ACF30}" type="sibTrans" cxnId="{213B9D59-DA8E-4145-9468-3743D4F5813E}">
      <dgm:prSet/>
      <dgm:spPr/>
      <dgm:t>
        <a:bodyPr/>
        <a:lstStyle/>
        <a:p>
          <a:endParaRPr lang="en-ZA"/>
        </a:p>
      </dgm:t>
    </dgm:pt>
    <dgm:pt modelId="{73659CC5-C4AB-47BC-94E8-4EE2279F7142}" type="parTrans" cxnId="{213B9D59-DA8E-4145-9468-3743D4F5813E}">
      <dgm:prSet/>
      <dgm:spPr/>
      <dgm:t>
        <a:bodyPr/>
        <a:lstStyle/>
        <a:p>
          <a:endParaRPr lang="en-ZA"/>
        </a:p>
      </dgm:t>
    </dgm:pt>
    <dgm:pt modelId="{E2069358-5535-4489-8CD0-B45317F8E28E}">
      <dgm:prSet phldrT="[Text]" custT="1"/>
      <dgm:spPr/>
      <dgm:t>
        <a:bodyPr/>
        <a:lstStyle/>
        <a:p>
          <a:endParaRPr lang="en-ZA" sz="2400" dirty="0">
            <a:latin typeface="Amasis MT Pro Medium" panose="02040604050005020304" pitchFamily="18" charset="0"/>
          </a:endParaRPr>
        </a:p>
      </dgm:t>
    </dgm:pt>
    <dgm:pt modelId="{1B573214-7DFA-4D90-95FD-F43D5C0808E2}" type="sibTrans" cxnId="{109ABD63-542C-4E51-AB36-E667860EF786}">
      <dgm:prSet/>
      <dgm:spPr/>
      <dgm:t>
        <a:bodyPr/>
        <a:lstStyle/>
        <a:p>
          <a:endParaRPr lang="en-ZA"/>
        </a:p>
      </dgm:t>
    </dgm:pt>
    <dgm:pt modelId="{9A2DD026-5D34-4BC9-BA7C-BFC589AC776A}" type="parTrans" cxnId="{109ABD63-542C-4E51-AB36-E667860EF786}">
      <dgm:prSet/>
      <dgm:spPr/>
      <dgm:t>
        <a:bodyPr/>
        <a:lstStyle/>
        <a:p>
          <a:endParaRPr lang="en-ZA"/>
        </a:p>
      </dgm:t>
    </dgm:pt>
    <dgm:pt modelId="{00DC1A7B-7365-4A9F-A75F-538A15EA3932}">
      <dgm:prSet phldrT="[Text]" custT="1"/>
      <dgm:spPr/>
      <dgm:t>
        <a:bodyPr/>
        <a:lstStyle/>
        <a:p>
          <a:r>
            <a:rPr lang="en-ZA" sz="2200" b="0" dirty="0">
              <a:latin typeface="Montserrat" panose="00000500000000000000" pitchFamily="2" charset="0"/>
            </a:rPr>
            <a:t>M&amp;E</a:t>
          </a:r>
        </a:p>
      </dgm:t>
    </dgm:pt>
    <dgm:pt modelId="{0D009DC6-0C8C-4083-9A37-8E90B6937119}" type="parTrans" cxnId="{33A1324D-2423-431F-92E4-F88147F8F71F}">
      <dgm:prSet/>
      <dgm:spPr/>
      <dgm:t>
        <a:bodyPr/>
        <a:lstStyle/>
        <a:p>
          <a:endParaRPr lang="en-ZA"/>
        </a:p>
      </dgm:t>
    </dgm:pt>
    <dgm:pt modelId="{3ED157F1-6D39-46BB-94FA-E95E1AD81340}" type="sibTrans" cxnId="{33A1324D-2423-431F-92E4-F88147F8F71F}">
      <dgm:prSet/>
      <dgm:spPr/>
      <dgm:t>
        <a:bodyPr/>
        <a:lstStyle/>
        <a:p>
          <a:endParaRPr lang="en-ZA"/>
        </a:p>
      </dgm:t>
    </dgm:pt>
    <dgm:pt modelId="{D7D7E491-7754-4760-AA2D-214E509C041A}">
      <dgm:prSet phldrT="[Text]" custT="1"/>
      <dgm:spPr/>
      <dgm:t>
        <a:bodyPr/>
        <a:lstStyle/>
        <a:p>
          <a:r>
            <a:rPr lang="en-ZA" sz="2400" dirty="0">
              <a:latin typeface="Montserrat" panose="00000500000000000000" pitchFamily="2" charset="0"/>
            </a:rPr>
            <a:t>Teamwork</a:t>
          </a:r>
        </a:p>
      </dgm:t>
    </dgm:pt>
    <dgm:pt modelId="{1B315577-961C-4ACF-84E0-65FC330EA209}" type="sibTrans" cxnId="{E436FF9C-B6AD-458F-B7F5-874F6048A68D}">
      <dgm:prSet/>
      <dgm:spPr/>
      <dgm:t>
        <a:bodyPr/>
        <a:lstStyle/>
        <a:p>
          <a:endParaRPr lang="en-ZA"/>
        </a:p>
      </dgm:t>
    </dgm:pt>
    <dgm:pt modelId="{878301E3-CBD5-4B7B-8239-00E20D2263C8}" type="parTrans" cxnId="{E436FF9C-B6AD-458F-B7F5-874F6048A68D}">
      <dgm:prSet/>
      <dgm:spPr/>
      <dgm:t>
        <a:bodyPr/>
        <a:lstStyle/>
        <a:p>
          <a:endParaRPr lang="en-ZA"/>
        </a:p>
      </dgm:t>
    </dgm:pt>
    <dgm:pt modelId="{7EA29EEA-A3EF-4644-8550-78986FD3A5B1}">
      <dgm:prSet phldrT="[Text]" custT="1"/>
      <dgm:spPr/>
      <dgm:t>
        <a:bodyPr/>
        <a:lstStyle/>
        <a:p>
          <a:r>
            <a:rPr lang="en-ZA" sz="2000" dirty="0" err="1">
              <a:latin typeface="Montserrat" panose="00000500000000000000" pitchFamily="2" charset="0"/>
            </a:rPr>
            <a:t>Communicat</a:t>
          </a:r>
          <a:r>
            <a:rPr lang="en-ZA" sz="2000" dirty="0">
              <a:latin typeface="Montserrat" panose="00000500000000000000" pitchFamily="2" charset="0"/>
            </a:rPr>
            <a:t>-ion</a:t>
          </a:r>
        </a:p>
      </dgm:t>
    </dgm:pt>
    <dgm:pt modelId="{A370A732-0ED1-4ACE-8F09-208327BC6BC3}" type="sibTrans" cxnId="{06DAE100-1FE6-4D91-8754-C6BC7151A334}">
      <dgm:prSet/>
      <dgm:spPr/>
      <dgm:t>
        <a:bodyPr/>
        <a:lstStyle/>
        <a:p>
          <a:endParaRPr lang="en-ZA"/>
        </a:p>
      </dgm:t>
    </dgm:pt>
    <dgm:pt modelId="{B81E34B3-5A30-4546-97AF-BC6D1E3F60FE}" type="parTrans" cxnId="{06DAE100-1FE6-4D91-8754-C6BC7151A334}">
      <dgm:prSet/>
      <dgm:spPr/>
      <dgm:t>
        <a:bodyPr/>
        <a:lstStyle/>
        <a:p>
          <a:endParaRPr lang="en-ZA"/>
        </a:p>
      </dgm:t>
    </dgm:pt>
    <dgm:pt modelId="{EFD29FB0-C462-431E-B94C-3778181B378C}">
      <dgm:prSet phldrT="[Text]" custT="1"/>
      <dgm:spPr/>
      <dgm:t>
        <a:bodyPr/>
        <a:lstStyle/>
        <a:p>
          <a:r>
            <a:rPr lang="en-ZA" sz="2400" dirty="0">
              <a:latin typeface="Montserrat" panose="00000500000000000000" pitchFamily="2" charset="0"/>
            </a:rPr>
            <a:t>Planning process </a:t>
          </a:r>
        </a:p>
      </dgm:t>
    </dgm:pt>
    <dgm:pt modelId="{529CC595-735A-4BF6-AD10-F5564D9D11EE}" type="sibTrans" cxnId="{97180888-1C23-4FC4-AFA7-03CBF9300AF0}">
      <dgm:prSet/>
      <dgm:spPr/>
      <dgm:t>
        <a:bodyPr/>
        <a:lstStyle/>
        <a:p>
          <a:endParaRPr lang="en-ZA"/>
        </a:p>
      </dgm:t>
    </dgm:pt>
    <dgm:pt modelId="{0DE65C3C-39FB-43DB-89A1-D5CCF1F921A6}" type="parTrans" cxnId="{97180888-1C23-4FC4-AFA7-03CBF9300AF0}">
      <dgm:prSet/>
      <dgm:spPr/>
      <dgm:t>
        <a:bodyPr/>
        <a:lstStyle/>
        <a:p>
          <a:endParaRPr lang="en-ZA"/>
        </a:p>
      </dgm:t>
    </dgm:pt>
    <dgm:pt modelId="{D20A6798-C66F-4737-AACE-6190CBA868AB}">
      <dgm:prSet phldrT="[Text]" custT="1"/>
      <dgm:spPr/>
      <dgm:t>
        <a:bodyPr/>
        <a:lstStyle/>
        <a:p>
          <a:r>
            <a:rPr lang="en-ZA" sz="2200" b="0" dirty="0">
              <a:latin typeface="Montserrat" panose="00000500000000000000" pitchFamily="2" charset="0"/>
            </a:rPr>
            <a:t>Time &amp; financial</a:t>
          </a:r>
        </a:p>
      </dgm:t>
    </dgm:pt>
    <dgm:pt modelId="{399106E7-9CBF-4F88-906C-78C92C168A46}" type="sibTrans" cxnId="{97E69823-AF30-47A2-A846-5A48E8FD5F3D}">
      <dgm:prSet/>
      <dgm:spPr/>
      <dgm:t>
        <a:bodyPr/>
        <a:lstStyle/>
        <a:p>
          <a:endParaRPr lang="en-ZA"/>
        </a:p>
      </dgm:t>
    </dgm:pt>
    <dgm:pt modelId="{35247BF5-5A7A-47B4-B857-7106B6C163C1}" type="parTrans" cxnId="{97E69823-AF30-47A2-A846-5A48E8FD5F3D}">
      <dgm:prSet/>
      <dgm:spPr/>
      <dgm:t>
        <a:bodyPr/>
        <a:lstStyle/>
        <a:p>
          <a:endParaRPr lang="en-ZA"/>
        </a:p>
      </dgm:t>
    </dgm:pt>
    <dgm:pt modelId="{9464B9E7-7AD5-404E-A0DD-E10D7C551632}" type="pres">
      <dgm:prSet presAssocID="{8CF54073-4EF2-483B-8BE0-0C065FC8E26D}" presName="composite" presStyleCnt="0">
        <dgm:presLayoutVars>
          <dgm:chMax val="1"/>
          <dgm:dir/>
          <dgm:resizeHandles val="exact"/>
        </dgm:presLayoutVars>
      </dgm:prSet>
      <dgm:spPr/>
    </dgm:pt>
    <dgm:pt modelId="{65891357-94BC-4BB4-ABF4-410CBEC596D8}" type="pres">
      <dgm:prSet presAssocID="{8CF54073-4EF2-483B-8BE0-0C065FC8E26D}" presName="radial" presStyleCnt="0">
        <dgm:presLayoutVars>
          <dgm:animLvl val="ctr"/>
        </dgm:presLayoutVars>
      </dgm:prSet>
      <dgm:spPr/>
    </dgm:pt>
    <dgm:pt modelId="{67E70DE1-6EE9-489E-8451-95A4DEF6EFD0}" type="pres">
      <dgm:prSet presAssocID="{7D64F76A-3627-4D50-A0A4-26F41CF34042}" presName="centerShape" presStyleLbl="vennNode1" presStyleIdx="0" presStyleCnt="9" custScaleX="99512" custScaleY="98207"/>
      <dgm:spPr/>
    </dgm:pt>
    <dgm:pt modelId="{8364FF6F-B07F-45EA-A8F3-A575A425F53B}" type="pres">
      <dgm:prSet presAssocID="{61F26521-35B9-4688-AC70-6101DBE254D2}" presName="node" presStyleLbl="vennNode1" presStyleIdx="1" presStyleCnt="9">
        <dgm:presLayoutVars>
          <dgm:bulletEnabled val="1"/>
        </dgm:presLayoutVars>
      </dgm:prSet>
      <dgm:spPr/>
    </dgm:pt>
    <dgm:pt modelId="{CE38D3D9-7B41-4C42-A372-4D27B3428976}" type="pres">
      <dgm:prSet presAssocID="{7B8627CB-CA30-4B27-BC37-393B8BCD049E}" presName="node" presStyleLbl="vennNode1" presStyleIdx="2" presStyleCnt="9">
        <dgm:presLayoutVars>
          <dgm:bulletEnabled val="1"/>
        </dgm:presLayoutVars>
      </dgm:prSet>
      <dgm:spPr/>
    </dgm:pt>
    <dgm:pt modelId="{A291EC10-FE2A-47F9-90BE-58CC35B56F6E}" type="pres">
      <dgm:prSet presAssocID="{D7D7E491-7754-4760-AA2D-214E509C041A}" presName="node" presStyleLbl="vennNode1" presStyleIdx="3" presStyleCnt="9" custScaleX="114177">
        <dgm:presLayoutVars>
          <dgm:bulletEnabled val="1"/>
        </dgm:presLayoutVars>
      </dgm:prSet>
      <dgm:spPr/>
    </dgm:pt>
    <dgm:pt modelId="{80F996B3-0398-4E51-A85E-74835D4EB42B}" type="pres">
      <dgm:prSet presAssocID="{7EA29EEA-A3EF-4644-8550-78986FD3A5B1}" presName="node" presStyleLbl="vennNode1" presStyleIdx="4" presStyleCnt="9" custScaleX="114040" custScaleY="89687">
        <dgm:presLayoutVars>
          <dgm:bulletEnabled val="1"/>
        </dgm:presLayoutVars>
      </dgm:prSet>
      <dgm:spPr/>
    </dgm:pt>
    <dgm:pt modelId="{6180BF78-3979-445F-996D-7F55CF4547A0}" type="pres">
      <dgm:prSet presAssocID="{EFD29FB0-C462-431E-B94C-3778181B378C}" presName="node" presStyleLbl="vennNode1" presStyleIdx="5" presStyleCnt="9">
        <dgm:presLayoutVars>
          <dgm:bulletEnabled val="1"/>
        </dgm:presLayoutVars>
      </dgm:prSet>
      <dgm:spPr/>
    </dgm:pt>
    <dgm:pt modelId="{E422BF08-3D47-4176-8715-33042442F98E}" type="pres">
      <dgm:prSet presAssocID="{758D1566-8371-4E7C-8EA5-719F24E21231}" presName="node" presStyleLbl="vennNode1" presStyleIdx="6" presStyleCnt="9" custScaleX="120651">
        <dgm:presLayoutVars>
          <dgm:bulletEnabled val="1"/>
        </dgm:presLayoutVars>
      </dgm:prSet>
      <dgm:spPr/>
    </dgm:pt>
    <dgm:pt modelId="{F21E1F09-41F9-4F6C-BE5E-0FEC0AD1D3B2}" type="pres">
      <dgm:prSet presAssocID="{00DC1A7B-7365-4A9F-A75F-538A15EA3932}" presName="node" presStyleLbl="vennNode1" presStyleIdx="7" presStyleCnt="9">
        <dgm:presLayoutVars>
          <dgm:bulletEnabled val="1"/>
        </dgm:presLayoutVars>
      </dgm:prSet>
      <dgm:spPr/>
    </dgm:pt>
    <dgm:pt modelId="{D821C94B-9839-4E19-9599-AA926B73E891}" type="pres">
      <dgm:prSet presAssocID="{D20A6798-C66F-4737-AACE-6190CBA868AB}" presName="node" presStyleLbl="vennNode1" presStyleIdx="8" presStyleCnt="9">
        <dgm:presLayoutVars>
          <dgm:bulletEnabled val="1"/>
        </dgm:presLayoutVars>
      </dgm:prSet>
      <dgm:spPr/>
    </dgm:pt>
  </dgm:ptLst>
  <dgm:cxnLst>
    <dgm:cxn modelId="{06DAE100-1FE6-4D91-8754-C6BC7151A334}" srcId="{7D64F76A-3627-4D50-A0A4-26F41CF34042}" destId="{7EA29EEA-A3EF-4644-8550-78986FD3A5B1}" srcOrd="3" destOrd="0" parTransId="{B81E34B3-5A30-4546-97AF-BC6D1E3F60FE}" sibTransId="{A370A732-0ED1-4ACE-8F09-208327BC6BC3}"/>
    <dgm:cxn modelId="{415C6F0D-B3A5-4E30-8FC6-1900FB3CD880}" type="presOf" srcId="{D20A6798-C66F-4737-AACE-6190CBA868AB}" destId="{D821C94B-9839-4E19-9599-AA926B73E891}" srcOrd="0" destOrd="0" presId="urn:microsoft.com/office/officeart/2005/8/layout/radial3"/>
    <dgm:cxn modelId="{A1080F12-340B-4564-8FA7-DA02E028E051}" type="presOf" srcId="{D7D7E491-7754-4760-AA2D-214E509C041A}" destId="{A291EC10-FE2A-47F9-90BE-58CC35B56F6E}" srcOrd="0" destOrd="0" presId="urn:microsoft.com/office/officeart/2005/8/layout/radial3"/>
    <dgm:cxn modelId="{A607F71E-ED6E-479D-980C-2982185A4FD7}" type="presOf" srcId="{758D1566-8371-4E7C-8EA5-719F24E21231}" destId="{E422BF08-3D47-4176-8715-33042442F98E}" srcOrd="0" destOrd="0" presId="urn:microsoft.com/office/officeart/2005/8/layout/radial3"/>
    <dgm:cxn modelId="{97E69823-AF30-47A2-A846-5A48E8FD5F3D}" srcId="{7D64F76A-3627-4D50-A0A4-26F41CF34042}" destId="{D20A6798-C66F-4737-AACE-6190CBA868AB}" srcOrd="7" destOrd="0" parTransId="{35247BF5-5A7A-47B4-B857-7106B6C163C1}" sibTransId="{399106E7-9CBF-4F88-906C-78C92C168A46}"/>
    <dgm:cxn modelId="{EDC92E32-7BE3-4C06-BA33-57024859F9E3}" type="presOf" srcId="{7EA29EEA-A3EF-4644-8550-78986FD3A5B1}" destId="{80F996B3-0398-4E51-A85E-74835D4EB42B}" srcOrd="0" destOrd="0" presId="urn:microsoft.com/office/officeart/2005/8/layout/radial3"/>
    <dgm:cxn modelId="{8836CB38-A220-4F57-93B9-380E72E63A8B}" srcId="{7D64F76A-3627-4D50-A0A4-26F41CF34042}" destId="{61F26521-35B9-4688-AC70-6101DBE254D2}" srcOrd="0" destOrd="0" parTransId="{E70CB0EC-343E-4D11-9358-BD08C7E5176E}" sibTransId="{CFDF4C97-34A1-4BCB-B4C0-47629C858548}"/>
    <dgm:cxn modelId="{109ABD63-542C-4E51-AB36-E667860EF786}" srcId="{8CF54073-4EF2-483B-8BE0-0C065FC8E26D}" destId="{E2069358-5535-4489-8CD0-B45317F8E28E}" srcOrd="1" destOrd="0" parTransId="{9A2DD026-5D34-4BC9-BA7C-BFC589AC776A}" sibTransId="{1B573214-7DFA-4D90-95FD-F43D5C0808E2}"/>
    <dgm:cxn modelId="{F790FA69-DB33-42CA-A4E1-8CD3CF857BA9}" type="presOf" srcId="{EFD29FB0-C462-431E-B94C-3778181B378C}" destId="{6180BF78-3979-445F-996D-7F55CF4547A0}" srcOrd="0" destOrd="0" presId="urn:microsoft.com/office/officeart/2005/8/layout/radial3"/>
    <dgm:cxn modelId="{39336F4C-9688-4031-89EE-779563E777CE}" type="presOf" srcId="{00DC1A7B-7365-4A9F-A75F-538A15EA3932}" destId="{F21E1F09-41F9-4F6C-BE5E-0FEC0AD1D3B2}" srcOrd="0" destOrd="0" presId="urn:microsoft.com/office/officeart/2005/8/layout/radial3"/>
    <dgm:cxn modelId="{E8379F4C-080C-4D5A-AC74-8E704FF78385}" srcId="{7D64F76A-3627-4D50-A0A4-26F41CF34042}" destId="{7B8627CB-CA30-4B27-BC37-393B8BCD049E}" srcOrd="1" destOrd="0" parTransId="{0EBF4DFB-16FA-49E0-9BF5-087A9CC1BB40}" sibTransId="{FCFD73DC-558F-45BF-BE52-5AF11056B1B7}"/>
    <dgm:cxn modelId="{33A1324D-2423-431F-92E4-F88147F8F71F}" srcId="{7D64F76A-3627-4D50-A0A4-26F41CF34042}" destId="{00DC1A7B-7365-4A9F-A75F-538A15EA3932}" srcOrd="6" destOrd="0" parTransId="{0D009DC6-0C8C-4083-9A37-8E90B6937119}" sibTransId="{3ED157F1-6D39-46BB-94FA-E95E1AD81340}"/>
    <dgm:cxn modelId="{7F21E171-121A-4A41-B190-03FC1B69F835}" type="presOf" srcId="{8CF54073-4EF2-483B-8BE0-0C065FC8E26D}" destId="{9464B9E7-7AD5-404E-A0DD-E10D7C551632}" srcOrd="0" destOrd="0" presId="urn:microsoft.com/office/officeart/2005/8/layout/radial3"/>
    <dgm:cxn modelId="{213B9D59-DA8E-4145-9468-3743D4F5813E}" srcId="{7D64F76A-3627-4D50-A0A4-26F41CF34042}" destId="{758D1566-8371-4E7C-8EA5-719F24E21231}" srcOrd="5" destOrd="0" parTransId="{73659CC5-C4AB-47BC-94E8-4EE2279F7142}" sibTransId="{0369EF69-7724-4489-8ABA-3ADB844ACF30}"/>
    <dgm:cxn modelId="{132C6685-B559-4945-9E5C-BBEFB31EC5B6}" type="presOf" srcId="{61F26521-35B9-4688-AC70-6101DBE254D2}" destId="{8364FF6F-B07F-45EA-A8F3-A575A425F53B}" srcOrd="0" destOrd="0" presId="urn:microsoft.com/office/officeart/2005/8/layout/radial3"/>
    <dgm:cxn modelId="{97180888-1C23-4FC4-AFA7-03CBF9300AF0}" srcId="{7D64F76A-3627-4D50-A0A4-26F41CF34042}" destId="{EFD29FB0-C462-431E-B94C-3778181B378C}" srcOrd="4" destOrd="0" parTransId="{0DE65C3C-39FB-43DB-89A1-D5CCF1F921A6}" sibTransId="{529CC595-735A-4BF6-AD10-F5564D9D11EE}"/>
    <dgm:cxn modelId="{E436FF9C-B6AD-458F-B7F5-874F6048A68D}" srcId="{7D64F76A-3627-4D50-A0A4-26F41CF34042}" destId="{D7D7E491-7754-4760-AA2D-214E509C041A}" srcOrd="2" destOrd="0" parTransId="{878301E3-CBD5-4B7B-8239-00E20D2263C8}" sibTransId="{1B315577-961C-4ACF-84E0-65FC330EA209}"/>
    <dgm:cxn modelId="{2875EDB5-3D72-428F-8EE7-C3FA349D4414}" type="presOf" srcId="{7D64F76A-3627-4D50-A0A4-26F41CF34042}" destId="{67E70DE1-6EE9-489E-8451-95A4DEF6EFD0}" srcOrd="0" destOrd="0" presId="urn:microsoft.com/office/officeart/2005/8/layout/radial3"/>
    <dgm:cxn modelId="{183871BC-3D6C-4255-B3C1-387B7E37C02F}" srcId="{8CF54073-4EF2-483B-8BE0-0C065FC8E26D}" destId="{7D64F76A-3627-4D50-A0A4-26F41CF34042}" srcOrd="0" destOrd="0" parTransId="{3B609A62-EE78-4ED7-A476-D5B2EE5C33B2}" sibTransId="{A5DEFF6C-CE78-49D9-8248-8ECE79E9881B}"/>
    <dgm:cxn modelId="{7CF595E8-113C-40DB-BEBE-7018198FCE01}" type="presOf" srcId="{7B8627CB-CA30-4B27-BC37-393B8BCD049E}" destId="{CE38D3D9-7B41-4C42-A372-4D27B3428976}" srcOrd="0" destOrd="0" presId="urn:microsoft.com/office/officeart/2005/8/layout/radial3"/>
    <dgm:cxn modelId="{B30EE2FB-AEF0-4D06-A6FB-3948454A2553}" type="presParOf" srcId="{9464B9E7-7AD5-404E-A0DD-E10D7C551632}" destId="{65891357-94BC-4BB4-ABF4-410CBEC596D8}" srcOrd="0" destOrd="0" presId="urn:microsoft.com/office/officeart/2005/8/layout/radial3"/>
    <dgm:cxn modelId="{850DBDEF-8F0E-4C70-9443-0EDBDAEE361B}" type="presParOf" srcId="{65891357-94BC-4BB4-ABF4-410CBEC596D8}" destId="{67E70DE1-6EE9-489E-8451-95A4DEF6EFD0}" srcOrd="0" destOrd="0" presId="urn:microsoft.com/office/officeart/2005/8/layout/radial3"/>
    <dgm:cxn modelId="{517496B1-815B-4333-AE2E-81BEF69ECE66}" type="presParOf" srcId="{65891357-94BC-4BB4-ABF4-410CBEC596D8}" destId="{8364FF6F-B07F-45EA-A8F3-A575A425F53B}" srcOrd="1" destOrd="0" presId="urn:microsoft.com/office/officeart/2005/8/layout/radial3"/>
    <dgm:cxn modelId="{A524971A-4F41-4975-9087-3B56A980CEBD}" type="presParOf" srcId="{65891357-94BC-4BB4-ABF4-410CBEC596D8}" destId="{CE38D3D9-7B41-4C42-A372-4D27B3428976}" srcOrd="2" destOrd="0" presId="urn:microsoft.com/office/officeart/2005/8/layout/radial3"/>
    <dgm:cxn modelId="{613F7E68-1269-4E88-B717-DBBCD3786AE1}" type="presParOf" srcId="{65891357-94BC-4BB4-ABF4-410CBEC596D8}" destId="{A291EC10-FE2A-47F9-90BE-58CC35B56F6E}" srcOrd="3" destOrd="0" presId="urn:microsoft.com/office/officeart/2005/8/layout/radial3"/>
    <dgm:cxn modelId="{C2AD81C8-1281-4A7A-A097-96824410EFE6}" type="presParOf" srcId="{65891357-94BC-4BB4-ABF4-410CBEC596D8}" destId="{80F996B3-0398-4E51-A85E-74835D4EB42B}" srcOrd="4" destOrd="0" presId="urn:microsoft.com/office/officeart/2005/8/layout/radial3"/>
    <dgm:cxn modelId="{125D1669-4D55-41DD-851C-11ED1B79725A}" type="presParOf" srcId="{65891357-94BC-4BB4-ABF4-410CBEC596D8}" destId="{6180BF78-3979-445F-996D-7F55CF4547A0}" srcOrd="5" destOrd="0" presId="urn:microsoft.com/office/officeart/2005/8/layout/radial3"/>
    <dgm:cxn modelId="{25A0F51E-564A-47B8-93B0-B53F58822E89}" type="presParOf" srcId="{65891357-94BC-4BB4-ABF4-410CBEC596D8}" destId="{E422BF08-3D47-4176-8715-33042442F98E}" srcOrd="6" destOrd="0" presId="urn:microsoft.com/office/officeart/2005/8/layout/radial3"/>
    <dgm:cxn modelId="{7570A0E7-E0F8-4810-AD4D-7335FDE88476}" type="presParOf" srcId="{65891357-94BC-4BB4-ABF4-410CBEC596D8}" destId="{F21E1F09-41F9-4F6C-BE5E-0FEC0AD1D3B2}" srcOrd="7" destOrd="0" presId="urn:microsoft.com/office/officeart/2005/8/layout/radial3"/>
    <dgm:cxn modelId="{DB670E93-F654-46A8-A635-27653A8A168E}" type="presParOf" srcId="{65891357-94BC-4BB4-ABF4-410CBEC596D8}" destId="{D821C94B-9839-4E19-9599-AA926B73E891}" srcOrd="8"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54073-4EF2-483B-8BE0-0C065FC8E26D}"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ZA"/>
        </a:p>
      </dgm:t>
    </dgm:pt>
    <dgm:pt modelId="{7D64F76A-3627-4D50-A0A4-26F41CF34042}">
      <dgm:prSet phldrT="[Text]"/>
      <dgm:spPr/>
      <dgm:t>
        <a:bodyPr/>
        <a:lstStyle/>
        <a:p>
          <a:r>
            <a:rPr lang="en-ZA" dirty="0">
              <a:latin typeface="Montserrat" panose="00000500000000000000" pitchFamily="2" charset="0"/>
            </a:rPr>
            <a:t>SOCIAL POLICY </a:t>
          </a:r>
        </a:p>
      </dgm:t>
    </dgm:pt>
    <dgm:pt modelId="{3B609A62-EE78-4ED7-A476-D5B2EE5C33B2}" type="parTrans" cxnId="{183871BC-3D6C-4255-B3C1-387B7E37C02F}">
      <dgm:prSet/>
      <dgm:spPr/>
      <dgm:t>
        <a:bodyPr/>
        <a:lstStyle/>
        <a:p>
          <a:endParaRPr lang="en-ZA"/>
        </a:p>
      </dgm:t>
    </dgm:pt>
    <dgm:pt modelId="{A5DEFF6C-CE78-49D9-8248-8ECE79E9881B}" type="sibTrans" cxnId="{183871BC-3D6C-4255-B3C1-387B7E37C02F}">
      <dgm:prSet/>
      <dgm:spPr/>
      <dgm:t>
        <a:bodyPr/>
        <a:lstStyle/>
        <a:p>
          <a:endParaRPr lang="en-ZA"/>
        </a:p>
      </dgm:t>
    </dgm:pt>
    <dgm:pt modelId="{61F26521-35B9-4688-AC70-6101DBE254D2}">
      <dgm:prSet phldrT="[Text]" custT="1"/>
      <dgm:spPr/>
      <dgm:t>
        <a:bodyPr/>
        <a:lstStyle/>
        <a:p>
          <a:r>
            <a:rPr lang="en-ZA" sz="2400" dirty="0">
              <a:latin typeface="Montserrat" panose="00000500000000000000" pitchFamily="2" charset="0"/>
            </a:rPr>
            <a:t>Public &amp; SP </a:t>
          </a:r>
        </a:p>
      </dgm:t>
    </dgm:pt>
    <dgm:pt modelId="{E70CB0EC-343E-4D11-9358-BD08C7E5176E}" type="parTrans" cxnId="{8836CB38-A220-4F57-93B9-380E72E63A8B}">
      <dgm:prSet/>
      <dgm:spPr/>
      <dgm:t>
        <a:bodyPr/>
        <a:lstStyle/>
        <a:p>
          <a:endParaRPr lang="en-ZA"/>
        </a:p>
      </dgm:t>
    </dgm:pt>
    <dgm:pt modelId="{CFDF4C97-34A1-4BCB-B4C0-47629C858548}" type="sibTrans" cxnId="{8836CB38-A220-4F57-93B9-380E72E63A8B}">
      <dgm:prSet/>
      <dgm:spPr/>
      <dgm:t>
        <a:bodyPr/>
        <a:lstStyle/>
        <a:p>
          <a:endParaRPr lang="en-ZA"/>
        </a:p>
      </dgm:t>
    </dgm:pt>
    <dgm:pt modelId="{7CC87C96-2DFD-44F1-876F-AC1FAB2E077D}">
      <dgm:prSet phldrT="[Text]" custT="1"/>
      <dgm:spPr/>
      <dgm:t>
        <a:bodyPr/>
        <a:lstStyle/>
        <a:p>
          <a:r>
            <a:rPr lang="en-ZA" sz="2400" dirty="0">
              <a:latin typeface="Montserrat" panose="00000500000000000000" pitchFamily="2" charset="0"/>
            </a:rPr>
            <a:t>Political economy  </a:t>
          </a:r>
        </a:p>
      </dgm:t>
    </dgm:pt>
    <dgm:pt modelId="{536B816D-5036-406D-B218-4C677B1F4F61}" type="parTrans" cxnId="{803462D3-13A2-4341-833F-C56AB0C0391E}">
      <dgm:prSet/>
      <dgm:spPr/>
      <dgm:t>
        <a:bodyPr/>
        <a:lstStyle/>
        <a:p>
          <a:endParaRPr lang="en-ZA"/>
        </a:p>
      </dgm:t>
    </dgm:pt>
    <dgm:pt modelId="{F50EC3BC-BB0D-436D-898A-646EC3C51595}" type="sibTrans" cxnId="{803462D3-13A2-4341-833F-C56AB0C0391E}">
      <dgm:prSet/>
      <dgm:spPr/>
      <dgm:t>
        <a:bodyPr/>
        <a:lstStyle/>
        <a:p>
          <a:endParaRPr lang="en-ZA"/>
        </a:p>
      </dgm:t>
    </dgm:pt>
    <dgm:pt modelId="{A9F8C1EE-24E6-45D3-A612-7AE6ADD9FCE2}">
      <dgm:prSet phldrT="[Text]" custT="1"/>
      <dgm:spPr/>
      <dgm:t>
        <a:bodyPr/>
        <a:lstStyle/>
        <a:p>
          <a:r>
            <a:rPr lang="en-ZA" sz="2400" dirty="0">
              <a:latin typeface="Montserrat" panose="00000500000000000000" pitchFamily="2" charset="0"/>
            </a:rPr>
            <a:t>SP in a climate emergency </a:t>
          </a:r>
        </a:p>
      </dgm:t>
    </dgm:pt>
    <dgm:pt modelId="{04AEF0C4-D140-43DB-B885-D32220EFEEDE}" type="parTrans" cxnId="{C3F0DB7B-E755-4000-820B-852A046636EF}">
      <dgm:prSet/>
      <dgm:spPr/>
      <dgm:t>
        <a:bodyPr/>
        <a:lstStyle/>
        <a:p>
          <a:endParaRPr lang="en-ZA"/>
        </a:p>
      </dgm:t>
    </dgm:pt>
    <dgm:pt modelId="{E806FB6C-3944-4A59-ADDC-233D5C489959}" type="sibTrans" cxnId="{C3F0DB7B-E755-4000-820B-852A046636EF}">
      <dgm:prSet/>
      <dgm:spPr/>
      <dgm:t>
        <a:bodyPr/>
        <a:lstStyle/>
        <a:p>
          <a:endParaRPr lang="en-ZA"/>
        </a:p>
      </dgm:t>
    </dgm:pt>
    <dgm:pt modelId="{81950118-1DD2-4927-B553-0795A246AA7B}">
      <dgm:prSet phldrT="[Text]" custT="1"/>
      <dgm:spPr/>
      <dgm:t>
        <a:bodyPr/>
        <a:lstStyle/>
        <a:p>
          <a:r>
            <a:rPr lang="en-ZA" sz="2400" dirty="0">
              <a:latin typeface="Montserrat" panose="00000500000000000000" pitchFamily="2" charset="0"/>
            </a:rPr>
            <a:t>Climate policy Frameworks </a:t>
          </a:r>
        </a:p>
      </dgm:t>
    </dgm:pt>
    <dgm:pt modelId="{AAA7D652-1B4C-4915-8FDE-1132D47AC0AD}" type="parTrans" cxnId="{B11B4BBE-CF49-4E61-9E7B-14C8CB4CCCBB}">
      <dgm:prSet/>
      <dgm:spPr/>
      <dgm:t>
        <a:bodyPr/>
        <a:lstStyle/>
        <a:p>
          <a:endParaRPr lang="en-ZA"/>
        </a:p>
      </dgm:t>
    </dgm:pt>
    <dgm:pt modelId="{8FB4F3AD-BB37-461B-9CD1-A68D283391C3}" type="sibTrans" cxnId="{B11B4BBE-CF49-4E61-9E7B-14C8CB4CCCBB}">
      <dgm:prSet/>
      <dgm:spPr/>
      <dgm:t>
        <a:bodyPr/>
        <a:lstStyle/>
        <a:p>
          <a:endParaRPr lang="en-ZA"/>
        </a:p>
      </dgm:t>
    </dgm:pt>
    <dgm:pt modelId="{3DDCBBB4-226C-4713-8BF3-8E00355C54A7}">
      <dgm:prSet phldrT="[Text]" custT="1"/>
      <dgm:spPr/>
      <dgm:t>
        <a:bodyPr/>
        <a:lstStyle/>
        <a:p>
          <a:r>
            <a:rPr lang="en-ZA" sz="2400" dirty="0">
              <a:latin typeface="Montserrat" panose="00000500000000000000" pitchFamily="2" charset="0"/>
            </a:rPr>
            <a:t>Sustainable welfare </a:t>
          </a:r>
        </a:p>
      </dgm:t>
    </dgm:pt>
    <dgm:pt modelId="{443CB6AC-E15D-4358-B588-2DACAA7D2621}" type="parTrans" cxnId="{37C5030C-3F15-4A5C-AA1C-E5A424DE06D4}">
      <dgm:prSet/>
      <dgm:spPr/>
      <dgm:t>
        <a:bodyPr/>
        <a:lstStyle/>
        <a:p>
          <a:endParaRPr lang="en-ZA"/>
        </a:p>
      </dgm:t>
    </dgm:pt>
    <dgm:pt modelId="{84849505-902E-4D93-906C-8B3079E58094}" type="sibTrans" cxnId="{37C5030C-3F15-4A5C-AA1C-E5A424DE06D4}">
      <dgm:prSet/>
      <dgm:spPr/>
      <dgm:t>
        <a:bodyPr/>
        <a:lstStyle/>
        <a:p>
          <a:endParaRPr lang="en-ZA"/>
        </a:p>
      </dgm:t>
    </dgm:pt>
    <dgm:pt modelId="{A62163C6-F532-48C5-86E3-4B66BAE11691}">
      <dgm:prSet phldrT="[Text]" custT="1"/>
      <dgm:spPr/>
      <dgm:t>
        <a:bodyPr/>
        <a:lstStyle/>
        <a:p>
          <a:r>
            <a:rPr lang="en-ZA" sz="2400" dirty="0">
              <a:latin typeface="Montserrat" panose="00000500000000000000" pitchFamily="2" charset="0"/>
            </a:rPr>
            <a:t>Policy </a:t>
          </a:r>
          <a:r>
            <a:rPr lang="en-ZA" sz="2400" dirty="0" err="1">
              <a:latin typeface="Montserrat" panose="00000500000000000000" pitchFamily="2" charset="0"/>
            </a:rPr>
            <a:t>implemen-tation</a:t>
          </a:r>
          <a:r>
            <a:rPr lang="en-ZA" sz="2400" dirty="0">
              <a:latin typeface="Montserrat" panose="00000500000000000000" pitchFamily="2" charset="0"/>
            </a:rPr>
            <a:t> </a:t>
          </a:r>
        </a:p>
      </dgm:t>
    </dgm:pt>
    <dgm:pt modelId="{9E0E8B8A-55DD-41D6-8446-D651D155F86A}" type="parTrans" cxnId="{A943ED6E-5192-4F36-9F43-C10053FA8D24}">
      <dgm:prSet/>
      <dgm:spPr/>
      <dgm:t>
        <a:bodyPr/>
        <a:lstStyle/>
        <a:p>
          <a:endParaRPr lang="en-ZA"/>
        </a:p>
      </dgm:t>
    </dgm:pt>
    <dgm:pt modelId="{B08D9498-212A-4423-BE8E-536D2C5C69A4}" type="sibTrans" cxnId="{A943ED6E-5192-4F36-9F43-C10053FA8D24}">
      <dgm:prSet/>
      <dgm:spPr/>
      <dgm:t>
        <a:bodyPr/>
        <a:lstStyle/>
        <a:p>
          <a:endParaRPr lang="en-ZA"/>
        </a:p>
      </dgm:t>
    </dgm:pt>
    <dgm:pt modelId="{EB281133-BAB7-43B0-B6B7-878F57C8F97B}">
      <dgm:prSet phldrT="[Text]" custT="1"/>
      <dgm:spPr/>
      <dgm:t>
        <a:bodyPr/>
        <a:lstStyle/>
        <a:p>
          <a:r>
            <a:rPr lang="en-ZA" sz="2400" dirty="0">
              <a:latin typeface="Montserrat" panose="00000500000000000000" pitchFamily="2" charset="0"/>
            </a:rPr>
            <a:t>Policy analysis &amp; Evaluation </a:t>
          </a:r>
        </a:p>
      </dgm:t>
    </dgm:pt>
    <dgm:pt modelId="{537E89D0-859E-4DA1-B1C5-218E1B349457}" type="parTrans" cxnId="{49234F47-34C3-47F4-9C35-45FF013A48B5}">
      <dgm:prSet/>
      <dgm:spPr/>
      <dgm:t>
        <a:bodyPr/>
        <a:lstStyle/>
        <a:p>
          <a:endParaRPr lang="en-ZA"/>
        </a:p>
      </dgm:t>
    </dgm:pt>
    <dgm:pt modelId="{5F08B920-0B52-4966-AC8A-49131CF722A6}" type="sibTrans" cxnId="{49234F47-34C3-47F4-9C35-45FF013A48B5}">
      <dgm:prSet/>
      <dgm:spPr/>
      <dgm:t>
        <a:bodyPr/>
        <a:lstStyle/>
        <a:p>
          <a:endParaRPr lang="en-ZA"/>
        </a:p>
      </dgm:t>
    </dgm:pt>
    <dgm:pt modelId="{9464B9E7-7AD5-404E-A0DD-E10D7C551632}" type="pres">
      <dgm:prSet presAssocID="{8CF54073-4EF2-483B-8BE0-0C065FC8E26D}" presName="composite" presStyleCnt="0">
        <dgm:presLayoutVars>
          <dgm:chMax val="1"/>
          <dgm:dir/>
          <dgm:resizeHandles val="exact"/>
        </dgm:presLayoutVars>
      </dgm:prSet>
      <dgm:spPr/>
    </dgm:pt>
    <dgm:pt modelId="{65891357-94BC-4BB4-ABF4-410CBEC596D8}" type="pres">
      <dgm:prSet presAssocID="{8CF54073-4EF2-483B-8BE0-0C065FC8E26D}" presName="radial" presStyleCnt="0">
        <dgm:presLayoutVars>
          <dgm:animLvl val="ctr"/>
        </dgm:presLayoutVars>
      </dgm:prSet>
      <dgm:spPr/>
    </dgm:pt>
    <dgm:pt modelId="{67E70DE1-6EE9-489E-8451-95A4DEF6EFD0}" type="pres">
      <dgm:prSet presAssocID="{7D64F76A-3627-4D50-A0A4-26F41CF34042}" presName="centerShape" presStyleLbl="vennNode1" presStyleIdx="0" presStyleCnt="8"/>
      <dgm:spPr/>
    </dgm:pt>
    <dgm:pt modelId="{8364FF6F-B07F-45EA-A8F3-A575A425F53B}" type="pres">
      <dgm:prSet presAssocID="{61F26521-35B9-4688-AC70-6101DBE254D2}" presName="node" presStyleLbl="vennNode1" presStyleIdx="1" presStyleCnt="8" custScaleX="112596" custScaleY="112596">
        <dgm:presLayoutVars>
          <dgm:bulletEnabled val="1"/>
        </dgm:presLayoutVars>
      </dgm:prSet>
      <dgm:spPr/>
    </dgm:pt>
    <dgm:pt modelId="{691ED4FB-150F-4A7F-811E-C42D07806651}" type="pres">
      <dgm:prSet presAssocID="{7CC87C96-2DFD-44F1-876F-AC1FAB2E077D}" presName="node" presStyleLbl="vennNode1" presStyleIdx="2" presStyleCnt="8" custScaleX="112596" custScaleY="112596" custRadScaleRad="100989" custRadScaleInc="-1282">
        <dgm:presLayoutVars>
          <dgm:bulletEnabled val="1"/>
        </dgm:presLayoutVars>
      </dgm:prSet>
      <dgm:spPr/>
    </dgm:pt>
    <dgm:pt modelId="{2B8486F0-96C4-430E-9917-5720CFA2CB6D}" type="pres">
      <dgm:prSet presAssocID="{A9F8C1EE-24E6-45D3-A612-7AE6ADD9FCE2}" presName="node" presStyleLbl="vennNode1" presStyleIdx="3" presStyleCnt="8" custScaleX="125579" custScaleY="115415" custRadScaleRad="97686" custRadScaleInc="-4705">
        <dgm:presLayoutVars>
          <dgm:bulletEnabled val="1"/>
        </dgm:presLayoutVars>
      </dgm:prSet>
      <dgm:spPr/>
    </dgm:pt>
    <dgm:pt modelId="{D429B4D7-C78C-4273-B6E6-38E4E7485F8D}" type="pres">
      <dgm:prSet presAssocID="{81950118-1DD2-4927-B553-0795A246AA7B}" presName="node" presStyleLbl="vennNode1" presStyleIdx="4" presStyleCnt="8" custScaleX="127002" custScaleY="112596" custRadScaleRad="99927" custRadScaleInc="-8379">
        <dgm:presLayoutVars>
          <dgm:bulletEnabled val="1"/>
        </dgm:presLayoutVars>
      </dgm:prSet>
      <dgm:spPr/>
    </dgm:pt>
    <dgm:pt modelId="{E684EBF1-E988-4517-9300-A7DA5E9AE9F5}" type="pres">
      <dgm:prSet presAssocID="{3DDCBBB4-226C-4713-8BF3-8E00355C54A7}" presName="node" presStyleLbl="vennNode1" presStyleIdx="5" presStyleCnt="8" custScaleX="127002" custScaleY="112596" custRadScaleRad="98395" custRadScaleInc="5302">
        <dgm:presLayoutVars>
          <dgm:bulletEnabled val="1"/>
        </dgm:presLayoutVars>
      </dgm:prSet>
      <dgm:spPr/>
    </dgm:pt>
    <dgm:pt modelId="{E67BE1E3-D512-4E20-9176-F56B06FF6114}" type="pres">
      <dgm:prSet presAssocID="{A62163C6-F532-48C5-86E3-4B66BAE11691}" presName="node" presStyleLbl="vennNode1" presStyleIdx="6" presStyleCnt="8" custScaleX="118018" custScaleY="113410" custRadScaleRad="99982" custRadScaleInc="4862">
        <dgm:presLayoutVars>
          <dgm:bulletEnabled val="1"/>
        </dgm:presLayoutVars>
      </dgm:prSet>
      <dgm:spPr/>
    </dgm:pt>
    <dgm:pt modelId="{0F5D493D-9FCA-4CF3-AEA3-16398528E4DA}" type="pres">
      <dgm:prSet presAssocID="{EB281133-BAB7-43B0-B6B7-878F57C8F97B}" presName="node" presStyleLbl="vennNode1" presStyleIdx="7" presStyleCnt="8" custScaleX="112596" custScaleY="112596" custRadScaleRad="103444" custRadScaleInc="2674">
        <dgm:presLayoutVars>
          <dgm:bulletEnabled val="1"/>
        </dgm:presLayoutVars>
      </dgm:prSet>
      <dgm:spPr/>
    </dgm:pt>
  </dgm:ptLst>
  <dgm:cxnLst>
    <dgm:cxn modelId="{AA23B802-8267-4B3A-8641-A36B068A0A8E}" type="presOf" srcId="{A62163C6-F532-48C5-86E3-4B66BAE11691}" destId="{E67BE1E3-D512-4E20-9176-F56B06FF6114}" srcOrd="0" destOrd="0" presId="urn:microsoft.com/office/officeart/2005/8/layout/radial3"/>
    <dgm:cxn modelId="{48914508-745D-4E87-95A2-90ECA1198B7F}" type="presOf" srcId="{3DDCBBB4-226C-4713-8BF3-8E00355C54A7}" destId="{E684EBF1-E988-4517-9300-A7DA5E9AE9F5}" srcOrd="0" destOrd="0" presId="urn:microsoft.com/office/officeart/2005/8/layout/radial3"/>
    <dgm:cxn modelId="{2C9A7809-1DAC-4B41-A859-D69F0060C339}" type="presOf" srcId="{EB281133-BAB7-43B0-B6B7-878F57C8F97B}" destId="{0F5D493D-9FCA-4CF3-AEA3-16398528E4DA}" srcOrd="0" destOrd="0" presId="urn:microsoft.com/office/officeart/2005/8/layout/radial3"/>
    <dgm:cxn modelId="{37C5030C-3F15-4A5C-AA1C-E5A424DE06D4}" srcId="{7D64F76A-3627-4D50-A0A4-26F41CF34042}" destId="{3DDCBBB4-226C-4713-8BF3-8E00355C54A7}" srcOrd="4" destOrd="0" parTransId="{443CB6AC-E15D-4358-B588-2DACAA7D2621}" sibTransId="{84849505-902E-4D93-906C-8B3079E58094}"/>
    <dgm:cxn modelId="{E533C019-3342-44A2-B295-4037BAFD43C0}" type="presOf" srcId="{81950118-1DD2-4927-B553-0795A246AA7B}" destId="{D429B4D7-C78C-4273-B6E6-38E4E7485F8D}" srcOrd="0" destOrd="0" presId="urn:microsoft.com/office/officeart/2005/8/layout/radial3"/>
    <dgm:cxn modelId="{8836CB38-A220-4F57-93B9-380E72E63A8B}" srcId="{7D64F76A-3627-4D50-A0A4-26F41CF34042}" destId="{61F26521-35B9-4688-AC70-6101DBE254D2}" srcOrd="0" destOrd="0" parTransId="{E70CB0EC-343E-4D11-9358-BD08C7E5176E}" sibTransId="{CFDF4C97-34A1-4BCB-B4C0-47629C858548}"/>
    <dgm:cxn modelId="{49234F47-34C3-47F4-9C35-45FF013A48B5}" srcId="{7D64F76A-3627-4D50-A0A4-26F41CF34042}" destId="{EB281133-BAB7-43B0-B6B7-878F57C8F97B}" srcOrd="6" destOrd="0" parTransId="{537E89D0-859E-4DA1-B1C5-218E1B349457}" sibTransId="{5F08B920-0B52-4966-AC8A-49131CF722A6}"/>
    <dgm:cxn modelId="{A943ED6E-5192-4F36-9F43-C10053FA8D24}" srcId="{7D64F76A-3627-4D50-A0A4-26F41CF34042}" destId="{A62163C6-F532-48C5-86E3-4B66BAE11691}" srcOrd="5" destOrd="0" parTransId="{9E0E8B8A-55DD-41D6-8446-D651D155F86A}" sibTransId="{B08D9498-212A-4423-BE8E-536D2C5C69A4}"/>
    <dgm:cxn modelId="{7F21E171-121A-4A41-B190-03FC1B69F835}" type="presOf" srcId="{8CF54073-4EF2-483B-8BE0-0C065FC8E26D}" destId="{9464B9E7-7AD5-404E-A0DD-E10D7C551632}" srcOrd="0" destOrd="0" presId="urn:microsoft.com/office/officeart/2005/8/layout/radial3"/>
    <dgm:cxn modelId="{538FB356-B0E7-43E0-B5C4-B688D4B0F300}" type="presOf" srcId="{A9F8C1EE-24E6-45D3-A612-7AE6ADD9FCE2}" destId="{2B8486F0-96C4-430E-9917-5720CFA2CB6D}" srcOrd="0" destOrd="0" presId="urn:microsoft.com/office/officeart/2005/8/layout/radial3"/>
    <dgm:cxn modelId="{C3F0DB7B-E755-4000-820B-852A046636EF}" srcId="{7D64F76A-3627-4D50-A0A4-26F41CF34042}" destId="{A9F8C1EE-24E6-45D3-A612-7AE6ADD9FCE2}" srcOrd="2" destOrd="0" parTransId="{04AEF0C4-D140-43DB-B885-D32220EFEEDE}" sibTransId="{E806FB6C-3944-4A59-ADDC-233D5C489959}"/>
    <dgm:cxn modelId="{CAE33881-A298-46AC-9EEF-5398E3EF20A6}" type="presOf" srcId="{7CC87C96-2DFD-44F1-876F-AC1FAB2E077D}" destId="{691ED4FB-150F-4A7F-811E-C42D07806651}" srcOrd="0" destOrd="0" presId="urn:microsoft.com/office/officeart/2005/8/layout/radial3"/>
    <dgm:cxn modelId="{132C6685-B559-4945-9E5C-BBEFB31EC5B6}" type="presOf" srcId="{61F26521-35B9-4688-AC70-6101DBE254D2}" destId="{8364FF6F-B07F-45EA-A8F3-A575A425F53B}" srcOrd="0" destOrd="0" presId="urn:microsoft.com/office/officeart/2005/8/layout/radial3"/>
    <dgm:cxn modelId="{2875EDB5-3D72-428F-8EE7-C3FA349D4414}" type="presOf" srcId="{7D64F76A-3627-4D50-A0A4-26F41CF34042}" destId="{67E70DE1-6EE9-489E-8451-95A4DEF6EFD0}" srcOrd="0" destOrd="0" presId="urn:microsoft.com/office/officeart/2005/8/layout/radial3"/>
    <dgm:cxn modelId="{183871BC-3D6C-4255-B3C1-387B7E37C02F}" srcId="{8CF54073-4EF2-483B-8BE0-0C065FC8E26D}" destId="{7D64F76A-3627-4D50-A0A4-26F41CF34042}" srcOrd="0" destOrd="0" parTransId="{3B609A62-EE78-4ED7-A476-D5B2EE5C33B2}" sibTransId="{A5DEFF6C-CE78-49D9-8248-8ECE79E9881B}"/>
    <dgm:cxn modelId="{B11B4BBE-CF49-4E61-9E7B-14C8CB4CCCBB}" srcId="{7D64F76A-3627-4D50-A0A4-26F41CF34042}" destId="{81950118-1DD2-4927-B553-0795A246AA7B}" srcOrd="3" destOrd="0" parTransId="{AAA7D652-1B4C-4915-8FDE-1132D47AC0AD}" sibTransId="{8FB4F3AD-BB37-461B-9CD1-A68D283391C3}"/>
    <dgm:cxn modelId="{803462D3-13A2-4341-833F-C56AB0C0391E}" srcId="{7D64F76A-3627-4D50-A0A4-26F41CF34042}" destId="{7CC87C96-2DFD-44F1-876F-AC1FAB2E077D}" srcOrd="1" destOrd="0" parTransId="{536B816D-5036-406D-B218-4C677B1F4F61}" sibTransId="{F50EC3BC-BB0D-436D-898A-646EC3C51595}"/>
    <dgm:cxn modelId="{B30EE2FB-AEF0-4D06-A6FB-3948454A2553}" type="presParOf" srcId="{9464B9E7-7AD5-404E-A0DD-E10D7C551632}" destId="{65891357-94BC-4BB4-ABF4-410CBEC596D8}" srcOrd="0" destOrd="0" presId="urn:microsoft.com/office/officeart/2005/8/layout/radial3"/>
    <dgm:cxn modelId="{850DBDEF-8F0E-4C70-9443-0EDBDAEE361B}" type="presParOf" srcId="{65891357-94BC-4BB4-ABF4-410CBEC596D8}" destId="{67E70DE1-6EE9-489E-8451-95A4DEF6EFD0}" srcOrd="0" destOrd="0" presId="urn:microsoft.com/office/officeart/2005/8/layout/radial3"/>
    <dgm:cxn modelId="{517496B1-815B-4333-AE2E-81BEF69ECE66}" type="presParOf" srcId="{65891357-94BC-4BB4-ABF4-410CBEC596D8}" destId="{8364FF6F-B07F-45EA-A8F3-A575A425F53B}" srcOrd="1" destOrd="0" presId="urn:microsoft.com/office/officeart/2005/8/layout/radial3"/>
    <dgm:cxn modelId="{FCBA68A0-D388-49C8-8B9E-DCA8DF90CDE5}" type="presParOf" srcId="{65891357-94BC-4BB4-ABF4-410CBEC596D8}" destId="{691ED4FB-150F-4A7F-811E-C42D07806651}" srcOrd="2" destOrd="0" presId="urn:microsoft.com/office/officeart/2005/8/layout/radial3"/>
    <dgm:cxn modelId="{559E524E-B022-4BC3-9194-74398769C634}" type="presParOf" srcId="{65891357-94BC-4BB4-ABF4-410CBEC596D8}" destId="{2B8486F0-96C4-430E-9917-5720CFA2CB6D}" srcOrd="3" destOrd="0" presId="urn:microsoft.com/office/officeart/2005/8/layout/radial3"/>
    <dgm:cxn modelId="{F903D178-321E-4005-A6F8-A80ED23A152F}" type="presParOf" srcId="{65891357-94BC-4BB4-ABF4-410CBEC596D8}" destId="{D429B4D7-C78C-4273-B6E6-38E4E7485F8D}" srcOrd="4" destOrd="0" presId="urn:microsoft.com/office/officeart/2005/8/layout/radial3"/>
    <dgm:cxn modelId="{341D05F9-2CCF-4505-9C55-F009DC7DA928}" type="presParOf" srcId="{65891357-94BC-4BB4-ABF4-410CBEC596D8}" destId="{E684EBF1-E988-4517-9300-A7DA5E9AE9F5}" srcOrd="5" destOrd="0" presId="urn:microsoft.com/office/officeart/2005/8/layout/radial3"/>
    <dgm:cxn modelId="{DC88035B-72F1-42DF-81E6-F191C05B2F31}" type="presParOf" srcId="{65891357-94BC-4BB4-ABF4-410CBEC596D8}" destId="{E67BE1E3-D512-4E20-9176-F56B06FF6114}" srcOrd="6" destOrd="0" presId="urn:microsoft.com/office/officeart/2005/8/layout/radial3"/>
    <dgm:cxn modelId="{31AECB7C-23D7-4A6E-A26E-3FE9B0E063CF}" type="presParOf" srcId="{65891357-94BC-4BB4-ABF4-410CBEC596D8}" destId="{0F5D493D-9FCA-4CF3-AEA3-16398528E4DA}"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F54073-4EF2-483B-8BE0-0C065FC8E26D}"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ZA"/>
        </a:p>
      </dgm:t>
    </dgm:pt>
    <dgm:pt modelId="{7D64F76A-3627-4D50-A0A4-26F41CF34042}">
      <dgm:prSet phldrT="[Text]"/>
      <dgm:spPr/>
      <dgm:t>
        <a:bodyPr/>
        <a:lstStyle/>
        <a:p>
          <a:r>
            <a:rPr lang="en-ZA" dirty="0">
              <a:latin typeface="Montserrat" panose="00000500000000000000" pitchFamily="2" charset="0"/>
            </a:rPr>
            <a:t>MANAGEMENT</a:t>
          </a:r>
        </a:p>
      </dgm:t>
    </dgm:pt>
    <dgm:pt modelId="{3B609A62-EE78-4ED7-A476-D5B2EE5C33B2}" type="parTrans" cxnId="{183871BC-3D6C-4255-B3C1-387B7E37C02F}">
      <dgm:prSet/>
      <dgm:spPr/>
      <dgm:t>
        <a:bodyPr/>
        <a:lstStyle/>
        <a:p>
          <a:endParaRPr lang="en-ZA"/>
        </a:p>
      </dgm:t>
    </dgm:pt>
    <dgm:pt modelId="{A5DEFF6C-CE78-49D9-8248-8ECE79E9881B}" type="sibTrans" cxnId="{183871BC-3D6C-4255-B3C1-387B7E37C02F}">
      <dgm:prSet/>
      <dgm:spPr/>
      <dgm:t>
        <a:bodyPr/>
        <a:lstStyle/>
        <a:p>
          <a:endParaRPr lang="en-ZA"/>
        </a:p>
      </dgm:t>
    </dgm:pt>
    <dgm:pt modelId="{61F26521-35B9-4688-AC70-6101DBE254D2}">
      <dgm:prSet phldrT="[Text]" custT="1"/>
      <dgm:spPr/>
      <dgm:t>
        <a:bodyPr/>
        <a:lstStyle/>
        <a:p>
          <a:r>
            <a:rPr lang="en-ZA" sz="2400" dirty="0">
              <a:latin typeface="Montserrat" panose="00000500000000000000" pitchFamily="2" charset="0"/>
            </a:rPr>
            <a:t>Functions </a:t>
          </a:r>
        </a:p>
      </dgm:t>
    </dgm:pt>
    <dgm:pt modelId="{E70CB0EC-343E-4D11-9358-BD08C7E5176E}" type="parTrans" cxnId="{8836CB38-A220-4F57-93B9-380E72E63A8B}">
      <dgm:prSet/>
      <dgm:spPr/>
      <dgm:t>
        <a:bodyPr/>
        <a:lstStyle/>
        <a:p>
          <a:endParaRPr lang="en-ZA"/>
        </a:p>
      </dgm:t>
    </dgm:pt>
    <dgm:pt modelId="{CFDF4C97-34A1-4BCB-B4C0-47629C858548}" type="sibTrans" cxnId="{8836CB38-A220-4F57-93B9-380E72E63A8B}">
      <dgm:prSet/>
      <dgm:spPr/>
      <dgm:t>
        <a:bodyPr/>
        <a:lstStyle/>
        <a:p>
          <a:endParaRPr lang="en-ZA"/>
        </a:p>
      </dgm:t>
    </dgm:pt>
    <dgm:pt modelId="{4588FD19-EA3D-4534-BDD8-171015109170}">
      <dgm:prSet phldrT="[Text]" custT="1"/>
      <dgm:spPr/>
      <dgm:t>
        <a:bodyPr/>
        <a:lstStyle/>
        <a:p>
          <a:r>
            <a:rPr lang="en-ZA" sz="2400" dirty="0">
              <a:latin typeface="Montserrat" panose="00000500000000000000" pitchFamily="2" charset="0"/>
            </a:rPr>
            <a:t>Styles </a:t>
          </a:r>
        </a:p>
      </dgm:t>
    </dgm:pt>
    <dgm:pt modelId="{A3CF8E44-4D66-4816-A249-901AF8F12E91}" type="parTrans" cxnId="{55776E08-ED55-4E1E-9F04-D256D57CAC71}">
      <dgm:prSet/>
      <dgm:spPr/>
      <dgm:t>
        <a:bodyPr/>
        <a:lstStyle/>
        <a:p>
          <a:endParaRPr lang="en-ZA"/>
        </a:p>
      </dgm:t>
    </dgm:pt>
    <dgm:pt modelId="{ED12678D-B00B-4681-8E4D-7B74C5C6B247}" type="sibTrans" cxnId="{55776E08-ED55-4E1E-9F04-D256D57CAC71}">
      <dgm:prSet/>
      <dgm:spPr/>
      <dgm:t>
        <a:bodyPr/>
        <a:lstStyle/>
        <a:p>
          <a:endParaRPr lang="en-ZA"/>
        </a:p>
      </dgm:t>
    </dgm:pt>
    <dgm:pt modelId="{2E27E6E5-2C6F-49C1-82DD-06A75591CC99}">
      <dgm:prSet phldrT="[Text]" custT="1"/>
      <dgm:spPr/>
      <dgm:t>
        <a:bodyPr/>
        <a:lstStyle/>
        <a:p>
          <a:r>
            <a:rPr lang="en-ZA" sz="2400" dirty="0">
              <a:latin typeface="Montserrat" panose="00000500000000000000" pitchFamily="2" charset="0"/>
            </a:rPr>
            <a:t>Risk &amp; Change </a:t>
          </a:r>
        </a:p>
      </dgm:t>
    </dgm:pt>
    <dgm:pt modelId="{4AA73AEE-85F6-4BC2-AD25-44BACE3FFE92}" type="parTrans" cxnId="{2FE7FABD-DC97-4CAA-823E-A4B6EE4E48BC}">
      <dgm:prSet/>
      <dgm:spPr/>
      <dgm:t>
        <a:bodyPr/>
        <a:lstStyle/>
        <a:p>
          <a:endParaRPr lang="en-ZA"/>
        </a:p>
      </dgm:t>
    </dgm:pt>
    <dgm:pt modelId="{5CCF3F04-A168-479E-A8FA-CF85CC4FB1D4}" type="sibTrans" cxnId="{2FE7FABD-DC97-4CAA-823E-A4B6EE4E48BC}">
      <dgm:prSet/>
      <dgm:spPr/>
      <dgm:t>
        <a:bodyPr/>
        <a:lstStyle/>
        <a:p>
          <a:endParaRPr lang="en-ZA"/>
        </a:p>
      </dgm:t>
    </dgm:pt>
    <dgm:pt modelId="{69C694F3-20CC-49D3-9FE6-4FFFFA51A269}">
      <dgm:prSet phldrT="[Text]" custT="1"/>
      <dgm:spPr/>
      <dgm:t>
        <a:bodyPr/>
        <a:lstStyle/>
        <a:p>
          <a:r>
            <a:rPr lang="en-ZA" sz="2400" dirty="0">
              <a:latin typeface="Montserrat" panose="00000500000000000000" pitchFamily="2" charset="0"/>
            </a:rPr>
            <a:t>Disaster </a:t>
          </a:r>
        </a:p>
      </dgm:t>
    </dgm:pt>
    <dgm:pt modelId="{E53052EC-CE08-45A3-8A6A-C5C45FE5521D}" type="parTrans" cxnId="{471E727D-2CB0-414E-9431-529A2BEE34D1}">
      <dgm:prSet/>
      <dgm:spPr/>
      <dgm:t>
        <a:bodyPr/>
        <a:lstStyle/>
        <a:p>
          <a:endParaRPr lang="en-ZA"/>
        </a:p>
      </dgm:t>
    </dgm:pt>
    <dgm:pt modelId="{6D29CA84-8115-4A9B-96B0-A1CFB0DE7065}" type="sibTrans" cxnId="{471E727D-2CB0-414E-9431-529A2BEE34D1}">
      <dgm:prSet/>
      <dgm:spPr/>
      <dgm:t>
        <a:bodyPr/>
        <a:lstStyle/>
        <a:p>
          <a:endParaRPr lang="en-ZA"/>
        </a:p>
      </dgm:t>
    </dgm:pt>
    <dgm:pt modelId="{37FAEDEC-649E-4BEB-BD32-69EE4EE50D6B}">
      <dgm:prSet phldrT="[Text]" custT="1"/>
      <dgm:spPr/>
      <dgm:t>
        <a:bodyPr/>
        <a:lstStyle/>
        <a:p>
          <a:r>
            <a:rPr lang="en-ZA" sz="2000" dirty="0">
              <a:latin typeface="Montserrat" panose="00000500000000000000" pitchFamily="2" charset="0"/>
            </a:rPr>
            <a:t>Humanitarian logistics </a:t>
          </a:r>
        </a:p>
      </dgm:t>
    </dgm:pt>
    <dgm:pt modelId="{458C1A67-B497-4032-9350-334399B28DDC}" type="parTrans" cxnId="{1A0E242E-8F21-441B-8D87-6F54955958C9}">
      <dgm:prSet/>
      <dgm:spPr/>
      <dgm:t>
        <a:bodyPr/>
        <a:lstStyle/>
        <a:p>
          <a:endParaRPr lang="en-ZA"/>
        </a:p>
      </dgm:t>
    </dgm:pt>
    <dgm:pt modelId="{81F65455-1191-4FED-B846-0180C3086614}" type="sibTrans" cxnId="{1A0E242E-8F21-441B-8D87-6F54955958C9}">
      <dgm:prSet/>
      <dgm:spPr/>
      <dgm:t>
        <a:bodyPr/>
        <a:lstStyle/>
        <a:p>
          <a:endParaRPr lang="en-ZA"/>
        </a:p>
      </dgm:t>
    </dgm:pt>
    <dgm:pt modelId="{5F38FF55-79F4-4926-921E-A96177C3EC21}">
      <dgm:prSet phldrT="[Text]" custT="1"/>
      <dgm:spPr/>
      <dgm:t>
        <a:bodyPr/>
        <a:lstStyle/>
        <a:p>
          <a:r>
            <a:rPr lang="en-ZA" sz="2400" dirty="0">
              <a:latin typeface="Montserrat" panose="00000500000000000000" pitchFamily="2" charset="0"/>
            </a:rPr>
            <a:t>Role of SW in DM</a:t>
          </a:r>
        </a:p>
      </dgm:t>
    </dgm:pt>
    <dgm:pt modelId="{4FCAA825-8AAD-404A-A1F9-6310FB8E7356}" type="parTrans" cxnId="{5FE34B16-AF0F-45DF-BE05-9AE1B5DB7B2A}">
      <dgm:prSet/>
      <dgm:spPr/>
      <dgm:t>
        <a:bodyPr/>
        <a:lstStyle/>
        <a:p>
          <a:endParaRPr lang="en-ZA"/>
        </a:p>
      </dgm:t>
    </dgm:pt>
    <dgm:pt modelId="{5236031F-3BFB-4AEB-BE3A-11A380706D2E}" type="sibTrans" cxnId="{5FE34B16-AF0F-45DF-BE05-9AE1B5DB7B2A}">
      <dgm:prSet/>
      <dgm:spPr/>
      <dgm:t>
        <a:bodyPr/>
        <a:lstStyle/>
        <a:p>
          <a:endParaRPr lang="en-ZA"/>
        </a:p>
      </dgm:t>
    </dgm:pt>
    <dgm:pt modelId="{AFC0A989-3978-47EC-92AE-BCA8867C0335}">
      <dgm:prSet phldrT="[Text]" custT="1"/>
      <dgm:spPr/>
      <dgm:t>
        <a:bodyPr/>
        <a:lstStyle/>
        <a:p>
          <a:r>
            <a:rPr lang="en-ZA" sz="2400" dirty="0">
              <a:latin typeface="Montserrat" panose="00000500000000000000" pitchFamily="2" charset="0"/>
            </a:rPr>
            <a:t>Sendai F/Work case discussion</a:t>
          </a:r>
        </a:p>
      </dgm:t>
    </dgm:pt>
    <dgm:pt modelId="{76ED9AAB-6DF6-412B-9143-4FF17377D3DF}" type="parTrans" cxnId="{92D20D62-8BFB-4532-A100-6A151FDC6F92}">
      <dgm:prSet/>
      <dgm:spPr/>
      <dgm:t>
        <a:bodyPr/>
        <a:lstStyle/>
        <a:p>
          <a:endParaRPr lang="en-ZA"/>
        </a:p>
      </dgm:t>
    </dgm:pt>
    <dgm:pt modelId="{3882434D-869B-45B2-B04A-DD6AC20BAF6E}" type="sibTrans" cxnId="{92D20D62-8BFB-4532-A100-6A151FDC6F92}">
      <dgm:prSet/>
      <dgm:spPr/>
      <dgm:t>
        <a:bodyPr/>
        <a:lstStyle/>
        <a:p>
          <a:endParaRPr lang="en-ZA"/>
        </a:p>
      </dgm:t>
    </dgm:pt>
    <dgm:pt modelId="{9464B9E7-7AD5-404E-A0DD-E10D7C551632}" type="pres">
      <dgm:prSet presAssocID="{8CF54073-4EF2-483B-8BE0-0C065FC8E26D}" presName="composite" presStyleCnt="0">
        <dgm:presLayoutVars>
          <dgm:chMax val="1"/>
          <dgm:dir/>
          <dgm:resizeHandles val="exact"/>
        </dgm:presLayoutVars>
      </dgm:prSet>
      <dgm:spPr/>
    </dgm:pt>
    <dgm:pt modelId="{65891357-94BC-4BB4-ABF4-410CBEC596D8}" type="pres">
      <dgm:prSet presAssocID="{8CF54073-4EF2-483B-8BE0-0C065FC8E26D}" presName="radial" presStyleCnt="0">
        <dgm:presLayoutVars>
          <dgm:animLvl val="ctr"/>
        </dgm:presLayoutVars>
      </dgm:prSet>
      <dgm:spPr/>
    </dgm:pt>
    <dgm:pt modelId="{67E70DE1-6EE9-489E-8451-95A4DEF6EFD0}" type="pres">
      <dgm:prSet presAssocID="{7D64F76A-3627-4D50-A0A4-26F41CF34042}" presName="centerShape" presStyleLbl="vennNode1" presStyleIdx="0" presStyleCnt="8"/>
      <dgm:spPr/>
    </dgm:pt>
    <dgm:pt modelId="{8364FF6F-B07F-45EA-A8F3-A575A425F53B}" type="pres">
      <dgm:prSet presAssocID="{61F26521-35B9-4688-AC70-6101DBE254D2}" presName="node" presStyleLbl="vennNode1" presStyleIdx="1" presStyleCnt="8" custScaleX="116519" custScaleY="116519">
        <dgm:presLayoutVars>
          <dgm:bulletEnabled val="1"/>
        </dgm:presLayoutVars>
      </dgm:prSet>
      <dgm:spPr/>
    </dgm:pt>
    <dgm:pt modelId="{1D966CEB-B25F-4536-AA57-7DC45C83839C}" type="pres">
      <dgm:prSet presAssocID="{4588FD19-EA3D-4534-BDD8-171015109170}" presName="node" presStyleLbl="vennNode1" presStyleIdx="2" presStyleCnt="8" custScaleX="116519" custScaleY="116519">
        <dgm:presLayoutVars>
          <dgm:bulletEnabled val="1"/>
        </dgm:presLayoutVars>
      </dgm:prSet>
      <dgm:spPr/>
    </dgm:pt>
    <dgm:pt modelId="{62E0D50B-06B7-40AF-A965-E6FB728BD01F}" type="pres">
      <dgm:prSet presAssocID="{2E27E6E5-2C6F-49C1-82DD-06A75591CC99}" presName="node" presStyleLbl="vennNode1" presStyleIdx="3" presStyleCnt="8" custScaleX="116519" custScaleY="116519">
        <dgm:presLayoutVars>
          <dgm:bulletEnabled val="1"/>
        </dgm:presLayoutVars>
      </dgm:prSet>
      <dgm:spPr/>
    </dgm:pt>
    <dgm:pt modelId="{7A4D53CE-75F0-4F7B-9AB6-E6AC9D82E370}" type="pres">
      <dgm:prSet presAssocID="{69C694F3-20CC-49D3-9FE6-4FFFFA51A269}" presName="node" presStyleLbl="vennNode1" presStyleIdx="4" presStyleCnt="8" custScaleX="116519" custScaleY="116519">
        <dgm:presLayoutVars>
          <dgm:bulletEnabled val="1"/>
        </dgm:presLayoutVars>
      </dgm:prSet>
      <dgm:spPr/>
    </dgm:pt>
    <dgm:pt modelId="{836312F7-45FB-4689-AD13-CF36D1148EC4}" type="pres">
      <dgm:prSet presAssocID="{AFC0A989-3978-47EC-92AE-BCA8867C0335}" presName="node" presStyleLbl="vennNode1" presStyleIdx="5" presStyleCnt="8" custScaleX="118021" custScaleY="118021">
        <dgm:presLayoutVars>
          <dgm:bulletEnabled val="1"/>
        </dgm:presLayoutVars>
      </dgm:prSet>
      <dgm:spPr/>
    </dgm:pt>
    <dgm:pt modelId="{6B4D626C-8EB1-4717-96AB-364A88B8449B}" type="pres">
      <dgm:prSet presAssocID="{37FAEDEC-649E-4BEB-BD32-69EE4EE50D6B}" presName="node" presStyleLbl="vennNode1" presStyleIdx="6" presStyleCnt="8" custScaleX="134520" custScaleY="116519">
        <dgm:presLayoutVars>
          <dgm:bulletEnabled val="1"/>
        </dgm:presLayoutVars>
      </dgm:prSet>
      <dgm:spPr/>
    </dgm:pt>
    <dgm:pt modelId="{009A73A7-C617-4D87-91F6-D31324863A8A}" type="pres">
      <dgm:prSet presAssocID="{5F38FF55-79F4-4926-921E-A96177C3EC21}" presName="node" presStyleLbl="vennNode1" presStyleIdx="7" presStyleCnt="8" custScaleX="116519" custScaleY="116519">
        <dgm:presLayoutVars>
          <dgm:bulletEnabled val="1"/>
        </dgm:presLayoutVars>
      </dgm:prSet>
      <dgm:spPr/>
    </dgm:pt>
  </dgm:ptLst>
  <dgm:cxnLst>
    <dgm:cxn modelId="{55776E08-ED55-4E1E-9F04-D256D57CAC71}" srcId="{7D64F76A-3627-4D50-A0A4-26F41CF34042}" destId="{4588FD19-EA3D-4534-BDD8-171015109170}" srcOrd="1" destOrd="0" parTransId="{A3CF8E44-4D66-4816-A249-901AF8F12E91}" sibTransId="{ED12678D-B00B-4681-8E4D-7B74C5C6B247}"/>
    <dgm:cxn modelId="{5FE34B16-AF0F-45DF-BE05-9AE1B5DB7B2A}" srcId="{7D64F76A-3627-4D50-A0A4-26F41CF34042}" destId="{5F38FF55-79F4-4926-921E-A96177C3EC21}" srcOrd="6" destOrd="0" parTransId="{4FCAA825-8AAD-404A-A1F9-6310FB8E7356}" sibTransId="{5236031F-3BFB-4AEB-BE3A-11A380706D2E}"/>
    <dgm:cxn modelId="{38D7ED20-D6DB-4596-B40A-9E7BFA1F81EA}" type="presOf" srcId="{2E27E6E5-2C6F-49C1-82DD-06A75591CC99}" destId="{62E0D50B-06B7-40AF-A965-E6FB728BD01F}" srcOrd="0" destOrd="0" presId="urn:microsoft.com/office/officeart/2005/8/layout/radial3"/>
    <dgm:cxn modelId="{1A0E242E-8F21-441B-8D87-6F54955958C9}" srcId="{7D64F76A-3627-4D50-A0A4-26F41CF34042}" destId="{37FAEDEC-649E-4BEB-BD32-69EE4EE50D6B}" srcOrd="5" destOrd="0" parTransId="{458C1A67-B497-4032-9350-334399B28DDC}" sibTransId="{81F65455-1191-4FED-B846-0180C3086614}"/>
    <dgm:cxn modelId="{8836CB38-A220-4F57-93B9-380E72E63A8B}" srcId="{7D64F76A-3627-4D50-A0A4-26F41CF34042}" destId="{61F26521-35B9-4688-AC70-6101DBE254D2}" srcOrd="0" destOrd="0" parTransId="{E70CB0EC-343E-4D11-9358-BD08C7E5176E}" sibTransId="{CFDF4C97-34A1-4BCB-B4C0-47629C858548}"/>
    <dgm:cxn modelId="{92D20D62-8BFB-4532-A100-6A151FDC6F92}" srcId="{7D64F76A-3627-4D50-A0A4-26F41CF34042}" destId="{AFC0A989-3978-47EC-92AE-BCA8867C0335}" srcOrd="4" destOrd="0" parTransId="{76ED9AAB-6DF6-412B-9143-4FF17377D3DF}" sibTransId="{3882434D-869B-45B2-B04A-DD6AC20BAF6E}"/>
    <dgm:cxn modelId="{9C98CC43-6BD9-41B5-86A2-51C3B05DBB16}" type="presOf" srcId="{AFC0A989-3978-47EC-92AE-BCA8867C0335}" destId="{836312F7-45FB-4689-AD13-CF36D1148EC4}" srcOrd="0" destOrd="0" presId="urn:microsoft.com/office/officeart/2005/8/layout/radial3"/>
    <dgm:cxn modelId="{7F21E171-121A-4A41-B190-03FC1B69F835}" type="presOf" srcId="{8CF54073-4EF2-483B-8BE0-0C065FC8E26D}" destId="{9464B9E7-7AD5-404E-A0DD-E10D7C551632}" srcOrd="0" destOrd="0" presId="urn:microsoft.com/office/officeart/2005/8/layout/radial3"/>
    <dgm:cxn modelId="{471E727D-2CB0-414E-9431-529A2BEE34D1}" srcId="{7D64F76A-3627-4D50-A0A4-26F41CF34042}" destId="{69C694F3-20CC-49D3-9FE6-4FFFFA51A269}" srcOrd="3" destOrd="0" parTransId="{E53052EC-CE08-45A3-8A6A-C5C45FE5521D}" sibTransId="{6D29CA84-8115-4A9B-96B0-A1CFB0DE7065}"/>
    <dgm:cxn modelId="{132C6685-B559-4945-9E5C-BBEFB31EC5B6}" type="presOf" srcId="{61F26521-35B9-4688-AC70-6101DBE254D2}" destId="{8364FF6F-B07F-45EA-A8F3-A575A425F53B}" srcOrd="0" destOrd="0" presId="urn:microsoft.com/office/officeart/2005/8/layout/radial3"/>
    <dgm:cxn modelId="{F54BB7A3-A5CB-4C49-B13B-ED56DE39C1DC}" type="presOf" srcId="{69C694F3-20CC-49D3-9FE6-4FFFFA51A269}" destId="{7A4D53CE-75F0-4F7B-9AB6-E6AC9D82E370}" srcOrd="0" destOrd="0" presId="urn:microsoft.com/office/officeart/2005/8/layout/radial3"/>
    <dgm:cxn modelId="{2875EDB5-3D72-428F-8EE7-C3FA349D4414}" type="presOf" srcId="{7D64F76A-3627-4D50-A0A4-26F41CF34042}" destId="{67E70DE1-6EE9-489E-8451-95A4DEF6EFD0}" srcOrd="0" destOrd="0" presId="urn:microsoft.com/office/officeart/2005/8/layout/radial3"/>
    <dgm:cxn modelId="{183871BC-3D6C-4255-B3C1-387B7E37C02F}" srcId="{8CF54073-4EF2-483B-8BE0-0C065FC8E26D}" destId="{7D64F76A-3627-4D50-A0A4-26F41CF34042}" srcOrd="0" destOrd="0" parTransId="{3B609A62-EE78-4ED7-A476-D5B2EE5C33B2}" sibTransId="{A5DEFF6C-CE78-49D9-8248-8ECE79E9881B}"/>
    <dgm:cxn modelId="{2FE7FABD-DC97-4CAA-823E-A4B6EE4E48BC}" srcId="{7D64F76A-3627-4D50-A0A4-26F41CF34042}" destId="{2E27E6E5-2C6F-49C1-82DD-06A75591CC99}" srcOrd="2" destOrd="0" parTransId="{4AA73AEE-85F6-4BC2-AD25-44BACE3FFE92}" sibTransId="{5CCF3F04-A168-479E-A8FA-CF85CC4FB1D4}"/>
    <dgm:cxn modelId="{1B9B7DC8-F5D8-4ABF-8378-9B97EA9DA506}" type="presOf" srcId="{4588FD19-EA3D-4534-BDD8-171015109170}" destId="{1D966CEB-B25F-4536-AA57-7DC45C83839C}" srcOrd="0" destOrd="0" presId="urn:microsoft.com/office/officeart/2005/8/layout/radial3"/>
    <dgm:cxn modelId="{75694ED4-BC1A-4EE9-9933-03275E75FD13}" type="presOf" srcId="{5F38FF55-79F4-4926-921E-A96177C3EC21}" destId="{009A73A7-C617-4D87-91F6-D31324863A8A}" srcOrd="0" destOrd="0" presId="urn:microsoft.com/office/officeart/2005/8/layout/radial3"/>
    <dgm:cxn modelId="{753D1CEF-6F90-4362-8747-ACEB1D2EA9D3}" type="presOf" srcId="{37FAEDEC-649E-4BEB-BD32-69EE4EE50D6B}" destId="{6B4D626C-8EB1-4717-96AB-364A88B8449B}" srcOrd="0" destOrd="0" presId="urn:microsoft.com/office/officeart/2005/8/layout/radial3"/>
    <dgm:cxn modelId="{B30EE2FB-AEF0-4D06-A6FB-3948454A2553}" type="presParOf" srcId="{9464B9E7-7AD5-404E-A0DD-E10D7C551632}" destId="{65891357-94BC-4BB4-ABF4-410CBEC596D8}" srcOrd="0" destOrd="0" presId="urn:microsoft.com/office/officeart/2005/8/layout/radial3"/>
    <dgm:cxn modelId="{850DBDEF-8F0E-4C70-9443-0EDBDAEE361B}" type="presParOf" srcId="{65891357-94BC-4BB4-ABF4-410CBEC596D8}" destId="{67E70DE1-6EE9-489E-8451-95A4DEF6EFD0}" srcOrd="0" destOrd="0" presId="urn:microsoft.com/office/officeart/2005/8/layout/radial3"/>
    <dgm:cxn modelId="{517496B1-815B-4333-AE2E-81BEF69ECE66}" type="presParOf" srcId="{65891357-94BC-4BB4-ABF4-410CBEC596D8}" destId="{8364FF6F-B07F-45EA-A8F3-A575A425F53B}" srcOrd="1" destOrd="0" presId="urn:microsoft.com/office/officeart/2005/8/layout/radial3"/>
    <dgm:cxn modelId="{BBF9228B-31C6-49FC-80E4-7C6C5741D281}" type="presParOf" srcId="{65891357-94BC-4BB4-ABF4-410CBEC596D8}" destId="{1D966CEB-B25F-4536-AA57-7DC45C83839C}" srcOrd="2" destOrd="0" presId="urn:microsoft.com/office/officeart/2005/8/layout/radial3"/>
    <dgm:cxn modelId="{52D061A3-B198-4FDC-82DD-F1EA741ED7D6}" type="presParOf" srcId="{65891357-94BC-4BB4-ABF4-410CBEC596D8}" destId="{62E0D50B-06B7-40AF-A965-E6FB728BD01F}" srcOrd="3" destOrd="0" presId="urn:microsoft.com/office/officeart/2005/8/layout/radial3"/>
    <dgm:cxn modelId="{5C24C834-DBC2-4861-AABB-8A6AE65F0182}" type="presParOf" srcId="{65891357-94BC-4BB4-ABF4-410CBEC596D8}" destId="{7A4D53CE-75F0-4F7B-9AB6-E6AC9D82E370}" srcOrd="4" destOrd="0" presId="urn:microsoft.com/office/officeart/2005/8/layout/radial3"/>
    <dgm:cxn modelId="{3089C90B-FD00-4658-B1F1-70C5AFA67FB1}" type="presParOf" srcId="{65891357-94BC-4BB4-ABF4-410CBEC596D8}" destId="{836312F7-45FB-4689-AD13-CF36D1148EC4}" srcOrd="5" destOrd="0" presId="urn:microsoft.com/office/officeart/2005/8/layout/radial3"/>
    <dgm:cxn modelId="{14BFBC9D-E062-4787-B1B3-DF8015AD3087}" type="presParOf" srcId="{65891357-94BC-4BB4-ABF4-410CBEC596D8}" destId="{6B4D626C-8EB1-4717-96AB-364A88B8449B}" srcOrd="6" destOrd="0" presId="urn:microsoft.com/office/officeart/2005/8/layout/radial3"/>
    <dgm:cxn modelId="{3840C4A3-F0B6-462E-992B-5BFAA4753D8F}" type="presParOf" srcId="{65891357-94BC-4BB4-ABF4-410CBEC596D8}" destId="{009A73A7-C617-4D87-91F6-D31324863A8A}"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A81F6F-EC76-42DA-9123-4CD107A739A5}"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ZA"/>
        </a:p>
      </dgm:t>
    </dgm:pt>
    <dgm:pt modelId="{644F4D2B-9B05-427C-B675-5E30C40E5E87}">
      <dgm:prSet phldrT="[Text]" custT="1"/>
      <dgm:spPr/>
      <dgm:t>
        <a:bodyPr/>
        <a:lstStyle/>
        <a:p>
          <a:r>
            <a:rPr lang="en-ZA" sz="3600" dirty="0">
              <a:latin typeface="Montserrat" panose="00000500000000000000" pitchFamily="2" charset="0"/>
            </a:rPr>
            <a:t>SP in a climate emergency</a:t>
          </a:r>
        </a:p>
      </dgm:t>
    </dgm:pt>
    <dgm:pt modelId="{8AB34B52-E9E1-4676-B665-47594B5F825B}" type="parTrans" cxnId="{597E8A25-C12C-495A-817F-4DB12799B18D}">
      <dgm:prSet/>
      <dgm:spPr/>
      <dgm:t>
        <a:bodyPr/>
        <a:lstStyle/>
        <a:p>
          <a:endParaRPr lang="en-ZA"/>
        </a:p>
      </dgm:t>
    </dgm:pt>
    <dgm:pt modelId="{CA1F76B0-5E4A-490E-9642-21646101B908}" type="sibTrans" cxnId="{597E8A25-C12C-495A-817F-4DB12799B18D}">
      <dgm:prSet/>
      <dgm:spPr/>
      <dgm:t>
        <a:bodyPr/>
        <a:lstStyle/>
        <a:p>
          <a:endParaRPr lang="en-ZA"/>
        </a:p>
      </dgm:t>
    </dgm:pt>
    <dgm:pt modelId="{D86F6D85-2BE1-499B-AD80-CED4458FD09B}">
      <dgm:prSet phldrT="[Text]" custT="1"/>
      <dgm:spPr/>
      <dgm:t>
        <a:bodyPr/>
        <a:lstStyle/>
        <a:p>
          <a:r>
            <a:rPr lang="en-US" sz="3200" dirty="0">
              <a:latin typeface="Montserrat" panose="00000500000000000000" pitchFamily="2" charset="0"/>
            </a:rPr>
            <a:t>Understanding the impacts of climate change in Africa, existing vulnerabilities &amp; adaptive capacity, impact of climate change on SDGs </a:t>
          </a:r>
          <a:endParaRPr lang="en-ZA" sz="3200" dirty="0">
            <a:latin typeface="Montserrat" panose="00000500000000000000" pitchFamily="2" charset="0"/>
          </a:endParaRPr>
        </a:p>
      </dgm:t>
    </dgm:pt>
    <dgm:pt modelId="{130A904A-A4DA-4B27-8307-88D40A94A4FD}" type="parTrans" cxnId="{06F27BD5-6FD0-4CDF-BD9D-96B7DED140DC}">
      <dgm:prSet/>
      <dgm:spPr/>
      <dgm:t>
        <a:bodyPr/>
        <a:lstStyle/>
        <a:p>
          <a:endParaRPr lang="en-ZA"/>
        </a:p>
      </dgm:t>
    </dgm:pt>
    <dgm:pt modelId="{785A15B7-ADD8-4DEF-BAA1-7728461E8801}" type="sibTrans" cxnId="{06F27BD5-6FD0-4CDF-BD9D-96B7DED140DC}">
      <dgm:prSet/>
      <dgm:spPr/>
      <dgm:t>
        <a:bodyPr/>
        <a:lstStyle/>
        <a:p>
          <a:endParaRPr lang="en-ZA"/>
        </a:p>
      </dgm:t>
    </dgm:pt>
    <dgm:pt modelId="{5836E966-C93D-402B-90A9-3D57550735BF}">
      <dgm:prSet phldrT="[Text]" custT="1"/>
      <dgm:spPr/>
      <dgm:t>
        <a:bodyPr/>
        <a:lstStyle/>
        <a:p>
          <a:r>
            <a:rPr lang="en-ZA" sz="4000">
              <a:latin typeface="Montserrat" panose="00000500000000000000" pitchFamily="2" charset="0"/>
            </a:rPr>
            <a:t>Role of SW in DM</a:t>
          </a:r>
          <a:endParaRPr lang="en-ZA" sz="4000" dirty="0">
            <a:latin typeface="Montserrat" panose="00000500000000000000" pitchFamily="2" charset="0"/>
          </a:endParaRPr>
        </a:p>
      </dgm:t>
    </dgm:pt>
    <dgm:pt modelId="{CD876C4D-4482-4273-8F58-22B6D8AE9289}" type="parTrans" cxnId="{4BA87B3C-2B2F-441A-BE89-28144ED3F9C9}">
      <dgm:prSet/>
      <dgm:spPr/>
      <dgm:t>
        <a:bodyPr/>
        <a:lstStyle/>
        <a:p>
          <a:endParaRPr lang="en-ZA"/>
        </a:p>
      </dgm:t>
    </dgm:pt>
    <dgm:pt modelId="{1852FF83-3C43-453A-A64C-0D46020E7393}" type="sibTrans" cxnId="{4BA87B3C-2B2F-441A-BE89-28144ED3F9C9}">
      <dgm:prSet/>
      <dgm:spPr/>
      <dgm:t>
        <a:bodyPr/>
        <a:lstStyle/>
        <a:p>
          <a:endParaRPr lang="en-ZA"/>
        </a:p>
      </dgm:t>
    </dgm:pt>
    <dgm:pt modelId="{0EE06ED0-3ACB-4C3E-8C2D-06766135EC3D}">
      <dgm:prSet phldrT="[Text]" custT="1"/>
      <dgm:spPr/>
      <dgm:t>
        <a:bodyPr/>
        <a:lstStyle/>
        <a:p>
          <a:r>
            <a:rPr lang="en-US" sz="3200" dirty="0">
              <a:latin typeface="Montserrat" panose="00000500000000000000" pitchFamily="2" charset="0"/>
            </a:rPr>
            <a:t>Transferable skills &amp; roles of SWs in disaster management, large class activity </a:t>
          </a:r>
          <a:endParaRPr lang="en-ZA" sz="3200" dirty="0">
            <a:latin typeface="Montserrat" panose="00000500000000000000" pitchFamily="2" charset="0"/>
          </a:endParaRPr>
        </a:p>
      </dgm:t>
    </dgm:pt>
    <dgm:pt modelId="{537A7A50-7E13-408D-9BF2-F1383DAFAE0F}" type="parTrans" cxnId="{9DACEA76-8066-4C58-9772-F3020A9FDE6F}">
      <dgm:prSet/>
      <dgm:spPr/>
      <dgm:t>
        <a:bodyPr/>
        <a:lstStyle/>
        <a:p>
          <a:endParaRPr lang="en-ZA"/>
        </a:p>
      </dgm:t>
    </dgm:pt>
    <dgm:pt modelId="{0568AFD5-1AD5-40A1-B9F0-AE67E8D92EE5}" type="sibTrans" cxnId="{9DACEA76-8066-4C58-9772-F3020A9FDE6F}">
      <dgm:prSet/>
      <dgm:spPr/>
      <dgm:t>
        <a:bodyPr/>
        <a:lstStyle/>
        <a:p>
          <a:endParaRPr lang="en-ZA"/>
        </a:p>
      </dgm:t>
    </dgm:pt>
    <dgm:pt modelId="{6ABC7209-E973-4993-A55A-A2F39790289B}" type="pres">
      <dgm:prSet presAssocID="{C5A81F6F-EC76-42DA-9123-4CD107A739A5}" presName="linear" presStyleCnt="0">
        <dgm:presLayoutVars>
          <dgm:dir/>
          <dgm:animLvl val="lvl"/>
          <dgm:resizeHandles val="exact"/>
        </dgm:presLayoutVars>
      </dgm:prSet>
      <dgm:spPr/>
    </dgm:pt>
    <dgm:pt modelId="{D20A4F39-BA6F-49AA-BC17-8BE671A54406}" type="pres">
      <dgm:prSet presAssocID="{644F4D2B-9B05-427C-B675-5E30C40E5E87}" presName="parentLin" presStyleCnt="0"/>
      <dgm:spPr/>
    </dgm:pt>
    <dgm:pt modelId="{E4CB40EA-3DC7-4F86-8DD2-9AF379B9C2CD}" type="pres">
      <dgm:prSet presAssocID="{644F4D2B-9B05-427C-B675-5E30C40E5E87}" presName="parentLeftMargin" presStyleLbl="node1" presStyleIdx="0" presStyleCnt="2"/>
      <dgm:spPr/>
    </dgm:pt>
    <dgm:pt modelId="{BC5DF407-7F15-481D-B51D-0A42C63CE9CF}" type="pres">
      <dgm:prSet presAssocID="{644F4D2B-9B05-427C-B675-5E30C40E5E87}" presName="parentText" presStyleLbl="node1" presStyleIdx="0" presStyleCnt="2" custScaleX="86247" custScaleY="71736">
        <dgm:presLayoutVars>
          <dgm:chMax val="0"/>
          <dgm:bulletEnabled val="1"/>
        </dgm:presLayoutVars>
      </dgm:prSet>
      <dgm:spPr/>
    </dgm:pt>
    <dgm:pt modelId="{C745B065-4CC8-43C4-BE6A-2AB64AC034AC}" type="pres">
      <dgm:prSet presAssocID="{644F4D2B-9B05-427C-B675-5E30C40E5E87}" presName="negativeSpace" presStyleCnt="0"/>
      <dgm:spPr/>
    </dgm:pt>
    <dgm:pt modelId="{66283494-B068-43E8-BC2B-5B26F8919F4D}" type="pres">
      <dgm:prSet presAssocID="{644F4D2B-9B05-427C-B675-5E30C40E5E87}" presName="childText" presStyleLbl="conFgAcc1" presStyleIdx="0" presStyleCnt="2">
        <dgm:presLayoutVars>
          <dgm:bulletEnabled val="1"/>
        </dgm:presLayoutVars>
      </dgm:prSet>
      <dgm:spPr/>
    </dgm:pt>
    <dgm:pt modelId="{0D4AFACD-8B23-4F54-B1D3-0E13089B8234}" type="pres">
      <dgm:prSet presAssocID="{CA1F76B0-5E4A-490E-9642-21646101B908}" presName="spaceBetweenRectangles" presStyleCnt="0"/>
      <dgm:spPr/>
    </dgm:pt>
    <dgm:pt modelId="{D525E340-58B2-45EE-B908-BB743B988B4B}" type="pres">
      <dgm:prSet presAssocID="{5836E966-C93D-402B-90A9-3D57550735BF}" presName="parentLin" presStyleCnt="0"/>
      <dgm:spPr/>
    </dgm:pt>
    <dgm:pt modelId="{2982EAA2-FD8F-4184-B835-0980AA41048E}" type="pres">
      <dgm:prSet presAssocID="{5836E966-C93D-402B-90A9-3D57550735BF}" presName="parentLeftMargin" presStyleLbl="node1" presStyleIdx="0" presStyleCnt="2"/>
      <dgm:spPr/>
    </dgm:pt>
    <dgm:pt modelId="{0C9C90F7-C385-4E88-A323-EE7DACF28BC9}" type="pres">
      <dgm:prSet presAssocID="{5836E966-C93D-402B-90A9-3D57550735BF}" presName="parentText" presStyleLbl="node1" presStyleIdx="1" presStyleCnt="2" custScaleX="86247" custScaleY="64728">
        <dgm:presLayoutVars>
          <dgm:chMax val="0"/>
          <dgm:bulletEnabled val="1"/>
        </dgm:presLayoutVars>
      </dgm:prSet>
      <dgm:spPr/>
    </dgm:pt>
    <dgm:pt modelId="{2BFC0321-3B0B-412D-9827-1EA652BEA024}" type="pres">
      <dgm:prSet presAssocID="{5836E966-C93D-402B-90A9-3D57550735BF}" presName="negativeSpace" presStyleCnt="0"/>
      <dgm:spPr/>
    </dgm:pt>
    <dgm:pt modelId="{357F585E-0AB4-471C-89FA-E1BFF0F24D59}" type="pres">
      <dgm:prSet presAssocID="{5836E966-C93D-402B-90A9-3D57550735BF}" presName="childText" presStyleLbl="conFgAcc1" presStyleIdx="1" presStyleCnt="2">
        <dgm:presLayoutVars>
          <dgm:bulletEnabled val="1"/>
        </dgm:presLayoutVars>
      </dgm:prSet>
      <dgm:spPr/>
    </dgm:pt>
  </dgm:ptLst>
  <dgm:cxnLst>
    <dgm:cxn modelId="{BD9EF51C-0AFA-4488-BE92-9EDEE44D5846}" type="presOf" srcId="{5836E966-C93D-402B-90A9-3D57550735BF}" destId="{0C9C90F7-C385-4E88-A323-EE7DACF28BC9}" srcOrd="1" destOrd="0" presId="urn:microsoft.com/office/officeart/2005/8/layout/list1"/>
    <dgm:cxn modelId="{ACF45024-E76B-4208-8F86-296D26A8A75C}" type="presOf" srcId="{0EE06ED0-3ACB-4C3E-8C2D-06766135EC3D}" destId="{357F585E-0AB4-471C-89FA-E1BFF0F24D59}" srcOrd="0" destOrd="0" presId="urn:microsoft.com/office/officeart/2005/8/layout/list1"/>
    <dgm:cxn modelId="{597E8A25-C12C-495A-817F-4DB12799B18D}" srcId="{C5A81F6F-EC76-42DA-9123-4CD107A739A5}" destId="{644F4D2B-9B05-427C-B675-5E30C40E5E87}" srcOrd="0" destOrd="0" parTransId="{8AB34B52-E9E1-4676-B665-47594B5F825B}" sibTransId="{CA1F76B0-5E4A-490E-9642-21646101B908}"/>
    <dgm:cxn modelId="{4BA87B3C-2B2F-441A-BE89-28144ED3F9C9}" srcId="{C5A81F6F-EC76-42DA-9123-4CD107A739A5}" destId="{5836E966-C93D-402B-90A9-3D57550735BF}" srcOrd="1" destOrd="0" parTransId="{CD876C4D-4482-4273-8F58-22B6D8AE9289}" sibTransId="{1852FF83-3C43-453A-A64C-0D46020E7393}"/>
    <dgm:cxn modelId="{9DACEA76-8066-4C58-9772-F3020A9FDE6F}" srcId="{5836E966-C93D-402B-90A9-3D57550735BF}" destId="{0EE06ED0-3ACB-4C3E-8C2D-06766135EC3D}" srcOrd="0" destOrd="0" parTransId="{537A7A50-7E13-408D-9BF2-F1383DAFAE0F}" sibTransId="{0568AFD5-1AD5-40A1-B9F0-AE67E8D92EE5}"/>
    <dgm:cxn modelId="{A708FD9A-9048-414F-A219-3A2BDBE98292}" type="presOf" srcId="{644F4D2B-9B05-427C-B675-5E30C40E5E87}" destId="{E4CB40EA-3DC7-4F86-8DD2-9AF379B9C2CD}" srcOrd="0" destOrd="0" presId="urn:microsoft.com/office/officeart/2005/8/layout/list1"/>
    <dgm:cxn modelId="{5A2868AF-55BC-45F9-A8AC-97338CC9838F}" type="presOf" srcId="{D86F6D85-2BE1-499B-AD80-CED4458FD09B}" destId="{66283494-B068-43E8-BC2B-5B26F8919F4D}" srcOrd="0" destOrd="0" presId="urn:microsoft.com/office/officeart/2005/8/layout/list1"/>
    <dgm:cxn modelId="{06F27BD5-6FD0-4CDF-BD9D-96B7DED140DC}" srcId="{644F4D2B-9B05-427C-B675-5E30C40E5E87}" destId="{D86F6D85-2BE1-499B-AD80-CED4458FD09B}" srcOrd="0" destOrd="0" parTransId="{130A904A-A4DA-4B27-8307-88D40A94A4FD}" sibTransId="{785A15B7-ADD8-4DEF-BAA1-7728461E8801}"/>
    <dgm:cxn modelId="{A9E13DD6-514B-4CDB-8DB5-E14EB72D2957}" type="presOf" srcId="{5836E966-C93D-402B-90A9-3D57550735BF}" destId="{2982EAA2-FD8F-4184-B835-0980AA41048E}" srcOrd="0" destOrd="0" presId="urn:microsoft.com/office/officeart/2005/8/layout/list1"/>
    <dgm:cxn modelId="{544CDDEE-AAFE-48B0-A18B-56BE131A71FB}" type="presOf" srcId="{644F4D2B-9B05-427C-B675-5E30C40E5E87}" destId="{BC5DF407-7F15-481D-B51D-0A42C63CE9CF}" srcOrd="1" destOrd="0" presId="urn:microsoft.com/office/officeart/2005/8/layout/list1"/>
    <dgm:cxn modelId="{8E2652F0-DB60-4CAB-977F-0A5FE4A7BC46}" type="presOf" srcId="{C5A81F6F-EC76-42DA-9123-4CD107A739A5}" destId="{6ABC7209-E973-4993-A55A-A2F39790289B}" srcOrd="0" destOrd="0" presId="urn:microsoft.com/office/officeart/2005/8/layout/list1"/>
    <dgm:cxn modelId="{DDACA6B3-2017-4979-8555-4AD238DD314D}" type="presParOf" srcId="{6ABC7209-E973-4993-A55A-A2F39790289B}" destId="{D20A4F39-BA6F-49AA-BC17-8BE671A54406}" srcOrd="0" destOrd="0" presId="urn:microsoft.com/office/officeart/2005/8/layout/list1"/>
    <dgm:cxn modelId="{50D7950F-E089-4AC5-A69C-427A549B916B}" type="presParOf" srcId="{D20A4F39-BA6F-49AA-BC17-8BE671A54406}" destId="{E4CB40EA-3DC7-4F86-8DD2-9AF379B9C2CD}" srcOrd="0" destOrd="0" presId="urn:microsoft.com/office/officeart/2005/8/layout/list1"/>
    <dgm:cxn modelId="{1920BAEE-2671-4D23-93AB-B189A1F1FD4A}" type="presParOf" srcId="{D20A4F39-BA6F-49AA-BC17-8BE671A54406}" destId="{BC5DF407-7F15-481D-B51D-0A42C63CE9CF}" srcOrd="1" destOrd="0" presId="urn:microsoft.com/office/officeart/2005/8/layout/list1"/>
    <dgm:cxn modelId="{0103ADE9-82CB-44CF-9516-AAC63CC34A88}" type="presParOf" srcId="{6ABC7209-E973-4993-A55A-A2F39790289B}" destId="{C745B065-4CC8-43C4-BE6A-2AB64AC034AC}" srcOrd="1" destOrd="0" presId="urn:microsoft.com/office/officeart/2005/8/layout/list1"/>
    <dgm:cxn modelId="{09DCE9C1-A85D-4506-A9CD-ABFE692A069A}" type="presParOf" srcId="{6ABC7209-E973-4993-A55A-A2F39790289B}" destId="{66283494-B068-43E8-BC2B-5B26F8919F4D}" srcOrd="2" destOrd="0" presId="urn:microsoft.com/office/officeart/2005/8/layout/list1"/>
    <dgm:cxn modelId="{C69100D3-B24F-40CD-96A6-17871F318D85}" type="presParOf" srcId="{6ABC7209-E973-4993-A55A-A2F39790289B}" destId="{0D4AFACD-8B23-4F54-B1D3-0E13089B8234}" srcOrd="3" destOrd="0" presId="urn:microsoft.com/office/officeart/2005/8/layout/list1"/>
    <dgm:cxn modelId="{2BACD960-B416-4A91-B5B7-6A6D53382C04}" type="presParOf" srcId="{6ABC7209-E973-4993-A55A-A2F39790289B}" destId="{D525E340-58B2-45EE-B908-BB743B988B4B}" srcOrd="4" destOrd="0" presId="urn:microsoft.com/office/officeart/2005/8/layout/list1"/>
    <dgm:cxn modelId="{25060119-64F8-42BE-8DD3-122E6246DAF3}" type="presParOf" srcId="{D525E340-58B2-45EE-B908-BB743B988B4B}" destId="{2982EAA2-FD8F-4184-B835-0980AA41048E}" srcOrd="0" destOrd="0" presId="urn:microsoft.com/office/officeart/2005/8/layout/list1"/>
    <dgm:cxn modelId="{80E038A3-5AA3-4D9E-872C-28C5EE2CC360}" type="presParOf" srcId="{D525E340-58B2-45EE-B908-BB743B988B4B}" destId="{0C9C90F7-C385-4E88-A323-EE7DACF28BC9}" srcOrd="1" destOrd="0" presId="urn:microsoft.com/office/officeart/2005/8/layout/list1"/>
    <dgm:cxn modelId="{8E22FD2B-7B9B-44FC-BFBC-F700E3421BFC}" type="presParOf" srcId="{6ABC7209-E973-4993-A55A-A2F39790289B}" destId="{2BFC0321-3B0B-412D-9827-1EA652BEA024}" srcOrd="5" destOrd="0" presId="urn:microsoft.com/office/officeart/2005/8/layout/list1"/>
    <dgm:cxn modelId="{0AED9681-11D1-4CDD-BB69-10B3E5BDA9DC}" type="presParOf" srcId="{6ABC7209-E973-4993-A55A-A2F39790289B}" destId="{357F585E-0AB4-471C-89FA-E1BFF0F24D5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397B7-F837-4250-BEF1-EFFA86FB8C10}">
      <dsp:nvSpPr>
        <dsp:cNvPr id="0" name=""/>
        <dsp:cNvSpPr/>
      </dsp:nvSpPr>
      <dsp:spPr>
        <a:xfrm>
          <a:off x="4619" y="635265"/>
          <a:ext cx="3664478" cy="513026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697" tIns="330200" rIns="285697" bIns="330200" numCol="1" spcCol="1270" anchor="t" anchorCtr="0">
          <a:noAutofit/>
        </a:bodyPr>
        <a:lstStyle/>
        <a:p>
          <a:pPr marL="0" lvl="0" indent="0" algn="l" defTabSz="1244600">
            <a:lnSpc>
              <a:spcPct val="90000"/>
            </a:lnSpc>
            <a:spcBef>
              <a:spcPct val="0"/>
            </a:spcBef>
            <a:spcAft>
              <a:spcPct val="35000"/>
            </a:spcAft>
            <a:buNone/>
          </a:pPr>
          <a:endParaRPr lang="en-ZA" sz="2800" kern="1200" dirty="0">
            <a:latin typeface="Jumble" panose="02000503000000020004" pitchFamily="2" charset="0"/>
          </a:endParaRPr>
        </a:p>
        <a:p>
          <a:pPr marL="0" lvl="0" indent="0" algn="l" defTabSz="1244600">
            <a:lnSpc>
              <a:spcPct val="90000"/>
            </a:lnSpc>
            <a:spcBef>
              <a:spcPct val="0"/>
            </a:spcBef>
            <a:spcAft>
              <a:spcPct val="35000"/>
            </a:spcAft>
            <a:buNone/>
          </a:pPr>
          <a:r>
            <a:rPr lang="en-ZA" sz="2800" kern="1200" dirty="0">
              <a:latin typeface="Montserrat" panose="00000500000000000000" pitchFamily="2" charset="0"/>
            </a:rPr>
            <a:t>Enhance  </a:t>
          </a:r>
          <a:r>
            <a:rPr lang="en-US" sz="2800" kern="1200" dirty="0">
              <a:latin typeface="Montserrat" panose="00000500000000000000" pitchFamily="2" charset="0"/>
            </a:rPr>
            <a:t>knowledge &amp; understanding of SP &amp; policy development</a:t>
          </a:r>
          <a:endParaRPr lang="en-ZA" sz="2800" kern="1200" dirty="0">
            <a:latin typeface="Montserrat" panose="00000500000000000000" pitchFamily="2" charset="0"/>
          </a:endParaRPr>
        </a:p>
      </dsp:txBody>
      <dsp:txXfrm>
        <a:off x="4619" y="2584768"/>
        <a:ext cx="3664478" cy="3078161"/>
      </dsp:txXfrm>
    </dsp:sp>
    <dsp:sp modelId="{C188969C-60CC-40A3-B0DD-6D04F2A4F261}">
      <dsp:nvSpPr>
        <dsp:cNvPr id="0" name=""/>
        <dsp:cNvSpPr/>
      </dsp:nvSpPr>
      <dsp:spPr>
        <a:xfrm>
          <a:off x="1067317" y="1148292"/>
          <a:ext cx="1539080" cy="153908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93" tIns="12700" rIns="119993" bIns="12700" numCol="1" spcCol="1270" anchor="ctr" anchorCtr="0">
          <a:noAutofit/>
        </a:bodyPr>
        <a:lstStyle/>
        <a:p>
          <a:pPr marL="0" lvl="0" indent="0" algn="ctr" defTabSz="2133600">
            <a:lnSpc>
              <a:spcPct val="90000"/>
            </a:lnSpc>
            <a:spcBef>
              <a:spcPct val="0"/>
            </a:spcBef>
            <a:spcAft>
              <a:spcPct val="35000"/>
            </a:spcAft>
            <a:buNone/>
          </a:pPr>
          <a:r>
            <a:rPr lang="en-ZA" sz="4800" kern="1200"/>
            <a:t>1</a:t>
          </a:r>
          <a:endParaRPr lang="en-ZA" sz="4800" kern="1200" dirty="0"/>
        </a:p>
      </dsp:txBody>
      <dsp:txXfrm>
        <a:off x="1292710" y="1373685"/>
        <a:ext cx="1088294" cy="1088294"/>
      </dsp:txXfrm>
    </dsp:sp>
    <dsp:sp modelId="{3CA78E98-BEB3-4FC7-B706-F18F0FD2EDFD}">
      <dsp:nvSpPr>
        <dsp:cNvPr id="0" name=""/>
        <dsp:cNvSpPr/>
      </dsp:nvSpPr>
      <dsp:spPr>
        <a:xfrm>
          <a:off x="4619" y="5765463"/>
          <a:ext cx="3664478" cy="72"/>
        </a:xfrm>
        <a:prstGeom prst="rect">
          <a:avLst/>
        </a:prstGeom>
        <a:solidFill>
          <a:schemeClr val="accent4">
            <a:hueOff val="-637824"/>
            <a:satOff val="3843"/>
            <a:lumOff val="308"/>
            <a:alphaOff val="0"/>
          </a:schemeClr>
        </a:solidFill>
        <a:ln w="25400" cap="flat" cmpd="sng" algn="ctr">
          <a:solidFill>
            <a:schemeClr val="accent4">
              <a:hueOff val="-637824"/>
              <a:satOff val="3843"/>
              <a:lumOff val="3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39DCB-C311-4F65-833E-CB4A94AE5B45}">
      <dsp:nvSpPr>
        <dsp:cNvPr id="0" name=""/>
        <dsp:cNvSpPr/>
      </dsp:nvSpPr>
      <dsp:spPr>
        <a:xfrm>
          <a:off x="4035544" y="635265"/>
          <a:ext cx="3664478" cy="5130269"/>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697" tIns="330200" rIns="285697" bIns="33020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Montserrat" panose="00000500000000000000" pitchFamily="2" charset="0"/>
          </a:endParaRPr>
        </a:p>
        <a:p>
          <a:pPr marL="0" lvl="0" indent="0" algn="l" defTabSz="1244600">
            <a:lnSpc>
              <a:spcPct val="90000"/>
            </a:lnSpc>
            <a:spcBef>
              <a:spcPct val="0"/>
            </a:spcBef>
            <a:spcAft>
              <a:spcPct val="35000"/>
            </a:spcAft>
            <a:buNone/>
          </a:pPr>
          <a:r>
            <a:rPr lang="en-US" sz="2800" kern="1200" dirty="0">
              <a:latin typeface="Montserrat" panose="00000500000000000000" pitchFamily="2" charset="0"/>
            </a:rPr>
            <a:t>Ability to link SP processes with problems faced by communities</a:t>
          </a:r>
          <a:endParaRPr lang="en-ZA" sz="2800" kern="1200" dirty="0">
            <a:latin typeface="Montserrat" panose="00000500000000000000" pitchFamily="2" charset="0"/>
          </a:endParaRPr>
        </a:p>
      </dsp:txBody>
      <dsp:txXfrm>
        <a:off x="4035544" y="2584768"/>
        <a:ext cx="3664478" cy="3078161"/>
      </dsp:txXfrm>
    </dsp:sp>
    <dsp:sp modelId="{61BF7AA5-ABD8-4EC0-A4D6-AD2EE0BF381C}">
      <dsp:nvSpPr>
        <dsp:cNvPr id="0" name=""/>
        <dsp:cNvSpPr/>
      </dsp:nvSpPr>
      <dsp:spPr>
        <a:xfrm>
          <a:off x="5098243" y="1148292"/>
          <a:ext cx="1539080" cy="1539080"/>
        </a:xfrm>
        <a:prstGeom prst="ellipse">
          <a:avLst/>
        </a:prstGeom>
        <a:solidFill>
          <a:schemeClr val="accent4">
            <a:hueOff val="-1275649"/>
            <a:satOff val="7685"/>
            <a:lumOff val="616"/>
            <a:alphaOff val="0"/>
          </a:schemeClr>
        </a:solidFill>
        <a:ln w="25400" cap="flat" cmpd="sng" algn="ctr">
          <a:solidFill>
            <a:schemeClr val="accent4">
              <a:hueOff val="-1275649"/>
              <a:satOff val="7685"/>
              <a:lumOff val="6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93" tIns="12700" rIns="119993" bIns="12700" numCol="1" spcCol="1270" anchor="ctr" anchorCtr="0">
          <a:noAutofit/>
        </a:bodyPr>
        <a:lstStyle/>
        <a:p>
          <a:pPr marL="0" lvl="0" indent="0" algn="ctr" defTabSz="2133600">
            <a:lnSpc>
              <a:spcPct val="90000"/>
            </a:lnSpc>
            <a:spcBef>
              <a:spcPct val="0"/>
            </a:spcBef>
            <a:spcAft>
              <a:spcPct val="35000"/>
            </a:spcAft>
            <a:buNone/>
          </a:pPr>
          <a:r>
            <a:rPr lang="en-ZA" sz="4800" kern="1200"/>
            <a:t>2</a:t>
          </a:r>
        </a:p>
      </dsp:txBody>
      <dsp:txXfrm>
        <a:off x="5323636" y="1373685"/>
        <a:ext cx="1088294" cy="1088294"/>
      </dsp:txXfrm>
    </dsp:sp>
    <dsp:sp modelId="{25B51494-BC65-4C76-9145-8653BF55421B}">
      <dsp:nvSpPr>
        <dsp:cNvPr id="0" name=""/>
        <dsp:cNvSpPr/>
      </dsp:nvSpPr>
      <dsp:spPr>
        <a:xfrm>
          <a:off x="4035544" y="5765463"/>
          <a:ext cx="3664478" cy="72"/>
        </a:xfrm>
        <a:prstGeom prst="rect">
          <a:avLst/>
        </a:prstGeom>
        <a:solidFill>
          <a:schemeClr val="accent4">
            <a:hueOff val="-1913473"/>
            <a:satOff val="11528"/>
            <a:lumOff val="924"/>
            <a:alphaOff val="0"/>
          </a:schemeClr>
        </a:solidFill>
        <a:ln w="25400" cap="flat" cmpd="sng" algn="ctr">
          <a:solidFill>
            <a:schemeClr val="accent4">
              <a:hueOff val="-1913473"/>
              <a:satOff val="11528"/>
              <a:lumOff val="9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E737E-942F-42DA-972A-44671D0E4590}">
      <dsp:nvSpPr>
        <dsp:cNvPr id="0" name=""/>
        <dsp:cNvSpPr/>
      </dsp:nvSpPr>
      <dsp:spPr>
        <a:xfrm>
          <a:off x="8066470" y="635265"/>
          <a:ext cx="3664478" cy="5130269"/>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697" tIns="330200" rIns="285697" bIns="33020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ontserrat" panose="00000500000000000000" pitchFamily="2" charset="0"/>
            </a:rPr>
            <a:t>SP making processes &amp; mechanisms in SA, through study of policy development activities</a:t>
          </a:r>
          <a:endParaRPr lang="en-ZA" sz="2800" kern="1200" dirty="0">
            <a:latin typeface="Montserrat" panose="00000500000000000000" pitchFamily="2" charset="0"/>
          </a:endParaRPr>
        </a:p>
      </dsp:txBody>
      <dsp:txXfrm>
        <a:off x="8066470" y="2584768"/>
        <a:ext cx="3664478" cy="3078161"/>
      </dsp:txXfrm>
    </dsp:sp>
    <dsp:sp modelId="{FC7FA7B2-1678-417B-8193-650A0A82C0BA}">
      <dsp:nvSpPr>
        <dsp:cNvPr id="0" name=""/>
        <dsp:cNvSpPr/>
      </dsp:nvSpPr>
      <dsp:spPr>
        <a:xfrm>
          <a:off x="9129169" y="1148292"/>
          <a:ext cx="1539080" cy="1539080"/>
        </a:xfrm>
        <a:prstGeom prst="ellipse">
          <a:avLst/>
        </a:prstGeom>
        <a:solidFill>
          <a:schemeClr val="accent4">
            <a:hueOff val="-2551297"/>
            <a:satOff val="15371"/>
            <a:lumOff val="1232"/>
            <a:alphaOff val="0"/>
          </a:schemeClr>
        </a:solidFill>
        <a:ln w="25400" cap="flat" cmpd="sng" algn="ctr">
          <a:solidFill>
            <a:schemeClr val="accent4">
              <a:hueOff val="-2551297"/>
              <a:satOff val="15371"/>
              <a:lumOff val="12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93" tIns="12700" rIns="119993" bIns="12700" numCol="1" spcCol="1270" anchor="ctr" anchorCtr="0">
          <a:noAutofit/>
        </a:bodyPr>
        <a:lstStyle/>
        <a:p>
          <a:pPr marL="0" lvl="0" indent="0" algn="ctr" defTabSz="2133600">
            <a:lnSpc>
              <a:spcPct val="90000"/>
            </a:lnSpc>
            <a:spcBef>
              <a:spcPct val="0"/>
            </a:spcBef>
            <a:spcAft>
              <a:spcPct val="35000"/>
            </a:spcAft>
            <a:buNone/>
          </a:pPr>
          <a:r>
            <a:rPr lang="en-ZA" sz="4800" kern="1200"/>
            <a:t>3</a:t>
          </a:r>
        </a:p>
      </dsp:txBody>
      <dsp:txXfrm>
        <a:off x="9354562" y="1373685"/>
        <a:ext cx="1088294" cy="1088294"/>
      </dsp:txXfrm>
    </dsp:sp>
    <dsp:sp modelId="{D1134DDE-129A-43C3-8749-329E5DB126BB}">
      <dsp:nvSpPr>
        <dsp:cNvPr id="0" name=""/>
        <dsp:cNvSpPr/>
      </dsp:nvSpPr>
      <dsp:spPr>
        <a:xfrm>
          <a:off x="8066470" y="5765463"/>
          <a:ext cx="3664478" cy="72"/>
        </a:xfrm>
        <a:prstGeom prst="rect">
          <a:avLst/>
        </a:prstGeom>
        <a:solidFill>
          <a:schemeClr val="accent4">
            <a:hueOff val="-3189121"/>
            <a:satOff val="19214"/>
            <a:lumOff val="1540"/>
            <a:alphaOff val="0"/>
          </a:schemeClr>
        </a:solidFill>
        <a:ln w="25400" cap="flat" cmpd="sng" algn="ctr">
          <a:solidFill>
            <a:schemeClr val="accent4">
              <a:hueOff val="-3189121"/>
              <a:satOff val="19214"/>
              <a:lumOff val="1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417A7-EF86-435E-A3DF-8EDD4223809E}">
      <dsp:nvSpPr>
        <dsp:cNvPr id="0" name=""/>
        <dsp:cNvSpPr/>
      </dsp:nvSpPr>
      <dsp:spPr>
        <a:xfrm>
          <a:off x="12097396" y="635265"/>
          <a:ext cx="3664478" cy="513026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697" tIns="330200" rIns="285697" bIns="33020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ontserrat" panose="00000500000000000000" pitchFamily="2" charset="0"/>
            </a:rPr>
            <a:t> </a:t>
          </a:r>
        </a:p>
        <a:p>
          <a:pPr marL="0" lvl="0" indent="0" algn="l" defTabSz="1422400">
            <a:lnSpc>
              <a:spcPct val="90000"/>
            </a:lnSpc>
            <a:spcBef>
              <a:spcPct val="0"/>
            </a:spcBef>
            <a:spcAft>
              <a:spcPct val="35000"/>
            </a:spcAft>
            <a:buNone/>
          </a:pPr>
          <a:r>
            <a:rPr lang="en-US" sz="3200" kern="1200" dirty="0">
              <a:latin typeface="Montserrat" panose="00000500000000000000" pitchFamily="2" charset="0"/>
            </a:rPr>
            <a:t>Understand the role that they can play in policy dev.</a:t>
          </a:r>
          <a:endParaRPr lang="en-ZA" sz="3200" kern="1200" dirty="0">
            <a:latin typeface="Montserrat" panose="00000500000000000000" pitchFamily="2" charset="0"/>
          </a:endParaRPr>
        </a:p>
      </dsp:txBody>
      <dsp:txXfrm>
        <a:off x="12097396" y="2584768"/>
        <a:ext cx="3664478" cy="3078161"/>
      </dsp:txXfrm>
    </dsp:sp>
    <dsp:sp modelId="{840D5765-7720-4456-B137-B124D3155C0F}">
      <dsp:nvSpPr>
        <dsp:cNvPr id="0" name=""/>
        <dsp:cNvSpPr/>
      </dsp:nvSpPr>
      <dsp:spPr>
        <a:xfrm>
          <a:off x="13160095" y="1148292"/>
          <a:ext cx="1539080" cy="1539080"/>
        </a:xfrm>
        <a:prstGeom prst="ellipse">
          <a:avLst/>
        </a:prstGeom>
        <a:solidFill>
          <a:schemeClr val="accent4">
            <a:hueOff val="-3826945"/>
            <a:satOff val="23056"/>
            <a:lumOff val="1848"/>
            <a:alphaOff val="0"/>
          </a:schemeClr>
        </a:solidFill>
        <a:ln w="25400" cap="flat" cmpd="sng" algn="ctr">
          <a:solidFill>
            <a:schemeClr val="accent4">
              <a:hueOff val="-3826945"/>
              <a:satOff val="23056"/>
              <a:lumOff val="18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93" tIns="12700" rIns="119993" bIns="12700" numCol="1" spcCol="1270" anchor="ctr" anchorCtr="0">
          <a:noAutofit/>
        </a:bodyPr>
        <a:lstStyle/>
        <a:p>
          <a:pPr marL="0" lvl="0" indent="0" algn="ctr" defTabSz="2133600">
            <a:lnSpc>
              <a:spcPct val="90000"/>
            </a:lnSpc>
            <a:spcBef>
              <a:spcPct val="0"/>
            </a:spcBef>
            <a:spcAft>
              <a:spcPct val="35000"/>
            </a:spcAft>
            <a:buNone/>
          </a:pPr>
          <a:r>
            <a:rPr lang="en-ZA" sz="4800" kern="1200"/>
            <a:t>4</a:t>
          </a:r>
        </a:p>
      </dsp:txBody>
      <dsp:txXfrm>
        <a:off x="13385488" y="1373685"/>
        <a:ext cx="1088294" cy="1088294"/>
      </dsp:txXfrm>
    </dsp:sp>
    <dsp:sp modelId="{AC29D405-271D-4A30-A55D-7C3B9EF447F1}">
      <dsp:nvSpPr>
        <dsp:cNvPr id="0" name=""/>
        <dsp:cNvSpPr/>
      </dsp:nvSpPr>
      <dsp:spPr>
        <a:xfrm>
          <a:off x="12097396" y="5765463"/>
          <a:ext cx="3664478" cy="72"/>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7FD06-4A15-4BEA-8684-DCF779B44A7E}">
      <dsp:nvSpPr>
        <dsp:cNvPr id="0" name=""/>
        <dsp:cNvSpPr/>
      </dsp:nvSpPr>
      <dsp:spPr>
        <a:xfrm>
          <a:off x="4688" y="338631"/>
          <a:ext cx="3719214" cy="52069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9964" tIns="330200" rIns="289964" bIns="330200" numCol="1" spcCol="1270" anchor="t" anchorCtr="0">
          <a:noAutofit/>
        </a:bodyPr>
        <a:lstStyle/>
        <a:p>
          <a:pPr marL="0" lvl="0" indent="0" algn="l" defTabSz="1422400">
            <a:lnSpc>
              <a:spcPct val="90000"/>
            </a:lnSpc>
            <a:spcBef>
              <a:spcPct val="0"/>
            </a:spcBef>
            <a:spcAft>
              <a:spcPct val="35000"/>
            </a:spcAft>
            <a:buNone/>
          </a:pPr>
          <a:endParaRPr lang="en-US" sz="3200" kern="1200" dirty="0">
            <a:latin typeface="Montserrat" panose="00000500000000000000" pitchFamily="2" charset="0"/>
          </a:endParaRPr>
        </a:p>
        <a:p>
          <a:pPr marL="0" lvl="0" indent="0" algn="l" defTabSz="1422400">
            <a:lnSpc>
              <a:spcPct val="90000"/>
            </a:lnSpc>
            <a:spcBef>
              <a:spcPct val="0"/>
            </a:spcBef>
            <a:spcAft>
              <a:spcPct val="35000"/>
            </a:spcAft>
            <a:buNone/>
          </a:pPr>
          <a:r>
            <a:rPr lang="en-US" sz="3200" kern="1200" dirty="0">
              <a:latin typeface="Montserrat" panose="00000500000000000000" pitchFamily="2" charset="0"/>
            </a:rPr>
            <a:t>Organizational life &amp; its components</a:t>
          </a:r>
          <a:endParaRPr lang="en-ZA" sz="3200" kern="1200" dirty="0">
            <a:latin typeface="Montserrat" panose="00000500000000000000" pitchFamily="2" charset="0"/>
          </a:endParaRPr>
        </a:p>
      </dsp:txBody>
      <dsp:txXfrm>
        <a:off x="4688" y="2317253"/>
        <a:ext cx="3719214" cy="3124140"/>
      </dsp:txXfrm>
    </dsp:sp>
    <dsp:sp modelId="{FCD791EF-1842-4746-8598-D9992B50EA6F}">
      <dsp:nvSpPr>
        <dsp:cNvPr id="0" name=""/>
        <dsp:cNvSpPr/>
      </dsp:nvSpPr>
      <dsp:spPr>
        <a:xfrm>
          <a:off x="1083260" y="859321"/>
          <a:ext cx="1562070" cy="156207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85" tIns="12700" rIns="121785" bIns="12700" numCol="1" spcCol="1270" anchor="ctr" anchorCtr="0">
          <a:noAutofit/>
        </a:bodyPr>
        <a:lstStyle/>
        <a:p>
          <a:pPr marL="0" lvl="0" indent="0" algn="ctr" defTabSz="2133600">
            <a:lnSpc>
              <a:spcPct val="90000"/>
            </a:lnSpc>
            <a:spcBef>
              <a:spcPct val="0"/>
            </a:spcBef>
            <a:spcAft>
              <a:spcPct val="35000"/>
            </a:spcAft>
            <a:buNone/>
          </a:pPr>
          <a:r>
            <a:rPr lang="en-ZA" sz="4800" kern="1200"/>
            <a:t>5</a:t>
          </a:r>
        </a:p>
      </dsp:txBody>
      <dsp:txXfrm>
        <a:off x="1312020" y="1088081"/>
        <a:ext cx="1104550" cy="1104550"/>
      </dsp:txXfrm>
    </dsp:sp>
    <dsp:sp modelId="{434F3B53-1C32-44AD-80A2-29B1849828AB}">
      <dsp:nvSpPr>
        <dsp:cNvPr id="0" name=""/>
        <dsp:cNvSpPr/>
      </dsp:nvSpPr>
      <dsp:spPr>
        <a:xfrm>
          <a:off x="4688" y="5545459"/>
          <a:ext cx="3719214" cy="72"/>
        </a:xfrm>
        <a:prstGeom prst="rect">
          <a:avLst/>
        </a:prstGeom>
        <a:solidFill>
          <a:schemeClr val="accent4">
            <a:hueOff val="-637824"/>
            <a:satOff val="3843"/>
            <a:lumOff val="308"/>
            <a:alphaOff val="0"/>
          </a:schemeClr>
        </a:solidFill>
        <a:ln w="25400" cap="flat" cmpd="sng" algn="ctr">
          <a:solidFill>
            <a:schemeClr val="accent4">
              <a:hueOff val="-637824"/>
              <a:satOff val="3843"/>
              <a:lumOff val="3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B3099-48F5-49B4-B14D-2472B02167CC}">
      <dsp:nvSpPr>
        <dsp:cNvPr id="0" name=""/>
        <dsp:cNvSpPr/>
      </dsp:nvSpPr>
      <dsp:spPr>
        <a:xfrm>
          <a:off x="4095824" y="338631"/>
          <a:ext cx="3719214" cy="5206900"/>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9964" tIns="330200" rIns="289964" bIns="330200" numCol="1" spcCol="1270" anchor="t" anchorCtr="0">
          <a:noAutofit/>
        </a:bodyPr>
        <a:lstStyle/>
        <a:p>
          <a:pPr marL="0" lvl="0" indent="0" algn="l" defTabSz="1422400">
            <a:lnSpc>
              <a:spcPct val="90000"/>
            </a:lnSpc>
            <a:spcBef>
              <a:spcPct val="0"/>
            </a:spcBef>
            <a:spcAft>
              <a:spcPct val="35000"/>
            </a:spcAft>
            <a:buNone/>
          </a:pPr>
          <a:endParaRPr lang="en-US" sz="3200" kern="1200" dirty="0">
            <a:latin typeface="Montserrat" panose="00000500000000000000" pitchFamily="2" charset="0"/>
          </a:endParaRPr>
        </a:p>
        <a:p>
          <a:pPr marL="0" lvl="0" indent="0" algn="l" defTabSz="1422400">
            <a:lnSpc>
              <a:spcPct val="90000"/>
            </a:lnSpc>
            <a:spcBef>
              <a:spcPct val="0"/>
            </a:spcBef>
            <a:spcAft>
              <a:spcPct val="35000"/>
            </a:spcAft>
            <a:buNone/>
          </a:pPr>
          <a:r>
            <a:rPr lang="en-US" sz="3200" kern="1200" dirty="0">
              <a:latin typeface="Montserrat" panose="00000500000000000000" pitchFamily="2" charset="0"/>
            </a:rPr>
            <a:t>Basic functions of management</a:t>
          </a:r>
          <a:endParaRPr lang="en-ZA" sz="3200" kern="1200" dirty="0">
            <a:latin typeface="Montserrat" panose="00000500000000000000" pitchFamily="2" charset="0"/>
          </a:endParaRPr>
        </a:p>
      </dsp:txBody>
      <dsp:txXfrm>
        <a:off x="4095824" y="2317253"/>
        <a:ext cx="3719214" cy="3124140"/>
      </dsp:txXfrm>
    </dsp:sp>
    <dsp:sp modelId="{8D28E0B9-0851-42AC-A57B-98EEEAC0C861}">
      <dsp:nvSpPr>
        <dsp:cNvPr id="0" name=""/>
        <dsp:cNvSpPr/>
      </dsp:nvSpPr>
      <dsp:spPr>
        <a:xfrm>
          <a:off x="5174396" y="859321"/>
          <a:ext cx="1562070" cy="1562070"/>
        </a:xfrm>
        <a:prstGeom prst="ellipse">
          <a:avLst/>
        </a:prstGeom>
        <a:solidFill>
          <a:schemeClr val="accent4">
            <a:hueOff val="-1275649"/>
            <a:satOff val="7685"/>
            <a:lumOff val="616"/>
            <a:alphaOff val="0"/>
          </a:schemeClr>
        </a:solidFill>
        <a:ln w="25400" cap="flat" cmpd="sng" algn="ctr">
          <a:solidFill>
            <a:schemeClr val="accent4">
              <a:hueOff val="-1275649"/>
              <a:satOff val="7685"/>
              <a:lumOff val="6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85" tIns="12700" rIns="121785" bIns="12700" numCol="1" spcCol="1270" anchor="ctr" anchorCtr="0">
          <a:noAutofit/>
        </a:bodyPr>
        <a:lstStyle/>
        <a:p>
          <a:pPr marL="0" lvl="0" indent="0" algn="ctr" defTabSz="2133600">
            <a:lnSpc>
              <a:spcPct val="90000"/>
            </a:lnSpc>
            <a:spcBef>
              <a:spcPct val="0"/>
            </a:spcBef>
            <a:spcAft>
              <a:spcPct val="35000"/>
            </a:spcAft>
            <a:buNone/>
          </a:pPr>
          <a:r>
            <a:rPr lang="en-ZA" sz="4800" kern="1200"/>
            <a:t>6</a:t>
          </a:r>
        </a:p>
      </dsp:txBody>
      <dsp:txXfrm>
        <a:off x="5403156" y="1088081"/>
        <a:ext cx="1104550" cy="1104550"/>
      </dsp:txXfrm>
    </dsp:sp>
    <dsp:sp modelId="{F811D7E7-549F-4B5B-8539-18FD79183AB0}">
      <dsp:nvSpPr>
        <dsp:cNvPr id="0" name=""/>
        <dsp:cNvSpPr/>
      </dsp:nvSpPr>
      <dsp:spPr>
        <a:xfrm>
          <a:off x="4095824" y="5545459"/>
          <a:ext cx="3719214" cy="72"/>
        </a:xfrm>
        <a:prstGeom prst="rect">
          <a:avLst/>
        </a:prstGeom>
        <a:solidFill>
          <a:schemeClr val="accent4">
            <a:hueOff val="-1913473"/>
            <a:satOff val="11528"/>
            <a:lumOff val="924"/>
            <a:alphaOff val="0"/>
          </a:schemeClr>
        </a:solidFill>
        <a:ln w="25400" cap="flat" cmpd="sng" algn="ctr">
          <a:solidFill>
            <a:schemeClr val="accent4">
              <a:hueOff val="-1913473"/>
              <a:satOff val="11528"/>
              <a:lumOff val="9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04D93-4801-460D-A1B6-EBBDC6E1C3CB}">
      <dsp:nvSpPr>
        <dsp:cNvPr id="0" name=""/>
        <dsp:cNvSpPr/>
      </dsp:nvSpPr>
      <dsp:spPr>
        <a:xfrm>
          <a:off x="8186960" y="338631"/>
          <a:ext cx="3719214" cy="5206900"/>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9964" tIns="330200" rIns="289964" bIns="330200" numCol="1" spcCol="1270" anchor="t" anchorCtr="0">
          <a:noAutofit/>
        </a:bodyPr>
        <a:lstStyle/>
        <a:p>
          <a:pPr marL="0" lvl="0" indent="0" algn="l" defTabSz="1422400">
            <a:lnSpc>
              <a:spcPct val="90000"/>
            </a:lnSpc>
            <a:spcBef>
              <a:spcPct val="0"/>
            </a:spcBef>
            <a:spcAft>
              <a:spcPct val="35000"/>
            </a:spcAft>
            <a:buNone/>
          </a:pPr>
          <a:endParaRPr lang="en-US" sz="3200" kern="1200" dirty="0">
            <a:latin typeface="Montserrat" panose="00000500000000000000" pitchFamily="2" charset="0"/>
          </a:endParaRPr>
        </a:p>
        <a:p>
          <a:pPr marL="0" lvl="0" indent="0" algn="l" defTabSz="1422400">
            <a:lnSpc>
              <a:spcPct val="90000"/>
            </a:lnSpc>
            <a:spcBef>
              <a:spcPct val="0"/>
            </a:spcBef>
            <a:spcAft>
              <a:spcPct val="35000"/>
            </a:spcAft>
            <a:buNone/>
          </a:pPr>
          <a:r>
            <a:rPr lang="en-US" sz="3200" kern="1200" dirty="0">
              <a:latin typeface="Montserrat" panose="00000500000000000000" pitchFamily="2" charset="0"/>
            </a:rPr>
            <a:t>A model for organizational goal setting</a:t>
          </a:r>
          <a:endParaRPr lang="en-ZA" sz="3200" kern="1200" dirty="0">
            <a:latin typeface="Montserrat" panose="00000500000000000000" pitchFamily="2" charset="0"/>
          </a:endParaRPr>
        </a:p>
      </dsp:txBody>
      <dsp:txXfrm>
        <a:off x="8186960" y="2317253"/>
        <a:ext cx="3719214" cy="3124140"/>
      </dsp:txXfrm>
    </dsp:sp>
    <dsp:sp modelId="{D6681F57-F1F7-4EFB-B05B-69DF6FD4A6B1}">
      <dsp:nvSpPr>
        <dsp:cNvPr id="0" name=""/>
        <dsp:cNvSpPr/>
      </dsp:nvSpPr>
      <dsp:spPr>
        <a:xfrm>
          <a:off x="9265533" y="859321"/>
          <a:ext cx="1562070" cy="1562070"/>
        </a:xfrm>
        <a:prstGeom prst="ellipse">
          <a:avLst/>
        </a:prstGeom>
        <a:solidFill>
          <a:schemeClr val="accent4">
            <a:hueOff val="-2551297"/>
            <a:satOff val="15371"/>
            <a:lumOff val="1232"/>
            <a:alphaOff val="0"/>
          </a:schemeClr>
        </a:solidFill>
        <a:ln w="25400" cap="flat" cmpd="sng" algn="ctr">
          <a:solidFill>
            <a:schemeClr val="accent4">
              <a:hueOff val="-2551297"/>
              <a:satOff val="15371"/>
              <a:lumOff val="12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85" tIns="12700" rIns="121785" bIns="12700" numCol="1" spcCol="1270" anchor="ctr" anchorCtr="0">
          <a:noAutofit/>
        </a:bodyPr>
        <a:lstStyle/>
        <a:p>
          <a:pPr marL="0" lvl="0" indent="0" algn="ctr" defTabSz="2133600">
            <a:lnSpc>
              <a:spcPct val="90000"/>
            </a:lnSpc>
            <a:spcBef>
              <a:spcPct val="0"/>
            </a:spcBef>
            <a:spcAft>
              <a:spcPct val="35000"/>
            </a:spcAft>
            <a:buNone/>
          </a:pPr>
          <a:r>
            <a:rPr lang="en-ZA" sz="4800" kern="1200"/>
            <a:t>7</a:t>
          </a:r>
        </a:p>
      </dsp:txBody>
      <dsp:txXfrm>
        <a:off x="9494293" y="1088081"/>
        <a:ext cx="1104550" cy="1104550"/>
      </dsp:txXfrm>
    </dsp:sp>
    <dsp:sp modelId="{12052A72-132A-4076-905C-0F51F51A7C37}">
      <dsp:nvSpPr>
        <dsp:cNvPr id="0" name=""/>
        <dsp:cNvSpPr/>
      </dsp:nvSpPr>
      <dsp:spPr>
        <a:xfrm>
          <a:off x="8186960" y="5545459"/>
          <a:ext cx="3719214" cy="72"/>
        </a:xfrm>
        <a:prstGeom prst="rect">
          <a:avLst/>
        </a:prstGeom>
        <a:solidFill>
          <a:schemeClr val="accent4">
            <a:hueOff val="-3189121"/>
            <a:satOff val="19214"/>
            <a:lumOff val="1540"/>
            <a:alphaOff val="0"/>
          </a:schemeClr>
        </a:solidFill>
        <a:ln w="25400" cap="flat" cmpd="sng" algn="ctr">
          <a:solidFill>
            <a:schemeClr val="accent4">
              <a:hueOff val="-3189121"/>
              <a:satOff val="19214"/>
              <a:lumOff val="1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2C10E-0AAF-4D9F-9617-B2350B59D00E}">
      <dsp:nvSpPr>
        <dsp:cNvPr id="0" name=""/>
        <dsp:cNvSpPr/>
      </dsp:nvSpPr>
      <dsp:spPr>
        <a:xfrm>
          <a:off x="12278097" y="338631"/>
          <a:ext cx="3719214" cy="520690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9964" tIns="330200" rIns="289964" bIns="330200" numCol="1" spcCol="1270" anchor="t" anchorCtr="0">
          <a:noAutofit/>
        </a:bodyPr>
        <a:lstStyle/>
        <a:p>
          <a:pPr marL="0" lvl="0" indent="0" algn="l" defTabSz="1422400">
            <a:lnSpc>
              <a:spcPct val="90000"/>
            </a:lnSpc>
            <a:spcBef>
              <a:spcPct val="0"/>
            </a:spcBef>
            <a:spcAft>
              <a:spcPct val="35000"/>
            </a:spcAft>
            <a:buNone/>
          </a:pPr>
          <a:endParaRPr lang="en-US" sz="3200" kern="1200" dirty="0">
            <a:latin typeface="Montserrat" panose="00000500000000000000" pitchFamily="2" charset="0"/>
          </a:endParaRPr>
        </a:p>
        <a:p>
          <a:pPr marL="0" lvl="0" indent="0" algn="l" defTabSz="1422400">
            <a:lnSpc>
              <a:spcPct val="90000"/>
            </a:lnSpc>
            <a:spcBef>
              <a:spcPct val="0"/>
            </a:spcBef>
            <a:spcAft>
              <a:spcPct val="35000"/>
            </a:spcAft>
            <a:buNone/>
          </a:pPr>
          <a:r>
            <a:rPr lang="en-US" sz="3200" kern="1200" dirty="0">
              <a:latin typeface="Montserrat" panose="00000500000000000000" pitchFamily="2" charset="0"/>
            </a:rPr>
            <a:t>Basic model for social work </a:t>
          </a:r>
          <a:r>
            <a:rPr lang="en-US" sz="3200" kern="1200" dirty="0" err="1">
              <a:latin typeface="Montserrat" panose="00000500000000000000" pitchFamily="2" charset="0"/>
            </a:rPr>
            <a:t>programme</a:t>
          </a:r>
          <a:r>
            <a:rPr lang="en-US" sz="3200" kern="1200" dirty="0">
              <a:latin typeface="Montserrat" panose="00000500000000000000" pitchFamily="2" charset="0"/>
            </a:rPr>
            <a:t> planning</a:t>
          </a:r>
          <a:endParaRPr lang="en-ZA" sz="3200" kern="1200" dirty="0">
            <a:latin typeface="Montserrat" panose="00000500000000000000" pitchFamily="2" charset="0"/>
          </a:endParaRPr>
        </a:p>
      </dsp:txBody>
      <dsp:txXfrm>
        <a:off x="12278097" y="2317253"/>
        <a:ext cx="3719214" cy="3124140"/>
      </dsp:txXfrm>
    </dsp:sp>
    <dsp:sp modelId="{D796C8A8-DAAD-4063-B390-7733E1F797C6}">
      <dsp:nvSpPr>
        <dsp:cNvPr id="0" name=""/>
        <dsp:cNvSpPr/>
      </dsp:nvSpPr>
      <dsp:spPr>
        <a:xfrm>
          <a:off x="13356669" y="859321"/>
          <a:ext cx="1562070" cy="1562070"/>
        </a:xfrm>
        <a:prstGeom prst="ellipse">
          <a:avLst/>
        </a:prstGeom>
        <a:solidFill>
          <a:schemeClr val="accent4">
            <a:hueOff val="-3826945"/>
            <a:satOff val="23056"/>
            <a:lumOff val="1848"/>
            <a:alphaOff val="0"/>
          </a:schemeClr>
        </a:solidFill>
        <a:ln w="25400" cap="flat" cmpd="sng" algn="ctr">
          <a:solidFill>
            <a:schemeClr val="accent4">
              <a:hueOff val="-3826945"/>
              <a:satOff val="23056"/>
              <a:lumOff val="18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85" tIns="12700" rIns="121785" bIns="12700" numCol="1" spcCol="1270" anchor="ctr" anchorCtr="0">
          <a:noAutofit/>
        </a:bodyPr>
        <a:lstStyle/>
        <a:p>
          <a:pPr marL="0" lvl="0" indent="0" algn="ctr" defTabSz="2133600">
            <a:lnSpc>
              <a:spcPct val="90000"/>
            </a:lnSpc>
            <a:spcBef>
              <a:spcPct val="0"/>
            </a:spcBef>
            <a:spcAft>
              <a:spcPct val="35000"/>
            </a:spcAft>
            <a:buNone/>
          </a:pPr>
          <a:r>
            <a:rPr lang="en-ZA" sz="4800" kern="1200"/>
            <a:t>8</a:t>
          </a:r>
        </a:p>
      </dsp:txBody>
      <dsp:txXfrm>
        <a:off x="13585429" y="1088081"/>
        <a:ext cx="1104550" cy="1104550"/>
      </dsp:txXfrm>
    </dsp:sp>
    <dsp:sp modelId="{7A55D727-DABC-4024-B218-C1BBB8A14784}">
      <dsp:nvSpPr>
        <dsp:cNvPr id="0" name=""/>
        <dsp:cNvSpPr/>
      </dsp:nvSpPr>
      <dsp:spPr>
        <a:xfrm>
          <a:off x="12278097" y="5545459"/>
          <a:ext cx="3719214" cy="72"/>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0DE1-6EE9-489E-8451-95A4DEF6EFD0}">
      <dsp:nvSpPr>
        <dsp:cNvPr id="0" name=""/>
        <dsp:cNvSpPr/>
      </dsp:nvSpPr>
      <dsp:spPr>
        <a:xfrm>
          <a:off x="4645303" y="1918086"/>
          <a:ext cx="4587875" cy="458787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ZA" sz="6300" kern="1200" dirty="0">
              <a:latin typeface="Montserrat" panose="00000500000000000000" pitchFamily="2" charset="0"/>
            </a:rPr>
            <a:t>SOCIAL POLICY </a:t>
          </a:r>
        </a:p>
      </dsp:txBody>
      <dsp:txXfrm>
        <a:off x="5317182" y="2589965"/>
        <a:ext cx="3244117" cy="3244117"/>
      </dsp:txXfrm>
    </dsp:sp>
    <dsp:sp modelId="{8364FF6F-B07F-45EA-A8F3-A575A425F53B}">
      <dsp:nvSpPr>
        <dsp:cNvPr id="0" name=""/>
        <dsp:cNvSpPr/>
      </dsp:nvSpPr>
      <dsp:spPr>
        <a:xfrm>
          <a:off x="5707774" y="-8889"/>
          <a:ext cx="2462931" cy="2462931"/>
        </a:xfrm>
        <a:prstGeom prst="ellipse">
          <a:avLst/>
        </a:prstGeom>
        <a:solidFill>
          <a:schemeClr val="accent4">
            <a:alpha val="50000"/>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Making policy</a:t>
          </a:r>
        </a:p>
      </dsp:txBody>
      <dsp:txXfrm>
        <a:off x="6068462" y="351799"/>
        <a:ext cx="1741555" cy="1741555"/>
      </dsp:txXfrm>
    </dsp:sp>
    <dsp:sp modelId="{CE38D3D9-7B41-4C42-A372-4D27B3428976}">
      <dsp:nvSpPr>
        <dsp:cNvPr id="0" name=""/>
        <dsp:cNvSpPr/>
      </dsp:nvSpPr>
      <dsp:spPr>
        <a:xfrm>
          <a:off x="8045019" y="1116668"/>
          <a:ext cx="2462931" cy="2462931"/>
        </a:xfrm>
        <a:prstGeom prst="ellipse">
          <a:avLst/>
        </a:prstGeom>
        <a:solidFill>
          <a:schemeClr val="accent4">
            <a:alpha val="50000"/>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SP &amp; Political economy</a:t>
          </a:r>
        </a:p>
      </dsp:txBody>
      <dsp:txXfrm>
        <a:off x="8405707" y="1477356"/>
        <a:ext cx="1741555" cy="1741555"/>
      </dsp:txXfrm>
    </dsp:sp>
    <dsp:sp modelId="{A291EC10-FE2A-47F9-90BE-58CC35B56F6E}">
      <dsp:nvSpPr>
        <dsp:cNvPr id="0" name=""/>
        <dsp:cNvSpPr/>
      </dsp:nvSpPr>
      <dsp:spPr>
        <a:xfrm>
          <a:off x="8622270" y="3645772"/>
          <a:ext cx="2462931" cy="2462931"/>
        </a:xfrm>
        <a:prstGeom prst="ellipse">
          <a:avLst/>
        </a:prstGeom>
        <a:solidFill>
          <a:schemeClr val="accent4">
            <a:alpha val="50000"/>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SP &amp; Planning</a:t>
          </a:r>
        </a:p>
      </dsp:txBody>
      <dsp:txXfrm>
        <a:off x="8982958" y="4006460"/>
        <a:ext cx="1741555" cy="1741555"/>
      </dsp:txXfrm>
    </dsp:sp>
    <dsp:sp modelId="{80F996B3-0398-4E51-A85E-74835D4EB42B}">
      <dsp:nvSpPr>
        <dsp:cNvPr id="0" name=""/>
        <dsp:cNvSpPr/>
      </dsp:nvSpPr>
      <dsp:spPr>
        <a:xfrm>
          <a:off x="6924697" y="5673957"/>
          <a:ext cx="2623232" cy="2462931"/>
        </a:xfrm>
        <a:prstGeom prst="ellipse">
          <a:avLst/>
        </a:prstGeom>
        <a:solidFill>
          <a:schemeClr val="accent4">
            <a:alpha val="50000"/>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Institutions &amp; SP</a:t>
          </a:r>
        </a:p>
      </dsp:txBody>
      <dsp:txXfrm>
        <a:off x="7308860" y="6034645"/>
        <a:ext cx="1854906" cy="1741555"/>
      </dsp:txXfrm>
    </dsp:sp>
    <dsp:sp modelId="{6180BF78-3979-445F-996D-7F55CF4547A0}">
      <dsp:nvSpPr>
        <dsp:cNvPr id="0" name=""/>
        <dsp:cNvSpPr/>
      </dsp:nvSpPr>
      <dsp:spPr>
        <a:xfrm>
          <a:off x="4410702" y="5673957"/>
          <a:ext cx="2462931" cy="2462931"/>
        </a:xfrm>
        <a:prstGeom prst="ellipse">
          <a:avLst/>
        </a:prstGeom>
        <a:solidFill>
          <a:schemeClr val="accent4">
            <a:alpha val="50000"/>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Role of SW in SP</a:t>
          </a:r>
        </a:p>
      </dsp:txBody>
      <dsp:txXfrm>
        <a:off x="4771390" y="6034645"/>
        <a:ext cx="1741555" cy="1741555"/>
      </dsp:txXfrm>
    </dsp:sp>
    <dsp:sp modelId="{BFF30256-7909-4D1F-9E59-14E7A7F8601B}">
      <dsp:nvSpPr>
        <dsp:cNvPr id="0" name=""/>
        <dsp:cNvSpPr/>
      </dsp:nvSpPr>
      <dsp:spPr>
        <a:xfrm>
          <a:off x="2437376" y="3646403"/>
          <a:ext cx="2483095" cy="2462931"/>
        </a:xfrm>
        <a:prstGeom prst="ellipse">
          <a:avLst/>
        </a:prstGeom>
        <a:solidFill>
          <a:schemeClr val="accent4">
            <a:alpha val="50000"/>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kern="1200" dirty="0">
              <a:latin typeface="Montserrat" panose="00000500000000000000" pitchFamily="2" charset="0"/>
            </a:rPr>
            <a:t>Implement-</a:t>
          </a:r>
          <a:r>
            <a:rPr lang="en-ZA" sz="2000" kern="1200" dirty="0" err="1">
              <a:latin typeface="Montserrat" panose="00000500000000000000" pitchFamily="2" charset="0"/>
            </a:rPr>
            <a:t>ing</a:t>
          </a:r>
          <a:r>
            <a:rPr lang="en-ZA" sz="2000" kern="1200" dirty="0">
              <a:latin typeface="Montserrat" panose="00000500000000000000" pitchFamily="2" charset="0"/>
            </a:rPr>
            <a:t> SP</a:t>
          </a:r>
        </a:p>
      </dsp:txBody>
      <dsp:txXfrm>
        <a:off x="2801017" y="4007091"/>
        <a:ext cx="1755813" cy="1741555"/>
      </dsp:txXfrm>
    </dsp:sp>
    <dsp:sp modelId="{536D78D9-D89D-4B77-95A3-1912D0269DEB}">
      <dsp:nvSpPr>
        <dsp:cNvPr id="0" name=""/>
        <dsp:cNvSpPr/>
      </dsp:nvSpPr>
      <dsp:spPr>
        <a:xfrm>
          <a:off x="3370530" y="1116668"/>
          <a:ext cx="2462931" cy="2462931"/>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Evaluation </a:t>
          </a:r>
        </a:p>
      </dsp:txBody>
      <dsp:txXfrm>
        <a:off x="3731218" y="1477356"/>
        <a:ext cx="1741555" cy="1741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0DE1-6EE9-489E-8451-95A4DEF6EFD0}">
      <dsp:nvSpPr>
        <dsp:cNvPr id="0" name=""/>
        <dsp:cNvSpPr/>
      </dsp:nvSpPr>
      <dsp:spPr>
        <a:xfrm>
          <a:off x="4756272" y="1886231"/>
          <a:ext cx="4573948" cy="451396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ZA" sz="3200" kern="1200" dirty="0">
              <a:latin typeface="Montserrat" panose="00000500000000000000" pitchFamily="2" charset="0"/>
            </a:rPr>
            <a:t>MANAGEMENT</a:t>
          </a:r>
        </a:p>
      </dsp:txBody>
      <dsp:txXfrm>
        <a:off x="5426111" y="2547286"/>
        <a:ext cx="3234270" cy="3191856"/>
      </dsp:txXfrm>
    </dsp:sp>
    <dsp:sp modelId="{8364FF6F-B07F-45EA-A8F3-A575A425F53B}">
      <dsp:nvSpPr>
        <dsp:cNvPr id="0" name=""/>
        <dsp:cNvSpPr/>
      </dsp:nvSpPr>
      <dsp:spPr>
        <a:xfrm>
          <a:off x="5894151" y="820"/>
          <a:ext cx="2298189" cy="2298189"/>
        </a:xfrm>
        <a:prstGeom prst="ellipse">
          <a:avLst/>
        </a:prstGeom>
        <a:solidFill>
          <a:schemeClr val="accent3">
            <a:alpha val="50000"/>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Functions</a:t>
          </a:r>
        </a:p>
      </dsp:txBody>
      <dsp:txXfrm>
        <a:off x="6230713" y="337382"/>
        <a:ext cx="1625065" cy="1625065"/>
      </dsp:txXfrm>
    </dsp:sp>
    <dsp:sp modelId="{CE38D3D9-7B41-4C42-A372-4D27B3428976}">
      <dsp:nvSpPr>
        <dsp:cNvPr id="0" name=""/>
        <dsp:cNvSpPr/>
      </dsp:nvSpPr>
      <dsp:spPr>
        <a:xfrm>
          <a:off x="8010734" y="877537"/>
          <a:ext cx="2298189" cy="2298189"/>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Roles &amp; styles</a:t>
          </a:r>
        </a:p>
      </dsp:txBody>
      <dsp:txXfrm>
        <a:off x="8347296" y="1214099"/>
        <a:ext cx="1625065" cy="1625065"/>
      </dsp:txXfrm>
    </dsp:sp>
    <dsp:sp modelId="{A291EC10-FE2A-47F9-90BE-58CC35B56F6E}">
      <dsp:nvSpPr>
        <dsp:cNvPr id="0" name=""/>
        <dsp:cNvSpPr/>
      </dsp:nvSpPr>
      <dsp:spPr>
        <a:xfrm>
          <a:off x="8724544" y="2994120"/>
          <a:ext cx="2624003" cy="2298189"/>
        </a:xfrm>
        <a:prstGeom prst="ellipse">
          <a:avLst/>
        </a:prstGeom>
        <a:solidFill>
          <a:schemeClr val="accent3">
            <a:alpha val="50000"/>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Teamwork</a:t>
          </a:r>
        </a:p>
      </dsp:txBody>
      <dsp:txXfrm>
        <a:off x="9108820" y="3330682"/>
        <a:ext cx="1855451" cy="1625065"/>
      </dsp:txXfrm>
    </dsp:sp>
    <dsp:sp modelId="{80F996B3-0398-4E51-A85E-74835D4EB42B}">
      <dsp:nvSpPr>
        <dsp:cNvPr id="0" name=""/>
        <dsp:cNvSpPr/>
      </dsp:nvSpPr>
      <dsp:spPr>
        <a:xfrm>
          <a:off x="7849401" y="5229208"/>
          <a:ext cx="2620855" cy="2061177"/>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kern="1200" dirty="0" err="1">
              <a:latin typeface="Montserrat" panose="00000500000000000000" pitchFamily="2" charset="0"/>
            </a:rPr>
            <a:t>Communicat</a:t>
          </a:r>
          <a:r>
            <a:rPr lang="en-ZA" sz="2000" kern="1200" dirty="0">
              <a:latin typeface="Montserrat" panose="00000500000000000000" pitchFamily="2" charset="0"/>
            </a:rPr>
            <a:t>-ion</a:t>
          </a:r>
        </a:p>
      </dsp:txBody>
      <dsp:txXfrm>
        <a:off x="8233216" y="5531060"/>
        <a:ext cx="1853225" cy="1457473"/>
      </dsp:txXfrm>
    </dsp:sp>
    <dsp:sp modelId="{6180BF78-3979-445F-996D-7F55CF4547A0}">
      <dsp:nvSpPr>
        <dsp:cNvPr id="0" name=""/>
        <dsp:cNvSpPr/>
      </dsp:nvSpPr>
      <dsp:spPr>
        <a:xfrm>
          <a:off x="5894151" y="5987420"/>
          <a:ext cx="2298189" cy="2298189"/>
        </a:xfrm>
        <a:prstGeom prst="ellipse">
          <a:avLst/>
        </a:prstGeom>
        <a:solidFill>
          <a:schemeClr val="accent3">
            <a:alpha val="50000"/>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Planning process </a:t>
          </a:r>
        </a:p>
      </dsp:txBody>
      <dsp:txXfrm>
        <a:off x="6230713" y="6323982"/>
        <a:ext cx="1625065" cy="1625065"/>
      </dsp:txXfrm>
    </dsp:sp>
    <dsp:sp modelId="{E422BF08-3D47-4176-8715-33042442F98E}">
      <dsp:nvSpPr>
        <dsp:cNvPr id="0" name=""/>
        <dsp:cNvSpPr/>
      </dsp:nvSpPr>
      <dsp:spPr>
        <a:xfrm>
          <a:off x="3540269" y="5110702"/>
          <a:ext cx="2772788" cy="2298189"/>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ZA" sz="2200" kern="1200" dirty="0">
              <a:latin typeface="Montserrat" panose="00000500000000000000" pitchFamily="2" charset="0"/>
            </a:rPr>
            <a:t>Risk</a:t>
          </a:r>
        </a:p>
      </dsp:txBody>
      <dsp:txXfrm>
        <a:off x="3946334" y="5447264"/>
        <a:ext cx="1960658" cy="1625065"/>
      </dsp:txXfrm>
    </dsp:sp>
    <dsp:sp modelId="{F21E1F09-41F9-4F6C-BE5E-0FEC0AD1D3B2}">
      <dsp:nvSpPr>
        <dsp:cNvPr id="0" name=""/>
        <dsp:cNvSpPr/>
      </dsp:nvSpPr>
      <dsp:spPr>
        <a:xfrm>
          <a:off x="2900851" y="2994120"/>
          <a:ext cx="2298189" cy="2298189"/>
        </a:xfrm>
        <a:prstGeom prst="ellipse">
          <a:avLst/>
        </a:prstGeom>
        <a:solidFill>
          <a:schemeClr val="accent3">
            <a:alpha val="50000"/>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ZA" sz="2200" b="0" kern="1200" dirty="0">
              <a:latin typeface="Montserrat" panose="00000500000000000000" pitchFamily="2" charset="0"/>
            </a:rPr>
            <a:t>M&amp;E</a:t>
          </a:r>
        </a:p>
      </dsp:txBody>
      <dsp:txXfrm>
        <a:off x="3237413" y="3330682"/>
        <a:ext cx="1625065" cy="1625065"/>
      </dsp:txXfrm>
    </dsp:sp>
    <dsp:sp modelId="{D821C94B-9839-4E19-9599-AA926B73E891}">
      <dsp:nvSpPr>
        <dsp:cNvPr id="0" name=""/>
        <dsp:cNvSpPr/>
      </dsp:nvSpPr>
      <dsp:spPr>
        <a:xfrm>
          <a:off x="3777569" y="877537"/>
          <a:ext cx="2298189" cy="2298189"/>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ZA" sz="2200" b="0" kern="1200" dirty="0">
              <a:latin typeface="Montserrat" panose="00000500000000000000" pitchFamily="2" charset="0"/>
            </a:rPr>
            <a:t>Time &amp; financial</a:t>
          </a:r>
        </a:p>
      </dsp:txBody>
      <dsp:txXfrm>
        <a:off x="4114131" y="1214099"/>
        <a:ext cx="1625065" cy="1625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0DE1-6EE9-489E-8451-95A4DEF6EFD0}">
      <dsp:nvSpPr>
        <dsp:cNvPr id="0" name=""/>
        <dsp:cNvSpPr/>
      </dsp:nvSpPr>
      <dsp:spPr>
        <a:xfrm>
          <a:off x="4596901" y="1918086"/>
          <a:ext cx="4587875" cy="458787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ZA" sz="6300" kern="1200" dirty="0">
              <a:latin typeface="Montserrat" panose="00000500000000000000" pitchFamily="2" charset="0"/>
            </a:rPr>
            <a:t>SOCIAL POLICY </a:t>
          </a:r>
        </a:p>
      </dsp:txBody>
      <dsp:txXfrm>
        <a:off x="5268780" y="2589965"/>
        <a:ext cx="3244117" cy="3244117"/>
      </dsp:txXfrm>
    </dsp:sp>
    <dsp:sp modelId="{8364FF6F-B07F-45EA-A8F3-A575A425F53B}">
      <dsp:nvSpPr>
        <dsp:cNvPr id="0" name=""/>
        <dsp:cNvSpPr/>
      </dsp:nvSpPr>
      <dsp:spPr>
        <a:xfrm>
          <a:off x="5599397" y="-68864"/>
          <a:ext cx="2582881" cy="258288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Public &amp; SP </a:t>
          </a:r>
        </a:p>
      </dsp:txBody>
      <dsp:txXfrm>
        <a:off x="5977651" y="309390"/>
        <a:ext cx="1826373" cy="1826373"/>
      </dsp:txXfrm>
    </dsp:sp>
    <dsp:sp modelId="{691ED4FB-150F-4A7F-811E-C42D07806651}">
      <dsp:nvSpPr>
        <dsp:cNvPr id="0" name=""/>
        <dsp:cNvSpPr/>
      </dsp:nvSpPr>
      <dsp:spPr>
        <a:xfrm>
          <a:off x="7937941" y="1011223"/>
          <a:ext cx="2582881" cy="258288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Political economy  </a:t>
          </a:r>
        </a:p>
      </dsp:txBody>
      <dsp:txXfrm>
        <a:off x="8316195" y="1389477"/>
        <a:ext cx="1826373" cy="1826373"/>
      </dsp:txXfrm>
    </dsp:sp>
    <dsp:sp modelId="{2B8486F0-96C4-430E-9917-5720CFA2CB6D}">
      <dsp:nvSpPr>
        <dsp:cNvPr id="0" name=""/>
        <dsp:cNvSpPr/>
      </dsp:nvSpPr>
      <dsp:spPr>
        <a:xfrm>
          <a:off x="8322437" y="3417291"/>
          <a:ext cx="2880703" cy="26475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SP in a climate emergency </a:t>
          </a:r>
        </a:p>
      </dsp:txBody>
      <dsp:txXfrm>
        <a:off x="8744306" y="3805015"/>
        <a:ext cx="2036965" cy="1872099"/>
      </dsp:txXfrm>
    </dsp:sp>
    <dsp:sp modelId="{D429B4D7-C78C-4273-B6E6-38E4E7485F8D}">
      <dsp:nvSpPr>
        <dsp:cNvPr id="0" name=""/>
        <dsp:cNvSpPr/>
      </dsp:nvSpPr>
      <dsp:spPr>
        <a:xfrm>
          <a:off x="6928858" y="5507018"/>
          <a:ext cx="2913346" cy="2582881"/>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Climate policy Frameworks </a:t>
          </a:r>
        </a:p>
      </dsp:txBody>
      <dsp:txXfrm>
        <a:off x="7355508" y="5885272"/>
        <a:ext cx="2060046" cy="1826373"/>
      </dsp:txXfrm>
    </dsp:sp>
    <dsp:sp modelId="{E684EBF1-E988-4517-9300-A7DA5E9AE9F5}">
      <dsp:nvSpPr>
        <dsp:cNvPr id="0" name=""/>
        <dsp:cNvSpPr/>
      </dsp:nvSpPr>
      <dsp:spPr>
        <a:xfrm>
          <a:off x="4033280" y="5507037"/>
          <a:ext cx="2913346" cy="258288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Sustainable welfare </a:t>
          </a:r>
        </a:p>
      </dsp:txBody>
      <dsp:txXfrm>
        <a:off x="4459930" y="5885291"/>
        <a:ext cx="2060046" cy="1826373"/>
      </dsp:txXfrm>
    </dsp:sp>
    <dsp:sp modelId="{E67BE1E3-D512-4E20-9176-F56B06FF6114}">
      <dsp:nvSpPr>
        <dsp:cNvPr id="0" name=""/>
        <dsp:cNvSpPr/>
      </dsp:nvSpPr>
      <dsp:spPr>
        <a:xfrm>
          <a:off x="2596996" y="3448579"/>
          <a:ext cx="2707259" cy="260155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Policy </a:t>
          </a:r>
          <a:r>
            <a:rPr lang="en-ZA" sz="2400" kern="1200" dirty="0" err="1">
              <a:latin typeface="Montserrat" panose="00000500000000000000" pitchFamily="2" charset="0"/>
            </a:rPr>
            <a:t>implemen-tation</a:t>
          </a:r>
          <a:r>
            <a:rPr lang="en-ZA" sz="2400" kern="1200" dirty="0">
              <a:latin typeface="Montserrat" panose="00000500000000000000" pitchFamily="2" charset="0"/>
            </a:rPr>
            <a:t> </a:t>
          </a:r>
        </a:p>
      </dsp:txBody>
      <dsp:txXfrm>
        <a:off x="2993465" y="3829568"/>
        <a:ext cx="1914321" cy="1839576"/>
      </dsp:txXfrm>
    </dsp:sp>
    <dsp:sp modelId="{0F5D493D-9FCA-4CF3-AEA3-16398528E4DA}">
      <dsp:nvSpPr>
        <dsp:cNvPr id="0" name=""/>
        <dsp:cNvSpPr/>
      </dsp:nvSpPr>
      <dsp:spPr>
        <a:xfrm>
          <a:off x="3228628" y="935031"/>
          <a:ext cx="2582881" cy="258288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Policy analysis &amp; Evaluation </a:t>
          </a:r>
        </a:p>
      </dsp:txBody>
      <dsp:txXfrm>
        <a:off x="3606882" y="1313285"/>
        <a:ext cx="1826373" cy="18263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0DE1-6EE9-489E-8451-95A4DEF6EFD0}">
      <dsp:nvSpPr>
        <dsp:cNvPr id="0" name=""/>
        <dsp:cNvSpPr/>
      </dsp:nvSpPr>
      <dsp:spPr>
        <a:xfrm>
          <a:off x="4743495" y="1909472"/>
          <a:ext cx="4587875" cy="458787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ZA" sz="3200" kern="1200" dirty="0">
              <a:latin typeface="Montserrat" panose="00000500000000000000" pitchFamily="2" charset="0"/>
            </a:rPr>
            <a:t>MANAGEMENT</a:t>
          </a:r>
        </a:p>
      </dsp:txBody>
      <dsp:txXfrm>
        <a:off x="5415374" y="2581351"/>
        <a:ext cx="3244117" cy="3244117"/>
      </dsp:txXfrm>
    </dsp:sp>
    <dsp:sp modelId="{8364FF6F-B07F-45EA-A8F3-A575A425F53B}">
      <dsp:nvSpPr>
        <dsp:cNvPr id="0" name=""/>
        <dsp:cNvSpPr/>
      </dsp:nvSpPr>
      <dsp:spPr>
        <a:xfrm>
          <a:off x="5700996" y="-122473"/>
          <a:ext cx="2672873" cy="2672873"/>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Functions </a:t>
          </a:r>
        </a:p>
      </dsp:txBody>
      <dsp:txXfrm>
        <a:off x="6092429" y="268960"/>
        <a:ext cx="1890007" cy="1890007"/>
      </dsp:txXfrm>
    </dsp:sp>
    <dsp:sp modelId="{1D966CEB-B25F-4536-AA57-7DC45C83839C}">
      <dsp:nvSpPr>
        <dsp:cNvPr id="0" name=""/>
        <dsp:cNvSpPr/>
      </dsp:nvSpPr>
      <dsp:spPr>
        <a:xfrm>
          <a:off x="8038240" y="1003083"/>
          <a:ext cx="2672873" cy="2672873"/>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Styles </a:t>
          </a:r>
        </a:p>
      </dsp:txBody>
      <dsp:txXfrm>
        <a:off x="8429673" y="1394516"/>
        <a:ext cx="1890007" cy="1890007"/>
      </dsp:txXfrm>
    </dsp:sp>
    <dsp:sp modelId="{62E0D50B-06B7-40AF-A965-E6FB728BD01F}">
      <dsp:nvSpPr>
        <dsp:cNvPr id="0" name=""/>
        <dsp:cNvSpPr/>
      </dsp:nvSpPr>
      <dsp:spPr>
        <a:xfrm>
          <a:off x="8615492" y="3532188"/>
          <a:ext cx="2672873" cy="2672873"/>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Risk &amp; Change </a:t>
          </a:r>
        </a:p>
      </dsp:txBody>
      <dsp:txXfrm>
        <a:off x="9006925" y="3923621"/>
        <a:ext cx="1890007" cy="1890007"/>
      </dsp:txXfrm>
    </dsp:sp>
    <dsp:sp modelId="{7A4D53CE-75F0-4F7B-9AB6-E6AC9D82E370}">
      <dsp:nvSpPr>
        <dsp:cNvPr id="0" name=""/>
        <dsp:cNvSpPr/>
      </dsp:nvSpPr>
      <dsp:spPr>
        <a:xfrm>
          <a:off x="6998069" y="5560373"/>
          <a:ext cx="2672873" cy="2672873"/>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Disaster </a:t>
          </a:r>
        </a:p>
      </dsp:txBody>
      <dsp:txXfrm>
        <a:off x="7389502" y="5951806"/>
        <a:ext cx="1890007" cy="1890007"/>
      </dsp:txXfrm>
    </dsp:sp>
    <dsp:sp modelId="{836312F7-45FB-4689-AD13-CF36D1148EC4}">
      <dsp:nvSpPr>
        <dsp:cNvPr id="0" name=""/>
        <dsp:cNvSpPr/>
      </dsp:nvSpPr>
      <dsp:spPr>
        <a:xfrm>
          <a:off x="4386696" y="5543145"/>
          <a:ext cx="2707327" cy="2707327"/>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Sendai F/Work case discussion</a:t>
          </a:r>
        </a:p>
      </dsp:txBody>
      <dsp:txXfrm>
        <a:off x="4783175" y="5939624"/>
        <a:ext cx="1914369" cy="1914369"/>
      </dsp:txXfrm>
    </dsp:sp>
    <dsp:sp modelId="{6B4D626C-8EB1-4717-96AB-364A88B8449B}">
      <dsp:nvSpPr>
        <dsp:cNvPr id="0" name=""/>
        <dsp:cNvSpPr/>
      </dsp:nvSpPr>
      <dsp:spPr>
        <a:xfrm>
          <a:off x="2580034" y="3532188"/>
          <a:ext cx="3085804" cy="2672873"/>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kern="1200" dirty="0">
              <a:latin typeface="Montserrat" panose="00000500000000000000" pitchFamily="2" charset="0"/>
            </a:rPr>
            <a:t>Humanitarian logistics </a:t>
          </a:r>
        </a:p>
      </dsp:txBody>
      <dsp:txXfrm>
        <a:off x="3031940" y="3923621"/>
        <a:ext cx="2181992" cy="1890007"/>
      </dsp:txXfrm>
    </dsp:sp>
    <dsp:sp modelId="{009A73A7-C617-4D87-91F6-D31324863A8A}">
      <dsp:nvSpPr>
        <dsp:cNvPr id="0" name=""/>
        <dsp:cNvSpPr/>
      </dsp:nvSpPr>
      <dsp:spPr>
        <a:xfrm>
          <a:off x="3363752" y="1003083"/>
          <a:ext cx="2672873" cy="267287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Montserrat" panose="00000500000000000000" pitchFamily="2" charset="0"/>
            </a:rPr>
            <a:t>Role of SW in DM</a:t>
          </a:r>
        </a:p>
      </dsp:txBody>
      <dsp:txXfrm>
        <a:off x="3755185" y="1394516"/>
        <a:ext cx="1890007" cy="1890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83494-B068-43E8-BC2B-5B26F8919F4D}">
      <dsp:nvSpPr>
        <dsp:cNvPr id="0" name=""/>
        <dsp:cNvSpPr/>
      </dsp:nvSpPr>
      <dsp:spPr>
        <a:xfrm>
          <a:off x="0" y="848903"/>
          <a:ext cx="12268200" cy="29688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149" tIns="1353820" rIns="952149"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Montserrat" panose="00000500000000000000" pitchFamily="2" charset="0"/>
            </a:rPr>
            <a:t>Understanding the impacts of climate change in Africa, existing vulnerabilities &amp; adaptive capacity, impact of climate change on SDGs </a:t>
          </a:r>
          <a:endParaRPr lang="en-ZA" sz="3200" kern="1200" dirty="0">
            <a:latin typeface="Montserrat" panose="00000500000000000000" pitchFamily="2" charset="0"/>
          </a:endParaRPr>
        </a:p>
      </dsp:txBody>
      <dsp:txXfrm>
        <a:off x="0" y="848903"/>
        <a:ext cx="12268200" cy="2968875"/>
      </dsp:txXfrm>
    </dsp:sp>
    <dsp:sp modelId="{BC5DF407-7F15-481D-B51D-0A42C63CE9CF}">
      <dsp:nvSpPr>
        <dsp:cNvPr id="0" name=""/>
        <dsp:cNvSpPr/>
      </dsp:nvSpPr>
      <dsp:spPr>
        <a:xfrm>
          <a:off x="613410" y="431833"/>
          <a:ext cx="7406668" cy="13764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596" tIns="0" rIns="324596" bIns="0" numCol="1" spcCol="1270" anchor="ctr" anchorCtr="0">
          <a:noAutofit/>
        </a:bodyPr>
        <a:lstStyle/>
        <a:p>
          <a:pPr marL="0" lvl="0" indent="0" algn="l" defTabSz="1600200">
            <a:lnSpc>
              <a:spcPct val="90000"/>
            </a:lnSpc>
            <a:spcBef>
              <a:spcPct val="0"/>
            </a:spcBef>
            <a:spcAft>
              <a:spcPct val="35000"/>
            </a:spcAft>
            <a:buNone/>
          </a:pPr>
          <a:r>
            <a:rPr lang="en-ZA" sz="3600" kern="1200" dirty="0">
              <a:latin typeface="Montserrat" panose="00000500000000000000" pitchFamily="2" charset="0"/>
            </a:rPr>
            <a:t>SP in a climate emergency</a:t>
          </a:r>
        </a:p>
      </dsp:txBody>
      <dsp:txXfrm>
        <a:off x="680604" y="499027"/>
        <a:ext cx="7272280" cy="1242082"/>
      </dsp:txXfrm>
    </dsp:sp>
    <dsp:sp modelId="{357F585E-0AB4-471C-89FA-E1BFF0F24D59}">
      <dsp:nvSpPr>
        <dsp:cNvPr id="0" name=""/>
        <dsp:cNvSpPr/>
      </dsp:nvSpPr>
      <dsp:spPr>
        <a:xfrm>
          <a:off x="0" y="4451379"/>
          <a:ext cx="12268200" cy="250818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149" tIns="1353820" rIns="952149"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Montserrat" panose="00000500000000000000" pitchFamily="2" charset="0"/>
            </a:rPr>
            <a:t>Transferable skills &amp; roles of SWs in disaster management, large class activity </a:t>
          </a:r>
          <a:endParaRPr lang="en-ZA" sz="3200" kern="1200" dirty="0">
            <a:latin typeface="Montserrat" panose="00000500000000000000" pitchFamily="2" charset="0"/>
          </a:endParaRPr>
        </a:p>
      </dsp:txBody>
      <dsp:txXfrm>
        <a:off x="0" y="4451379"/>
        <a:ext cx="12268200" cy="2508187"/>
      </dsp:txXfrm>
    </dsp:sp>
    <dsp:sp modelId="{0C9C90F7-C385-4E88-A323-EE7DACF28BC9}">
      <dsp:nvSpPr>
        <dsp:cNvPr id="0" name=""/>
        <dsp:cNvSpPr/>
      </dsp:nvSpPr>
      <dsp:spPr>
        <a:xfrm>
          <a:off x="613410" y="4168778"/>
          <a:ext cx="7406668" cy="1242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596" tIns="0" rIns="324596" bIns="0" numCol="1" spcCol="1270" anchor="ctr" anchorCtr="0">
          <a:noAutofit/>
        </a:bodyPr>
        <a:lstStyle/>
        <a:p>
          <a:pPr marL="0" lvl="0" indent="0" algn="l" defTabSz="1778000">
            <a:lnSpc>
              <a:spcPct val="90000"/>
            </a:lnSpc>
            <a:spcBef>
              <a:spcPct val="0"/>
            </a:spcBef>
            <a:spcAft>
              <a:spcPct val="35000"/>
            </a:spcAft>
            <a:buNone/>
          </a:pPr>
          <a:r>
            <a:rPr lang="en-ZA" sz="4000" kern="1200">
              <a:latin typeface="Montserrat" panose="00000500000000000000" pitchFamily="2" charset="0"/>
            </a:rPr>
            <a:t>Role of SW in DM</a:t>
          </a:r>
          <a:endParaRPr lang="en-ZA" sz="4000" kern="1200" dirty="0">
            <a:latin typeface="Montserrat" panose="00000500000000000000" pitchFamily="2" charset="0"/>
          </a:endParaRPr>
        </a:p>
      </dsp:txBody>
      <dsp:txXfrm>
        <a:off x="674039" y="4229407"/>
        <a:ext cx="7285410" cy="112074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ECB32-42F7-4308-8991-9122A38FEAC8}" type="datetimeFigureOut">
              <a:rPr lang="en-ZA" smtClean="0"/>
              <a:t>2025/09/01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0C43-F1E3-43E2-833A-2957599E41CA}" type="slidenum">
              <a:rPr lang="en-ZA" smtClean="0"/>
              <a:t>‹#›</a:t>
            </a:fld>
            <a:endParaRPr lang="en-ZA"/>
          </a:p>
        </p:txBody>
      </p:sp>
    </p:spTree>
    <p:extLst>
      <p:ext uri="{BB962C8B-B14F-4D97-AF65-F5344CB8AC3E}">
        <p14:creationId xmlns:p14="http://schemas.microsoft.com/office/powerpoint/2010/main" val="252847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480C43-F1E3-43E2-833A-2957599E41CA}" type="slidenum">
              <a:rPr lang="en-ZA" smtClean="0"/>
              <a:t>13</a:t>
            </a:fld>
            <a:endParaRPr lang="en-ZA"/>
          </a:p>
        </p:txBody>
      </p:sp>
    </p:spTree>
    <p:extLst>
      <p:ext uri="{BB962C8B-B14F-4D97-AF65-F5344CB8AC3E}">
        <p14:creationId xmlns:p14="http://schemas.microsoft.com/office/powerpoint/2010/main" val="45725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7214" y="10886"/>
            <a:ext cx="4003858" cy="2963929"/>
          </a:xfrm>
          <a:custGeom>
            <a:avLst/>
            <a:gdLst/>
            <a:ahLst/>
            <a:cxnLst/>
            <a:rect l="l" t="t" r="r" b="b"/>
            <a:pathLst>
              <a:path w="6532592" h="5013764">
                <a:moveTo>
                  <a:pt x="0" y="0"/>
                </a:moveTo>
                <a:lnTo>
                  <a:pt x="6532592" y="0"/>
                </a:lnTo>
                <a:lnTo>
                  <a:pt x="6532592" y="5013764"/>
                </a:lnTo>
                <a:lnTo>
                  <a:pt x="0" y="50137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9" name="TextBox 9"/>
          <p:cNvSpPr txBox="1"/>
          <p:nvPr/>
        </p:nvSpPr>
        <p:spPr>
          <a:xfrm>
            <a:off x="4572000" y="2247900"/>
            <a:ext cx="11430000" cy="4734309"/>
          </a:xfrm>
          <a:prstGeom prst="rect">
            <a:avLst/>
          </a:prstGeom>
        </p:spPr>
        <p:txBody>
          <a:bodyPr wrap="square" lIns="0" tIns="0" rIns="0" bIns="0" rtlCol="0" anchor="t">
            <a:spAutoFit/>
          </a:bodyPr>
          <a:lstStyle/>
          <a:p>
            <a:pPr algn="ctr">
              <a:lnSpc>
                <a:spcPts val="9360"/>
              </a:lnSpc>
            </a:pPr>
            <a:r>
              <a:rPr lang="en-US" sz="6000" spc="-143" dirty="0">
                <a:solidFill>
                  <a:srgbClr val="4C81CB"/>
                </a:solidFill>
                <a:latin typeface="Archivo Black"/>
                <a:ea typeface="Archivo Black"/>
                <a:cs typeface="Archivo Black"/>
                <a:sym typeface="Archivo Black"/>
              </a:rPr>
              <a:t>Turning the Students Green: </a:t>
            </a:r>
            <a:r>
              <a:rPr lang="en-US" sz="6000" spc="-242" dirty="0">
                <a:solidFill>
                  <a:srgbClr val="4C81CB"/>
                </a:solidFill>
                <a:latin typeface="Archivo Black"/>
                <a:ea typeface="Archivo Black"/>
                <a:cs typeface="Archivo Black"/>
                <a:sym typeface="Archivo Black"/>
              </a:rPr>
              <a:t>Integrating Climate Change into the Social Work Curriculum</a:t>
            </a:r>
          </a:p>
        </p:txBody>
      </p:sp>
      <p:sp>
        <p:nvSpPr>
          <p:cNvPr id="12" name="TextBox 12"/>
          <p:cNvSpPr txBox="1"/>
          <p:nvPr/>
        </p:nvSpPr>
        <p:spPr>
          <a:xfrm>
            <a:off x="663336" y="8572500"/>
            <a:ext cx="8567733" cy="970330"/>
          </a:xfrm>
          <a:prstGeom prst="rect">
            <a:avLst/>
          </a:prstGeom>
        </p:spPr>
        <p:txBody>
          <a:bodyPr lIns="0" tIns="0" rIns="0" bIns="0" rtlCol="0" anchor="t">
            <a:spAutoFit/>
          </a:bodyPr>
          <a:lstStyle/>
          <a:p>
            <a:pPr algn="l">
              <a:lnSpc>
                <a:spcPts val="3930"/>
              </a:lnSpc>
            </a:pPr>
            <a:r>
              <a:rPr lang="en-US" sz="3000" b="1" spc="15" dirty="0">
                <a:solidFill>
                  <a:schemeClr val="tx2"/>
                </a:solidFill>
                <a:latin typeface="Montserrat"/>
                <a:ea typeface="Montserrat"/>
                <a:cs typeface="Montserrat"/>
                <a:sym typeface="Montserrat"/>
              </a:rPr>
              <a:t>Dr Emma Campbell </a:t>
            </a:r>
          </a:p>
          <a:p>
            <a:pPr algn="l">
              <a:lnSpc>
                <a:spcPts val="3930"/>
              </a:lnSpc>
            </a:pPr>
            <a:r>
              <a:rPr lang="en-US" sz="3000" b="1" spc="15" dirty="0">
                <a:solidFill>
                  <a:schemeClr val="tx2"/>
                </a:solidFill>
                <a:latin typeface="Montserrat"/>
                <a:ea typeface="Montserrat"/>
                <a:cs typeface="Montserrat"/>
                <a:sym typeface="Montserrat"/>
              </a:rPr>
              <a:t>University of Cape Town </a:t>
            </a:r>
          </a:p>
        </p:txBody>
      </p:sp>
      <p:pic>
        <p:nvPicPr>
          <p:cNvPr id="15" name="Picture 14" descr="A close-up of a card&#10;&#10;Description automatically generated">
            <a:extLst>
              <a:ext uri="{FF2B5EF4-FFF2-40B4-BE49-F238E27FC236}">
                <a16:creationId xmlns:a16="http://schemas.microsoft.com/office/drawing/2014/main" id="{2B97E9AF-1579-47B9-262D-FA00576F24FB}"/>
              </a:ext>
            </a:extLst>
          </p:cNvPr>
          <p:cNvPicPr>
            <a:picLocks noChangeAspect="1"/>
          </p:cNvPicPr>
          <p:nvPr/>
        </p:nvPicPr>
        <p:blipFill rotWithShape="1">
          <a:blip r:embed="rId4" cstate="print">
            <a:alphaModFix amt="50000"/>
            <a:extLst>
              <a:ext uri="{28A0092B-C50C-407E-A947-70E740481C1C}">
                <a14:useLocalDpi xmlns:a14="http://schemas.microsoft.com/office/drawing/2010/main" val="0"/>
              </a:ext>
            </a:extLst>
          </a:blip>
          <a:srcRect l="79803" t="22202" r="3336" b="21867"/>
          <a:stretch/>
        </p:blipFill>
        <p:spPr bwMode="auto">
          <a:xfrm>
            <a:off x="14249400" y="6442666"/>
            <a:ext cx="3848733" cy="3844334"/>
          </a:xfrm>
          <a:prstGeom prst="ellipse">
            <a:avLst/>
          </a:prstGeom>
          <a:noFill/>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6" name="TextBox 6"/>
          <p:cNvSpPr txBox="1"/>
          <p:nvPr/>
        </p:nvSpPr>
        <p:spPr>
          <a:xfrm>
            <a:off x="4267200" y="432739"/>
            <a:ext cx="8364633" cy="951607"/>
          </a:xfrm>
          <a:prstGeom prst="rect">
            <a:avLst/>
          </a:prstGeom>
        </p:spPr>
        <p:txBody>
          <a:bodyPr lIns="0" tIns="0" rIns="0" bIns="0" rtlCol="0" anchor="t">
            <a:spAutoFit/>
          </a:bodyPr>
          <a:lstStyle/>
          <a:p>
            <a:pPr algn="l">
              <a:lnSpc>
                <a:spcPts val="7279"/>
              </a:lnSpc>
            </a:pPr>
            <a:r>
              <a:rPr lang="en-US" sz="6999" spc="-188" dirty="0">
                <a:solidFill>
                  <a:srgbClr val="4C81CB"/>
                </a:solidFill>
                <a:latin typeface="Archivo Black"/>
                <a:ea typeface="Archivo Black"/>
                <a:cs typeface="Archivo Black"/>
                <a:sym typeface="Archivo Black"/>
              </a:rPr>
              <a:t>Assessments </a:t>
            </a:r>
          </a:p>
        </p:txBody>
      </p:sp>
      <p:sp>
        <p:nvSpPr>
          <p:cNvPr id="7" name="TextBox 7"/>
          <p:cNvSpPr txBox="1"/>
          <p:nvPr/>
        </p:nvSpPr>
        <p:spPr>
          <a:xfrm>
            <a:off x="990600" y="1915415"/>
            <a:ext cx="12401081" cy="1969770"/>
          </a:xfrm>
          <a:prstGeom prst="rect">
            <a:avLst/>
          </a:prstGeom>
        </p:spPr>
        <p:txBody>
          <a:bodyPr wrap="square" lIns="0" tIns="0" rIns="0" bIns="0" rtlCol="0" anchor="t">
            <a:spAutoFit/>
          </a:bodyPr>
          <a:lstStyle/>
          <a:p>
            <a:pPr marL="457200" lvl="0" indent="-457200">
              <a:spcBef>
                <a:spcPct val="0"/>
              </a:spcBef>
              <a:buFont typeface="Arial" panose="020B0604020202020204" pitchFamily="34" charset="0"/>
              <a:buChar char="•"/>
            </a:pPr>
            <a:r>
              <a:rPr lang="en-US" sz="3200" dirty="0">
                <a:solidFill>
                  <a:schemeClr val="tx2">
                    <a:lumMod val="75000"/>
                  </a:schemeClr>
                </a:solidFill>
                <a:latin typeface="Montserrat" panose="00000500000000000000" pitchFamily="2" charset="0"/>
                <a:ea typeface="Calibri" panose="020F0502020204030204" pitchFamily="34" charset="0"/>
                <a:cs typeface="Calibri" panose="020F0502020204030204" pitchFamily="34" charset="0"/>
                <a:sym typeface="Some Time Later"/>
              </a:rPr>
              <a:t>Group presentations, class test &amp; written examination </a:t>
            </a:r>
          </a:p>
          <a:p>
            <a:pPr marL="457200" lvl="0" indent="-457200">
              <a:spcBef>
                <a:spcPct val="0"/>
              </a:spcBef>
              <a:buFont typeface="Arial" panose="020B0604020202020204" pitchFamily="34" charset="0"/>
              <a:buChar char="•"/>
            </a:pPr>
            <a:r>
              <a:rPr lang="en-US" sz="3200" dirty="0">
                <a:solidFill>
                  <a:schemeClr val="tx2">
                    <a:lumMod val="75000"/>
                  </a:schemeClr>
                </a:solidFill>
                <a:latin typeface="Montserrat" panose="00000500000000000000" pitchFamily="2" charset="0"/>
                <a:ea typeface="Calibri" panose="020F0502020204030204" pitchFamily="34" charset="0"/>
                <a:cs typeface="Calibri" panose="020F0502020204030204" pitchFamily="34" charset="0"/>
                <a:sym typeface="Some Time Later"/>
              </a:rPr>
              <a:t>Application based </a:t>
            </a:r>
          </a:p>
          <a:p>
            <a:pPr marL="457200" lvl="0" indent="-457200">
              <a:spcBef>
                <a:spcPct val="0"/>
              </a:spcBef>
              <a:buFont typeface="Arial" panose="020B0604020202020204" pitchFamily="34" charset="0"/>
              <a:buChar char="•"/>
            </a:pPr>
            <a:r>
              <a:rPr lang="en-US" sz="3200" dirty="0">
                <a:solidFill>
                  <a:schemeClr val="tx2">
                    <a:lumMod val="75000"/>
                  </a:schemeClr>
                </a:solidFill>
                <a:latin typeface="Montserrat" panose="00000500000000000000" pitchFamily="2" charset="0"/>
                <a:ea typeface="Calibri" panose="020F0502020204030204" pitchFamily="34" charset="0"/>
                <a:cs typeface="Calibri" panose="020F0502020204030204" pitchFamily="34" charset="0"/>
                <a:sym typeface="Some Time Later"/>
              </a:rPr>
              <a:t>Intersection/link to climate emergency  </a:t>
            </a:r>
          </a:p>
          <a:p>
            <a:pPr marL="457200" lvl="0" indent="-457200">
              <a:spcBef>
                <a:spcPct val="0"/>
              </a:spcBef>
              <a:buFont typeface="Arial" panose="020B0604020202020204" pitchFamily="34" charset="0"/>
              <a:buChar char="•"/>
            </a:pPr>
            <a:r>
              <a:rPr lang="en-US" sz="3200" dirty="0">
                <a:solidFill>
                  <a:schemeClr val="tx2">
                    <a:lumMod val="75000"/>
                  </a:schemeClr>
                </a:solidFill>
                <a:latin typeface="Montserrat" panose="00000500000000000000" pitchFamily="2" charset="0"/>
                <a:ea typeface="Calibri" panose="020F0502020204030204" pitchFamily="34" charset="0"/>
                <a:cs typeface="Calibri" panose="020F0502020204030204" pitchFamily="34" charset="0"/>
                <a:sym typeface="Some Time Later"/>
              </a:rPr>
              <a:t>Examples: </a:t>
            </a:r>
            <a:endParaRPr lang="en-US" sz="3200" dirty="0">
              <a:solidFill>
                <a:schemeClr val="tx2">
                  <a:lumMod val="75000"/>
                </a:schemeClr>
              </a:solidFill>
              <a:latin typeface="Montserrat" panose="00000500000000000000" pitchFamily="2" charset="0"/>
              <a:ea typeface="Montserrat"/>
              <a:cs typeface="Montserrat"/>
              <a:sym typeface="Montserrat"/>
            </a:endParaRPr>
          </a:p>
        </p:txBody>
      </p:sp>
      <p:graphicFrame>
        <p:nvGraphicFramePr>
          <p:cNvPr id="8" name="Table 7">
            <a:extLst>
              <a:ext uri="{FF2B5EF4-FFF2-40B4-BE49-F238E27FC236}">
                <a16:creationId xmlns:a16="http://schemas.microsoft.com/office/drawing/2014/main" id="{299FF088-B60A-E370-C60B-790767FD3BAC}"/>
              </a:ext>
            </a:extLst>
          </p:cNvPr>
          <p:cNvGraphicFramePr>
            <a:graphicFrameLocks noGrp="1"/>
          </p:cNvGraphicFramePr>
          <p:nvPr>
            <p:extLst>
              <p:ext uri="{D42A27DB-BD31-4B8C-83A1-F6EECF244321}">
                <p14:modId xmlns:p14="http://schemas.microsoft.com/office/powerpoint/2010/main" val="2006694950"/>
              </p:ext>
            </p:extLst>
          </p:nvPr>
        </p:nvGraphicFramePr>
        <p:xfrm>
          <a:off x="762000" y="4416254"/>
          <a:ext cx="17068800" cy="5341545"/>
        </p:xfrm>
        <a:graphic>
          <a:graphicData uri="http://schemas.openxmlformats.org/drawingml/2006/table">
            <a:tbl>
              <a:tblPr firstRow="1" bandRow="1">
                <a:tableStyleId>{FABFCF23-3B69-468F-B69F-88F6DE6A72F2}</a:tableStyleId>
              </a:tblPr>
              <a:tblGrid>
                <a:gridCol w="8077200">
                  <a:extLst>
                    <a:ext uri="{9D8B030D-6E8A-4147-A177-3AD203B41FA5}">
                      <a16:colId xmlns:a16="http://schemas.microsoft.com/office/drawing/2014/main" val="3072527367"/>
                    </a:ext>
                  </a:extLst>
                </a:gridCol>
                <a:gridCol w="8991600">
                  <a:extLst>
                    <a:ext uri="{9D8B030D-6E8A-4147-A177-3AD203B41FA5}">
                      <a16:colId xmlns:a16="http://schemas.microsoft.com/office/drawing/2014/main" val="3419653653"/>
                    </a:ext>
                  </a:extLst>
                </a:gridCol>
              </a:tblGrid>
              <a:tr h="860985">
                <a:tc>
                  <a:txBody>
                    <a:bodyPr/>
                    <a:lstStyle/>
                    <a:p>
                      <a:r>
                        <a:rPr lang="en-ZA" sz="3200" dirty="0">
                          <a:latin typeface="Montserrat" panose="00000500000000000000" pitchFamily="2" charset="0"/>
                        </a:rPr>
                        <a:t>Policy Implementation</a:t>
                      </a:r>
                    </a:p>
                  </a:txBody>
                  <a:tcPr/>
                </a:tc>
                <a:tc>
                  <a:txBody>
                    <a:bodyPr/>
                    <a:lstStyle/>
                    <a:p>
                      <a:r>
                        <a:rPr lang="en-ZA" sz="3200" dirty="0">
                          <a:latin typeface="Montserrat" panose="00000500000000000000" pitchFamily="2" charset="0"/>
                        </a:rPr>
                        <a:t>SP in a climate emergency </a:t>
                      </a:r>
                    </a:p>
                  </a:txBody>
                  <a:tcPr/>
                </a:tc>
                <a:extLst>
                  <a:ext uri="{0D108BD9-81ED-4DB2-BD59-A6C34878D82A}">
                    <a16:rowId xmlns:a16="http://schemas.microsoft.com/office/drawing/2014/main" val="2432616473"/>
                  </a:ext>
                </a:extLst>
              </a:tr>
              <a:tr h="68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kern="1200" dirty="0">
                          <a:solidFill>
                            <a:schemeClr val="tx1"/>
                          </a:solidFill>
                          <a:effectLst/>
                          <a:latin typeface="Montserrat" panose="00000500000000000000" pitchFamily="2" charset="0"/>
                        </a:rPr>
                        <a:t>Extreme heat poses challenges for almost all aspects of life in cities including health, food, water, infrastructure, crime, education and the economy.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400" kern="1200" dirty="0">
                        <a:solidFill>
                          <a:schemeClr val="tx1"/>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latin typeface="Montserrat" panose="00000500000000000000" pitchFamily="2" charset="0"/>
                        </a:rPr>
                        <a:t>Discuss how the 7 C protocol of policy implementation (de Coning, Cloete &amp; Burger, 2019) could be applied to address the issue of extreme heat in South Africa.</a:t>
                      </a:r>
                    </a:p>
                  </a:txBody>
                  <a:tcPr/>
                </a:tc>
                <a:tc>
                  <a:txBody>
                    <a:bodyPr/>
                    <a:lstStyle/>
                    <a:p>
                      <a:r>
                        <a:rPr lang="en-ZA" sz="2400" dirty="0">
                          <a:latin typeface="Montserrat" panose="00000500000000000000" pitchFamily="2" charset="0"/>
                        </a:rPr>
                        <a:t>Group presentations</a:t>
                      </a:r>
                    </a:p>
                    <a:p>
                      <a:r>
                        <a:rPr lang="en-ZA" sz="2400" dirty="0">
                          <a:latin typeface="Montserrat" panose="00000500000000000000" pitchFamily="2" charset="0"/>
                        </a:rPr>
                        <a:t>Each group randomly assigned a SDG</a:t>
                      </a:r>
                    </a:p>
                    <a:p>
                      <a:endParaRPr lang="en-ZA" sz="2400" dirty="0">
                        <a:latin typeface="Montserrat" panose="00000500000000000000" pitchFamily="2" charset="0"/>
                      </a:endParaRPr>
                    </a:p>
                    <a:p>
                      <a:r>
                        <a:rPr lang="en-ZA" sz="2400" dirty="0">
                          <a:latin typeface="Montserrat" panose="00000500000000000000" pitchFamily="2" charset="0"/>
                        </a:rPr>
                        <a:t>Present and critically discuss how the SDG is impacted by climate change. </a:t>
                      </a:r>
                    </a:p>
                    <a:p>
                      <a:r>
                        <a:rPr lang="en-ZA" sz="2400" dirty="0">
                          <a:latin typeface="Montserrat" panose="00000500000000000000" pitchFamily="2" charset="0"/>
                        </a:rPr>
                        <a:t>In the discussion include: </a:t>
                      </a:r>
                    </a:p>
                    <a:p>
                      <a:pPr marL="285750" indent="-285750">
                        <a:buFont typeface="Arial" panose="020B0604020202020204" pitchFamily="34" charset="0"/>
                        <a:buChar char="•"/>
                      </a:pPr>
                      <a:r>
                        <a:rPr lang="en-ZA" sz="2400" dirty="0">
                          <a:latin typeface="Montserrat" panose="00000500000000000000" pitchFamily="2" charset="0"/>
                        </a:rPr>
                        <a:t>Relevant policy responses aimed at addressing/achieving the SDG. </a:t>
                      </a:r>
                    </a:p>
                    <a:p>
                      <a:pPr marL="285750" indent="-285750">
                        <a:buFont typeface="Arial" panose="020B0604020202020204" pitchFamily="34" charset="0"/>
                        <a:buChar char="•"/>
                      </a:pPr>
                      <a:r>
                        <a:rPr lang="en-ZA" sz="2400" dirty="0">
                          <a:latin typeface="Montserrat" panose="00000500000000000000" pitchFamily="2" charset="0"/>
                        </a:rPr>
                        <a:t>How achievement of this goal is threatened by the climate emergency</a:t>
                      </a:r>
                    </a:p>
                    <a:p>
                      <a:pPr marL="285750" indent="-285750">
                        <a:buFont typeface="Arial" panose="020B0604020202020204" pitchFamily="34" charset="0"/>
                        <a:buChar char="•"/>
                      </a:pPr>
                      <a:r>
                        <a:rPr lang="en-ZA" sz="2400" dirty="0">
                          <a:latin typeface="Montserrat" panose="00000500000000000000" pitchFamily="2" charset="0"/>
                        </a:rPr>
                        <a:t>Case examples </a:t>
                      </a:r>
                    </a:p>
                    <a:p>
                      <a:pPr marL="285750" indent="-285750">
                        <a:buFont typeface="Arial" panose="020B0604020202020204" pitchFamily="34" charset="0"/>
                        <a:buChar char="•"/>
                      </a:pPr>
                      <a:r>
                        <a:rPr lang="en-ZA" sz="2400" dirty="0">
                          <a:latin typeface="Montserrat" panose="00000500000000000000" pitchFamily="2" charset="0"/>
                        </a:rPr>
                        <a:t>Systemic responses</a:t>
                      </a:r>
                    </a:p>
                  </a:txBody>
                  <a:tcPr/>
                </a:tc>
                <a:extLst>
                  <a:ext uri="{0D108BD9-81ED-4DB2-BD59-A6C34878D82A}">
                    <a16:rowId xmlns:a16="http://schemas.microsoft.com/office/drawing/2014/main" val="390790279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89933" y="8257"/>
            <a:ext cx="3367667" cy="2392044"/>
          </a:xfrm>
          <a:custGeom>
            <a:avLst/>
            <a:gdLst/>
            <a:ahLst/>
            <a:cxnLst/>
            <a:rect l="l" t="t" r="r" b="b"/>
            <a:pathLst>
              <a:path w="6696630" h="5215000">
                <a:moveTo>
                  <a:pt x="0" y="0"/>
                </a:moveTo>
                <a:lnTo>
                  <a:pt x="6696630" y="0"/>
                </a:lnTo>
                <a:lnTo>
                  <a:pt x="6696630" y="5215000"/>
                </a:lnTo>
                <a:lnTo>
                  <a:pt x="0" y="52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3" name="TextBox 3"/>
          <p:cNvSpPr txBox="1"/>
          <p:nvPr/>
        </p:nvSpPr>
        <p:spPr>
          <a:xfrm>
            <a:off x="5712080" y="561606"/>
            <a:ext cx="5641215" cy="1887761"/>
          </a:xfrm>
          <a:prstGeom prst="rect">
            <a:avLst/>
          </a:prstGeom>
        </p:spPr>
        <p:txBody>
          <a:bodyPr wrap="square" lIns="0" tIns="0" rIns="0" bIns="0" rtlCol="0" anchor="t">
            <a:spAutoFit/>
          </a:bodyPr>
          <a:lstStyle/>
          <a:p>
            <a:pPr algn="l">
              <a:lnSpc>
                <a:spcPts val="7279"/>
              </a:lnSpc>
            </a:pPr>
            <a:r>
              <a:rPr lang="en-US" sz="6999" spc="-188" dirty="0">
                <a:solidFill>
                  <a:srgbClr val="4C81CB"/>
                </a:solidFill>
                <a:latin typeface="Archivo Black"/>
                <a:ea typeface="Archivo Black"/>
                <a:cs typeface="Archivo Black"/>
                <a:sym typeface="Archivo Black"/>
              </a:rPr>
              <a:t>Reflections </a:t>
            </a:r>
          </a:p>
          <a:p>
            <a:pPr algn="ctr">
              <a:lnSpc>
                <a:spcPts val="7279"/>
              </a:lnSpc>
            </a:pPr>
            <a:r>
              <a:rPr lang="en-US" sz="6999" spc="-188" dirty="0">
                <a:solidFill>
                  <a:srgbClr val="4C81CB"/>
                </a:solidFill>
                <a:latin typeface="Archivo Black"/>
                <a:ea typeface="Archivo Black"/>
                <a:cs typeface="Archivo Black"/>
                <a:sym typeface="Archivo Black"/>
              </a:rPr>
              <a:t>(Student)</a:t>
            </a:r>
          </a:p>
        </p:txBody>
      </p:sp>
      <p:grpSp>
        <p:nvGrpSpPr>
          <p:cNvPr id="6" name="Group 5">
            <a:extLst>
              <a:ext uri="{FF2B5EF4-FFF2-40B4-BE49-F238E27FC236}">
                <a16:creationId xmlns:a16="http://schemas.microsoft.com/office/drawing/2014/main" id="{78E89266-1758-620E-0B4F-C2F6622A2A5B}"/>
              </a:ext>
            </a:extLst>
          </p:cNvPr>
          <p:cNvGrpSpPr/>
          <p:nvPr/>
        </p:nvGrpSpPr>
        <p:grpSpPr>
          <a:xfrm>
            <a:off x="130672" y="3331185"/>
            <a:ext cx="6157033" cy="3453236"/>
            <a:chOff x="5225938" y="3783519"/>
            <a:chExt cx="6392764" cy="3495008"/>
          </a:xfrm>
        </p:grpSpPr>
        <p:sp>
          <p:nvSpPr>
            <p:cNvPr id="7" name="Cloud 6">
              <a:extLst>
                <a:ext uri="{FF2B5EF4-FFF2-40B4-BE49-F238E27FC236}">
                  <a16:creationId xmlns:a16="http://schemas.microsoft.com/office/drawing/2014/main" id="{85EAFDF6-2B3A-71A8-66DB-F5CFAF213640}"/>
                </a:ext>
              </a:extLst>
            </p:cNvPr>
            <p:cNvSpPr/>
            <p:nvPr/>
          </p:nvSpPr>
          <p:spPr>
            <a:xfrm>
              <a:off x="5225938" y="3783519"/>
              <a:ext cx="6392764" cy="3495008"/>
            </a:xfrm>
            <a:prstGeom prst="cloud">
              <a:avLst/>
            </a:prstGeom>
            <a:solidFill>
              <a:schemeClr val="bg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8" name="TextBox 22">
              <a:extLst>
                <a:ext uri="{FF2B5EF4-FFF2-40B4-BE49-F238E27FC236}">
                  <a16:creationId xmlns:a16="http://schemas.microsoft.com/office/drawing/2014/main" id="{637E3427-9852-2D1F-A706-8DE44625F89A}"/>
                </a:ext>
              </a:extLst>
            </p:cNvPr>
            <p:cNvSpPr txBox="1"/>
            <p:nvPr/>
          </p:nvSpPr>
          <p:spPr>
            <a:xfrm>
              <a:off x="5816727" y="4331402"/>
              <a:ext cx="5089367" cy="2848857"/>
            </a:xfrm>
            <a:prstGeom prst="rect">
              <a:avLst/>
            </a:prstGeom>
          </p:spPr>
          <p:txBody>
            <a:bodyPr wrap="square" lIns="0" tIns="0" rIns="0" bIns="0" rtlCol="0" anchor="t">
              <a:spAutoFit/>
            </a:bodyPr>
            <a:lstStyle/>
            <a:p>
              <a:pPr algn="ctr"/>
              <a:r>
                <a:rPr lang="en-US" sz="2000" i="0" dirty="0">
                  <a:solidFill>
                    <a:srgbClr val="727444"/>
                  </a:solidFill>
                  <a:effectLst/>
                  <a:latin typeface="Abadi" panose="020B0604020104020204" pitchFamily="34" charset="0"/>
                </a:rPr>
                <a:t>The course provided was up to date with current challenges and was it was interesting to see how social workers could play a part in the changing world particularly with the climate change. The management part of the course as well was interesting and provided a platform for engagement with the theory and practice</a:t>
              </a:r>
              <a:r>
                <a:rPr lang="en-US" sz="2000" i="0" dirty="0">
                  <a:solidFill>
                    <a:srgbClr val="202124"/>
                  </a:solidFill>
                  <a:effectLst/>
                  <a:latin typeface="Roboto" panose="02000000000000000000" pitchFamily="2" charset="0"/>
                </a:rPr>
                <a:t>.</a:t>
              </a:r>
            </a:p>
            <a:p>
              <a:pPr algn="ctr">
                <a:lnSpc>
                  <a:spcPts val="3017"/>
                </a:lnSpc>
              </a:pPr>
              <a:endParaRPr lang="en-US" sz="3047" dirty="0">
                <a:solidFill>
                  <a:srgbClr val="727444"/>
                </a:solidFill>
                <a:latin typeface="Some Time Later"/>
                <a:ea typeface="Some Time Later"/>
                <a:cs typeface="Some Time Later"/>
                <a:sym typeface="Some Time Later"/>
              </a:endParaRPr>
            </a:p>
          </p:txBody>
        </p:sp>
      </p:grpSp>
      <p:grpSp>
        <p:nvGrpSpPr>
          <p:cNvPr id="9" name="Group 8">
            <a:extLst>
              <a:ext uri="{FF2B5EF4-FFF2-40B4-BE49-F238E27FC236}">
                <a16:creationId xmlns:a16="http://schemas.microsoft.com/office/drawing/2014/main" id="{06BF67EF-1E18-818B-F793-3324FE0EA61C}"/>
              </a:ext>
            </a:extLst>
          </p:cNvPr>
          <p:cNvGrpSpPr/>
          <p:nvPr/>
        </p:nvGrpSpPr>
        <p:grpSpPr>
          <a:xfrm>
            <a:off x="11895342" y="1104899"/>
            <a:ext cx="6240258" cy="5713575"/>
            <a:chOff x="11876068" y="1655554"/>
            <a:chExt cx="6240258" cy="6197845"/>
          </a:xfrm>
        </p:grpSpPr>
        <p:sp>
          <p:nvSpPr>
            <p:cNvPr id="10" name="Cloud 9">
              <a:extLst>
                <a:ext uri="{FF2B5EF4-FFF2-40B4-BE49-F238E27FC236}">
                  <a16:creationId xmlns:a16="http://schemas.microsoft.com/office/drawing/2014/main" id="{E7E5DE57-2647-D5A1-1DFF-004CA2A89F65}"/>
                </a:ext>
              </a:extLst>
            </p:cNvPr>
            <p:cNvSpPr/>
            <p:nvPr/>
          </p:nvSpPr>
          <p:spPr>
            <a:xfrm>
              <a:off x="11876068" y="1655554"/>
              <a:ext cx="6240258" cy="6197845"/>
            </a:xfrm>
            <a:prstGeom prst="cloud">
              <a:avLst/>
            </a:prstGeom>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1" name="TextBox 22">
              <a:extLst>
                <a:ext uri="{FF2B5EF4-FFF2-40B4-BE49-F238E27FC236}">
                  <a16:creationId xmlns:a16="http://schemas.microsoft.com/office/drawing/2014/main" id="{F85F4668-B141-B193-A9E5-3E923DADC032}"/>
                </a:ext>
              </a:extLst>
            </p:cNvPr>
            <p:cNvSpPr txBox="1"/>
            <p:nvPr/>
          </p:nvSpPr>
          <p:spPr>
            <a:xfrm>
              <a:off x="12502881" y="2715456"/>
              <a:ext cx="4853608" cy="4423685"/>
            </a:xfrm>
            <a:prstGeom prst="rect">
              <a:avLst/>
            </a:prstGeom>
          </p:spPr>
          <p:txBody>
            <a:bodyPr wrap="square" lIns="0" tIns="0" rIns="0" bIns="0" rtlCol="0" anchor="t">
              <a:spAutoFit/>
            </a:bodyPr>
            <a:lstStyle/>
            <a:p>
              <a:pPr algn="ctr"/>
              <a:r>
                <a:rPr lang="en-US" sz="2000" b="0" i="0" dirty="0">
                  <a:solidFill>
                    <a:srgbClr val="DB6131"/>
                  </a:solidFill>
                  <a:effectLst/>
                  <a:latin typeface="Abadi" panose="020B0604020104020204" pitchFamily="34" charset="0"/>
                </a:rPr>
                <a:t>This was such an interesting course. </a:t>
              </a:r>
              <a:r>
                <a:rPr lang="en-US" sz="2000" dirty="0">
                  <a:solidFill>
                    <a:srgbClr val="DB6131"/>
                  </a:solidFill>
                  <a:latin typeface="Abadi" panose="020B0604020104020204" pitchFamily="34" charset="0"/>
                </a:rPr>
                <a:t>It</a:t>
              </a:r>
              <a:r>
                <a:rPr lang="en-US" sz="2000" b="0" i="0" dirty="0">
                  <a:solidFill>
                    <a:srgbClr val="DB6131"/>
                  </a:solidFill>
                  <a:effectLst/>
                  <a:latin typeface="Abadi" panose="020B0604020104020204" pitchFamily="34" charset="0"/>
                </a:rPr>
                <a:t> brings light to really important issues that are not being discussed within the social work field and it would be worth bringing up even in earlier years within the degree. </a:t>
              </a:r>
              <a:r>
                <a:rPr lang="en-US" sz="2000" b="1" i="0" dirty="0">
                  <a:solidFill>
                    <a:srgbClr val="DB6131"/>
                  </a:solidFill>
                  <a:effectLst/>
                  <a:latin typeface="Abadi" panose="020B0604020104020204" pitchFamily="34" charset="0"/>
                </a:rPr>
                <a:t>the climate crisis is an economic issue, a class issue, a feminist issue, a children's issue, the list goes on</a:t>
              </a:r>
              <a:r>
                <a:rPr lang="en-US" sz="2000" b="0" i="0" dirty="0">
                  <a:solidFill>
                    <a:srgbClr val="DB6131"/>
                  </a:solidFill>
                  <a:effectLst/>
                  <a:latin typeface="Abadi" panose="020B0604020104020204" pitchFamily="34" charset="0"/>
                </a:rPr>
                <a:t>. Something that affects so many aspects of our lives should be taught more. this course is a great opportunity to bring awareness within the social work space.</a:t>
              </a:r>
            </a:p>
            <a:p>
              <a:pPr algn="ctr">
                <a:lnSpc>
                  <a:spcPts val="3017"/>
                </a:lnSpc>
              </a:pPr>
              <a:endParaRPr lang="en-US" sz="3047" dirty="0">
                <a:solidFill>
                  <a:srgbClr val="727444"/>
                </a:solidFill>
                <a:latin typeface="Some Time Later"/>
                <a:ea typeface="Some Time Later"/>
                <a:cs typeface="Some Time Later"/>
                <a:sym typeface="Some Time Later"/>
              </a:endParaRPr>
            </a:p>
          </p:txBody>
        </p:sp>
      </p:grpSp>
      <p:grpSp>
        <p:nvGrpSpPr>
          <p:cNvPr id="12" name="Group 11">
            <a:extLst>
              <a:ext uri="{FF2B5EF4-FFF2-40B4-BE49-F238E27FC236}">
                <a16:creationId xmlns:a16="http://schemas.microsoft.com/office/drawing/2014/main" id="{729612BF-8FED-0E32-6258-AE1AEB9D9567}"/>
              </a:ext>
            </a:extLst>
          </p:cNvPr>
          <p:cNvGrpSpPr/>
          <p:nvPr/>
        </p:nvGrpSpPr>
        <p:grpSpPr>
          <a:xfrm rot="20262041">
            <a:off x="5819152" y="3713193"/>
            <a:ext cx="6133493" cy="2741457"/>
            <a:chOff x="169089" y="6712686"/>
            <a:chExt cx="6370895" cy="2409006"/>
          </a:xfrm>
        </p:grpSpPr>
        <p:sp>
          <p:nvSpPr>
            <p:cNvPr id="13" name="Cloud 12">
              <a:extLst>
                <a:ext uri="{FF2B5EF4-FFF2-40B4-BE49-F238E27FC236}">
                  <a16:creationId xmlns:a16="http://schemas.microsoft.com/office/drawing/2014/main" id="{71E7BDA3-4FFC-04B6-FDC0-5F1E751DBF7B}"/>
                </a:ext>
              </a:extLst>
            </p:cNvPr>
            <p:cNvSpPr/>
            <p:nvPr/>
          </p:nvSpPr>
          <p:spPr>
            <a:xfrm>
              <a:off x="169089" y="6712686"/>
              <a:ext cx="6370895" cy="2283535"/>
            </a:xfrm>
            <a:prstGeom prst="cloud">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22">
              <a:extLst>
                <a:ext uri="{FF2B5EF4-FFF2-40B4-BE49-F238E27FC236}">
                  <a16:creationId xmlns:a16="http://schemas.microsoft.com/office/drawing/2014/main" id="{EFFE5E65-D115-4BEA-8743-ADF61FD14528}"/>
                </a:ext>
              </a:extLst>
            </p:cNvPr>
            <p:cNvSpPr txBox="1"/>
            <p:nvPr/>
          </p:nvSpPr>
          <p:spPr>
            <a:xfrm>
              <a:off x="1353699" y="7086927"/>
              <a:ext cx="4526261" cy="2034765"/>
            </a:xfrm>
            <a:prstGeom prst="rect">
              <a:avLst/>
            </a:prstGeom>
          </p:spPr>
          <p:txBody>
            <a:bodyPr wrap="square" lIns="0" tIns="0" rIns="0" bIns="0" rtlCol="0" anchor="t">
              <a:spAutoFit/>
            </a:bodyPr>
            <a:lstStyle/>
            <a:p>
              <a:r>
                <a:rPr lang="en-US" sz="2000" b="0" i="0" dirty="0">
                  <a:solidFill>
                    <a:schemeClr val="tx2">
                      <a:lumMod val="75000"/>
                    </a:schemeClr>
                  </a:solidFill>
                  <a:effectLst/>
                  <a:latin typeface="Roboto" panose="02000000000000000000" pitchFamily="2" charset="0"/>
                </a:rPr>
                <a:t>This allows us to tap into topics that focus on contemporary issues because climate change is increasingly affecting individuals and this has an effect that needs to be understood</a:t>
              </a:r>
              <a:endParaRPr lang="en-ZA" sz="2000" dirty="0">
                <a:solidFill>
                  <a:schemeClr val="tx2">
                    <a:lumMod val="75000"/>
                  </a:schemeClr>
                </a:solidFill>
              </a:endParaRPr>
            </a:p>
            <a:p>
              <a:endParaRPr lang="en-US" sz="3047" dirty="0">
                <a:solidFill>
                  <a:srgbClr val="727444"/>
                </a:solidFill>
                <a:latin typeface="Some Time Later"/>
                <a:ea typeface="Some Time Later"/>
                <a:cs typeface="Some Time Later"/>
                <a:sym typeface="Some Time Later"/>
              </a:endParaRPr>
            </a:p>
          </p:txBody>
        </p:sp>
      </p:grpSp>
      <p:grpSp>
        <p:nvGrpSpPr>
          <p:cNvPr id="15" name="Group 14">
            <a:extLst>
              <a:ext uri="{FF2B5EF4-FFF2-40B4-BE49-F238E27FC236}">
                <a16:creationId xmlns:a16="http://schemas.microsoft.com/office/drawing/2014/main" id="{F2816A48-BF53-B1CC-A040-3B40A8309D57}"/>
              </a:ext>
            </a:extLst>
          </p:cNvPr>
          <p:cNvGrpSpPr/>
          <p:nvPr/>
        </p:nvGrpSpPr>
        <p:grpSpPr>
          <a:xfrm rot="325863">
            <a:off x="0" y="7213704"/>
            <a:ext cx="6737462" cy="2654196"/>
            <a:chOff x="9144001" y="7840809"/>
            <a:chExt cx="6737462" cy="2654196"/>
          </a:xfrm>
        </p:grpSpPr>
        <p:sp>
          <p:nvSpPr>
            <p:cNvPr id="16" name="Cloud 15">
              <a:extLst>
                <a:ext uri="{FF2B5EF4-FFF2-40B4-BE49-F238E27FC236}">
                  <a16:creationId xmlns:a16="http://schemas.microsoft.com/office/drawing/2014/main" id="{38BF97F4-8AF6-BB8E-45A1-13AB84B17F62}"/>
                </a:ext>
              </a:extLst>
            </p:cNvPr>
            <p:cNvSpPr/>
            <p:nvPr/>
          </p:nvSpPr>
          <p:spPr>
            <a:xfrm>
              <a:off x="9144001" y="7840809"/>
              <a:ext cx="6737462" cy="2196750"/>
            </a:xfrm>
            <a:prstGeom prst="cloud">
              <a:avLst/>
            </a:prstGeom>
            <a:solidFill>
              <a:schemeClr val="bg2"/>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0">
              <a:extLst>
                <a:ext uri="{FF2B5EF4-FFF2-40B4-BE49-F238E27FC236}">
                  <a16:creationId xmlns:a16="http://schemas.microsoft.com/office/drawing/2014/main" id="{4AB48F71-A0C7-31FF-F6CD-4687CC96E4FA}"/>
                </a:ext>
              </a:extLst>
            </p:cNvPr>
            <p:cNvSpPr txBox="1"/>
            <p:nvPr/>
          </p:nvSpPr>
          <p:spPr>
            <a:xfrm>
              <a:off x="9992936" y="7897165"/>
              <a:ext cx="5573802" cy="2597840"/>
            </a:xfrm>
            <a:prstGeom prst="rect">
              <a:avLst/>
            </a:prstGeom>
          </p:spPr>
          <p:txBody>
            <a:bodyPr lIns="50800" tIns="50800" rIns="50800" bIns="50800" rtlCol="0" anchor="ctr"/>
            <a:lstStyle/>
            <a:p>
              <a:r>
                <a:rPr lang="en-US" sz="2000" b="0" i="0" dirty="0">
                  <a:solidFill>
                    <a:schemeClr val="accent4">
                      <a:lumMod val="75000"/>
                    </a:schemeClr>
                  </a:solidFill>
                  <a:effectLst/>
                  <a:latin typeface="Roboto" panose="02000000000000000000" pitchFamily="2" charset="0"/>
                </a:rPr>
                <a:t>It helps understand the importance of the role of being a social worker not only to people but society as well. We have so much to bring more than we know.</a:t>
              </a:r>
            </a:p>
            <a:p>
              <a:pPr algn="ctr">
                <a:lnSpc>
                  <a:spcPts val="3499"/>
                </a:lnSpc>
              </a:pPr>
              <a:endParaRPr dirty="0"/>
            </a:p>
          </p:txBody>
        </p:sp>
      </p:grpSp>
      <p:grpSp>
        <p:nvGrpSpPr>
          <p:cNvPr id="19" name="Group 18">
            <a:extLst>
              <a:ext uri="{FF2B5EF4-FFF2-40B4-BE49-F238E27FC236}">
                <a16:creationId xmlns:a16="http://schemas.microsoft.com/office/drawing/2014/main" id="{3053D2AB-6C01-EC4C-E137-2A97A73A6FFD}"/>
              </a:ext>
            </a:extLst>
          </p:cNvPr>
          <p:cNvGrpSpPr/>
          <p:nvPr/>
        </p:nvGrpSpPr>
        <p:grpSpPr>
          <a:xfrm>
            <a:off x="8064724" y="6401570"/>
            <a:ext cx="6314914" cy="3749428"/>
            <a:chOff x="7146962" y="6486672"/>
            <a:chExt cx="6314914" cy="3749428"/>
          </a:xfrm>
        </p:grpSpPr>
        <p:sp>
          <p:nvSpPr>
            <p:cNvPr id="5" name="Cloud 4">
              <a:extLst>
                <a:ext uri="{FF2B5EF4-FFF2-40B4-BE49-F238E27FC236}">
                  <a16:creationId xmlns:a16="http://schemas.microsoft.com/office/drawing/2014/main" id="{24F17192-097A-CBEE-631A-426984EC08FC}"/>
                </a:ext>
              </a:extLst>
            </p:cNvPr>
            <p:cNvSpPr/>
            <p:nvPr/>
          </p:nvSpPr>
          <p:spPr>
            <a:xfrm rot="714642">
              <a:off x="7146962" y="6486672"/>
              <a:ext cx="6314914" cy="3749428"/>
            </a:xfrm>
            <a:prstGeom prst="cloud">
              <a:avLst/>
            </a:prstGeom>
            <a:solidFill>
              <a:schemeClr val="bg2"/>
            </a:solidFill>
            <a:ln>
              <a:solidFill>
                <a:srgbClr val="A793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22">
              <a:extLst>
                <a:ext uri="{FF2B5EF4-FFF2-40B4-BE49-F238E27FC236}">
                  <a16:creationId xmlns:a16="http://schemas.microsoft.com/office/drawing/2014/main" id="{6527AA06-DF10-1E13-3381-DCB7AABB4763}"/>
                </a:ext>
              </a:extLst>
            </p:cNvPr>
            <p:cNvSpPr txBox="1"/>
            <p:nvPr/>
          </p:nvSpPr>
          <p:spPr>
            <a:xfrm rot="433888">
              <a:off x="7907179" y="7096717"/>
              <a:ext cx="5089367" cy="2931123"/>
            </a:xfrm>
            <a:prstGeom prst="rect">
              <a:avLst/>
            </a:prstGeom>
          </p:spPr>
          <p:txBody>
            <a:bodyPr wrap="square" lIns="0" tIns="0" rIns="0" bIns="0" rtlCol="0" anchor="t">
              <a:spAutoFit/>
            </a:bodyPr>
            <a:lstStyle/>
            <a:p>
              <a:r>
                <a:rPr lang="en-US" sz="2000" b="0" i="0" dirty="0">
                  <a:solidFill>
                    <a:srgbClr val="A4911C"/>
                  </a:solidFill>
                  <a:effectLst/>
                  <a:latin typeface="Roboto" panose="02000000000000000000" pitchFamily="2" charset="0"/>
                </a:rPr>
                <a:t>The integration of climate change into this course was invaluable, as it illuminated the critical role social workers play in mitigating climate change's impacts and supporting vulnerable populations in adapting to its consequences. Now I am clear on what social workers can do within the global climate change crisis.</a:t>
              </a:r>
            </a:p>
            <a:p>
              <a:endParaRPr lang="en-US" sz="3047" dirty="0">
                <a:solidFill>
                  <a:srgbClr val="727444"/>
                </a:solidFill>
                <a:latin typeface="Some Time Later"/>
                <a:ea typeface="Some Time Later"/>
                <a:cs typeface="Some Time Later"/>
                <a:sym typeface="Some Time Late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id="{57CC698B-3001-3F64-4E56-C615A379FC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7EED510-D3ED-7DA8-5C8A-1D63FA46C59E}"/>
              </a:ext>
            </a:extLst>
          </p:cNvPr>
          <p:cNvSpPr/>
          <p:nvPr/>
        </p:nvSpPr>
        <p:spPr>
          <a:xfrm>
            <a:off x="609600" y="6286500"/>
            <a:ext cx="4719524" cy="3665971"/>
          </a:xfrm>
          <a:custGeom>
            <a:avLst/>
            <a:gdLst/>
            <a:ahLst/>
            <a:cxnLst/>
            <a:rect l="l" t="t" r="r" b="b"/>
            <a:pathLst>
              <a:path w="6696630" h="5215000">
                <a:moveTo>
                  <a:pt x="0" y="0"/>
                </a:moveTo>
                <a:lnTo>
                  <a:pt x="6696630" y="0"/>
                </a:lnTo>
                <a:lnTo>
                  <a:pt x="6696630" y="5215000"/>
                </a:lnTo>
                <a:lnTo>
                  <a:pt x="0" y="52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3" name="TextBox 3">
            <a:extLst>
              <a:ext uri="{FF2B5EF4-FFF2-40B4-BE49-F238E27FC236}">
                <a16:creationId xmlns:a16="http://schemas.microsoft.com/office/drawing/2014/main" id="{795BF4C7-73F2-DB35-B23A-6F6FB90E7FA2}"/>
              </a:ext>
            </a:extLst>
          </p:cNvPr>
          <p:cNvSpPr txBox="1"/>
          <p:nvPr/>
        </p:nvSpPr>
        <p:spPr>
          <a:xfrm>
            <a:off x="5191843" y="818401"/>
            <a:ext cx="8966238" cy="951607"/>
          </a:xfrm>
          <a:prstGeom prst="rect">
            <a:avLst/>
          </a:prstGeom>
        </p:spPr>
        <p:txBody>
          <a:bodyPr wrap="square" lIns="0" tIns="0" rIns="0" bIns="0" rtlCol="0" anchor="t">
            <a:spAutoFit/>
          </a:bodyPr>
          <a:lstStyle/>
          <a:p>
            <a:pPr algn="l">
              <a:lnSpc>
                <a:spcPts val="7279"/>
              </a:lnSpc>
            </a:pPr>
            <a:r>
              <a:rPr lang="en-US" sz="6999" spc="-188" dirty="0">
                <a:solidFill>
                  <a:srgbClr val="4C81CB"/>
                </a:solidFill>
                <a:latin typeface="Archivo Black"/>
                <a:ea typeface="Archivo Black"/>
                <a:cs typeface="Archivo Black"/>
                <a:sym typeface="Archivo Black"/>
              </a:rPr>
              <a:t>Reflections (self)</a:t>
            </a:r>
          </a:p>
        </p:txBody>
      </p:sp>
      <p:grpSp>
        <p:nvGrpSpPr>
          <p:cNvPr id="23" name="Group 22">
            <a:extLst>
              <a:ext uri="{FF2B5EF4-FFF2-40B4-BE49-F238E27FC236}">
                <a16:creationId xmlns:a16="http://schemas.microsoft.com/office/drawing/2014/main" id="{0FAAD7FC-A2FA-B79B-CC87-D9FA74F6AA65}"/>
              </a:ext>
            </a:extLst>
          </p:cNvPr>
          <p:cNvGrpSpPr/>
          <p:nvPr/>
        </p:nvGrpSpPr>
        <p:grpSpPr>
          <a:xfrm>
            <a:off x="5668130" y="2320992"/>
            <a:ext cx="7290747" cy="6545302"/>
            <a:chOff x="7162800" y="2384363"/>
            <a:chExt cx="6951738" cy="6545302"/>
          </a:xfrm>
        </p:grpSpPr>
        <p:grpSp>
          <p:nvGrpSpPr>
            <p:cNvPr id="4" name="Group 2"/>
            <p:cNvGrpSpPr/>
            <p:nvPr/>
          </p:nvGrpSpPr>
          <p:grpSpPr>
            <a:xfrm>
              <a:off x="7162800" y="2384363"/>
              <a:ext cx="6951738" cy="6545302"/>
              <a:chOff x="0" y="-47625"/>
              <a:chExt cx="5367182" cy="2004528"/>
            </a:xfrm>
          </p:grpSpPr>
          <p:sp>
            <p:nvSpPr>
              <p:cNvPr id="20" name="Freeform 3"/>
              <p:cNvSpPr/>
              <p:nvPr/>
            </p:nvSpPr>
            <p:spPr>
              <a:xfrm>
                <a:off x="0" y="70010"/>
                <a:ext cx="5367182" cy="1886893"/>
              </a:xfrm>
              <a:custGeom>
                <a:avLst/>
                <a:gdLst/>
                <a:ahLst/>
                <a:cxnLst/>
                <a:rect l="l" t="t" r="r" b="b"/>
                <a:pathLst>
                  <a:path w="5367182" h="1886893">
                    <a:moveTo>
                      <a:pt x="32296" y="0"/>
                    </a:moveTo>
                    <a:lnTo>
                      <a:pt x="5334886" y="0"/>
                    </a:lnTo>
                    <a:cubicBezTo>
                      <a:pt x="5343452" y="0"/>
                      <a:pt x="5351666" y="3403"/>
                      <a:pt x="5357723" y="9459"/>
                    </a:cubicBezTo>
                    <a:cubicBezTo>
                      <a:pt x="5363780" y="15516"/>
                      <a:pt x="5367182" y="23731"/>
                      <a:pt x="5367182" y="32296"/>
                    </a:cubicBezTo>
                    <a:lnTo>
                      <a:pt x="5367182" y="1854597"/>
                    </a:lnTo>
                    <a:cubicBezTo>
                      <a:pt x="5367182" y="1863162"/>
                      <a:pt x="5363780" y="1871377"/>
                      <a:pt x="5357723" y="1877434"/>
                    </a:cubicBezTo>
                    <a:cubicBezTo>
                      <a:pt x="5351666" y="1883490"/>
                      <a:pt x="5343452" y="1886893"/>
                      <a:pt x="5334886" y="1886893"/>
                    </a:cubicBezTo>
                    <a:lnTo>
                      <a:pt x="32296" y="1886893"/>
                    </a:lnTo>
                    <a:cubicBezTo>
                      <a:pt x="14460" y="1886893"/>
                      <a:pt x="0" y="1872433"/>
                      <a:pt x="0" y="1854597"/>
                    </a:cubicBezTo>
                    <a:lnTo>
                      <a:pt x="0" y="32296"/>
                    </a:lnTo>
                    <a:cubicBezTo>
                      <a:pt x="0" y="23731"/>
                      <a:pt x="3403" y="15516"/>
                      <a:pt x="9459" y="9459"/>
                    </a:cubicBezTo>
                    <a:cubicBezTo>
                      <a:pt x="15516" y="3403"/>
                      <a:pt x="23731" y="0"/>
                      <a:pt x="32296" y="0"/>
                    </a:cubicBezTo>
                    <a:close/>
                  </a:path>
                </a:pathLst>
              </a:custGeom>
              <a:solidFill>
                <a:srgbClr val="4C81CB"/>
              </a:solidFill>
            </p:spPr>
            <p:txBody>
              <a:bodyPr/>
              <a:lstStyle/>
              <a:p>
                <a:endParaRPr lang="en-ZA" dirty="0"/>
              </a:p>
            </p:txBody>
          </p:sp>
          <p:sp>
            <p:nvSpPr>
              <p:cNvPr id="21" name="TextBox 4"/>
              <p:cNvSpPr txBox="1"/>
              <p:nvPr/>
            </p:nvSpPr>
            <p:spPr>
              <a:xfrm>
                <a:off x="0" y="-47625"/>
                <a:ext cx="5367182" cy="1934518"/>
              </a:xfrm>
              <a:prstGeom prst="rect">
                <a:avLst/>
              </a:prstGeom>
            </p:spPr>
            <p:txBody>
              <a:bodyPr lIns="50800" tIns="50800" rIns="50800" bIns="50800" rtlCol="0" anchor="ctr"/>
              <a:lstStyle/>
              <a:p>
                <a:pPr algn="ctr">
                  <a:lnSpc>
                    <a:spcPts val="3499"/>
                  </a:lnSpc>
                </a:pPr>
                <a:endParaRPr/>
              </a:p>
            </p:txBody>
          </p:sp>
        </p:grpSp>
        <p:sp>
          <p:nvSpPr>
            <p:cNvPr id="22" name="TextBox 12">
              <a:extLst>
                <a:ext uri="{FF2B5EF4-FFF2-40B4-BE49-F238E27FC236}">
                  <a16:creationId xmlns:a16="http://schemas.microsoft.com/office/drawing/2014/main" id="{B8D03851-BB1E-9EDC-7047-820F5F6A3DE8}"/>
                </a:ext>
              </a:extLst>
            </p:cNvPr>
            <p:cNvSpPr txBox="1"/>
            <p:nvPr/>
          </p:nvSpPr>
          <p:spPr>
            <a:xfrm>
              <a:off x="7696200" y="3543300"/>
              <a:ext cx="6189738" cy="4848058"/>
            </a:xfrm>
            <a:prstGeom prst="rect">
              <a:avLst/>
            </a:prstGeom>
          </p:spPr>
          <p:txBody>
            <a:bodyPr wrap="square" lIns="0" tIns="0" rIns="0" bIns="0" rtlCol="0" anchor="t">
              <a:spAutoFit/>
            </a:bodyPr>
            <a:lstStyle/>
            <a:p>
              <a:pPr marL="342900" indent="-342900">
                <a:lnSpc>
                  <a:spcPct val="150000"/>
                </a:lnSpc>
                <a:spcBef>
                  <a:spcPct val="0"/>
                </a:spcBef>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Consider formal course change/ create new course offering</a:t>
              </a:r>
            </a:p>
            <a:p>
              <a:pPr marL="342900" indent="-342900">
                <a:lnSpc>
                  <a:spcPct val="150000"/>
                </a:lnSpc>
                <a:spcBef>
                  <a:spcPct val="0"/>
                </a:spcBef>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Design studio</a:t>
              </a:r>
            </a:p>
            <a:p>
              <a:pPr marL="342900" indent="-342900">
                <a:lnSpc>
                  <a:spcPct val="150000"/>
                </a:lnSpc>
                <a:spcBef>
                  <a:spcPct val="0"/>
                </a:spcBef>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Lack of guest/external lecturer (new/different perspectives) </a:t>
              </a:r>
            </a:p>
            <a:p>
              <a:pPr marL="342900" indent="-342900">
                <a:lnSpc>
                  <a:spcPct val="150000"/>
                </a:lnSpc>
                <a:spcBef>
                  <a:spcPct val="0"/>
                </a:spcBef>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Introduce students to webinars, networks, forums etc.  </a:t>
              </a:r>
            </a:p>
            <a:p>
              <a:pPr marL="342900" indent="-342900" algn="l">
                <a:lnSpc>
                  <a:spcPts val="2650"/>
                </a:lnSpc>
                <a:spcBef>
                  <a:spcPct val="0"/>
                </a:spcBef>
                <a:buFont typeface="Arial" panose="020B0604020202020204" pitchFamily="34" charset="0"/>
                <a:buChar char="•"/>
              </a:pPr>
              <a:endParaRPr lang="en-US" sz="1892" dirty="0">
                <a:solidFill>
                  <a:srgbClr val="E4E4D0"/>
                </a:solidFill>
                <a:latin typeface="Jua"/>
                <a:ea typeface="Jua"/>
                <a:cs typeface="Jua"/>
                <a:sym typeface="Jua"/>
              </a:endParaRPr>
            </a:p>
          </p:txBody>
        </p:sp>
      </p:grpSp>
    </p:spTree>
    <p:extLst>
      <p:ext uri="{BB962C8B-B14F-4D97-AF65-F5344CB8AC3E}">
        <p14:creationId xmlns:p14="http://schemas.microsoft.com/office/powerpoint/2010/main" val="304269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726708" y="2636618"/>
            <a:ext cx="6532592" cy="5013764"/>
          </a:xfrm>
          <a:custGeom>
            <a:avLst/>
            <a:gdLst/>
            <a:ahLst/>
            <a:cxnLst/>
            <a:rect l="l" t="t" r="r" b="b"/>
            <a:pathLst>
              <a:path w="6532592" h="5013764">
                <a:moveTo>
                  <a:pt x="0" y="0"/>
                </a:moveTo>
                <a:lnTo>
                  <a:pt x="6532592" y="0"/>
                </a:lnTo>
                <a:lnTo>
                  <a:pt x="6532592" y="5013764"/>
                </a:lnTo>
                <a:lnTo>
                  <a:pt x="0" y="5013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ZA"/>
          </a:p>
        </p:txBody>
      </p:sp>
      <p:sp>
        <p:nvSpPr>
          <p:cNvPr id="3" name="TextBox 3"/>
          <p:cNvSpPr txBox="1"/>
          <p:nvPr/>
        </p:nvSpPr>
        <p:spPr>
          <a:xfrm>
            <a:off x="1680748" y="1181100"/>
            <a:ext cx="7916103" cy="4806315"/>
          </a:xfrm>
          <a:prstGeom prst="rect">
            <a:avLst/>
          </a:prstGeom>
        </p:spPr>
        <p:txBody>
          <a:bodyPr lIns="0" tIns="0" rIns="0" bIns="0" rtlCol="0" anchor="t">
            <a:spAutoFit/>
          </a:bodyPr>
          <a:lstStyle/>
          <a:p>
            <a:pPr algn="l">
              <a:lnSpc>
                <a:spcPts val="12480"/>
              </a:lnSpc>
            </a:pPr>
            <a:r>
              <a:rPr lang="en-US" sz="12000" spc="-324" dirty="0">
                <a:solidFill>
                  <a:srgbClr val="4C81CB"/>
                </a:solidFill>
                <a:latin typeface="Archivo Black"/>
                <a:ea typeface="Archivo Black"/>
                <a:cs typeface="Archivo Black"/>
                <a:sym typeface="Archivo Black"/>
              </a:rPr>
              <a:t>Thank you very much!</a:t>
            </a:r>
          </a:p>
        </p:txBody>
      </p:sp>
      <p:sp>
        <p:nvSpPr>
          <p:cNvPr id="12" name="Freeform 4">
            <a:extLst>
              <a:ext uri="{FF2B5EF4-FFF2-40B4-BE49-F238E27FC236}">
                <a16:creationId xmlns:a16="http://schemas.microsoft.com/office/drawing/2014/main" id="{D06BC784-4949-BE8E-24EB-074FAD9ACBBD}"/>
              </a:ext>
            </a:extLst>
          </p:cNvPr>
          <p:cNvSpPr/>
          <p:nvPr/>
        </p:nvSpPr>
        <p:spPr>
          <a:xfrm>
            <a:off x="1219200" y="7124700"/>
            <a:ext cx="8188432" cy="1401382"/>
          </a:xfrm>
          <a:custGeom>
            <a:avLst/>
            <a:gdLst/>
            <a:ahLst/>
            <a:cxnLst/>
            <a:rect l="l" t="t" r="r" b="b"/>
            <a:pathLst>
              <a:path w="13324546" h="929897">
                <a:moveTo>
                  <a:pt x="15004" y="0"/>
                </a:moveTo>
                <a:lnTo>
                  <a:pt x="13309543" y="0"/>
                </a:lnTo>
                <a:cubicBezTo>
                  <a:pt x="13317829" y="0"/>
                  <a:pt x="13324546" y="6718"/>
                  <a:pt x="13324546" y="15004"/>
                </a:cubicBezTo>
                <a:lnTo>
                  <a:pt x="13324546" y="914892"/>
                </a:lnTo>
                <a:cubicBezTo>
                  <a:pt x="13324546" y="923179"/>
                  <a:pt x="13317829" y="929897"/>
                  <a:pt x="13309543" y="929897"/>
                </a:cubicBezTo>
                <a:lnTo>
                  <a:pt x="15004" y="929897"/>
                </a:lnTo>
                <a:cubicBezTo>
                  <a:pt x="11025" y="929897"/>
                  <a:pt x="7209" y="928316"/>
                  <a:pt x="4395" y="925502"/>
                </a:cubicBezTo>
                <a:cubicBezTo>
                  <a:pt x="1581" y="922688"/>
                  <a:pt x="0" y="918872"/>
                  <a:pt x="0" y="914892"/>
                </a:cubicBezTo>
                <a:lnTo>
                  <a:pt x="0" y="15004"/>
                </a:lnTo>
                <a:cubicBezTo>
                  <a:pt x="0" y="11025"/>
                  <a:pt x="1581" y="7209"/>
                  <a:pt x="4395" y="4395"/>
                </a:cubicBezTo>
                <a:cubicBezTo>
                  <a:pt x="7209" y="1581"/>
                  <a:pt x="11025" y="0"/>
                  <a:pt x="15004" y="0"/>
                </a:cubicBezTo>
                <a:close/>
              </a:path>
            </a:pathLst>
          </a:custGeom>
          <a:solidFill>
            <a:schemeClr val="tx2"/>
          </a:solidFill>
        </p:spPr>
        <p:txBody>
          <a:bodyPr/>
          <a:lstStyle/>
          <a:p>
            <a:pPr algn="ctr"/>
            <a:r>
              <a:rPr lang="en-ZA" sz="4400" dirty="0">
                <a:solidFill>
                  <a:schemeClr val="bg1"/>
                </a:solidFill>
                <a:latin typeface="Montserrat" panose="00000500000000000000" pitchFamily="2" charset="0"/>
              </a:rPr>
              <a:t>Emma.Campbell@uct.ac.za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6" name="TextBox 6"/>
          <p:cNvSpPr txBox="1"/>
          <p:nvPr/>
        </p:nvSpPr>
        <p:spPr>
          <a:xfrm>
            <a:off x="1246277" y="1457689"/>
            <a:ext cx="8911170" cy="1887761"/>
          </a:xfrm>
          <a:prstGeom prst="rect">
            <a:avLst/>
          </a:prstGeom>
        </p:spPr>
        <p:txBody>
          <a:bodyPr wrap="square" lIns="0" tIns="0" rIns="0" bIns="0" rtlCol="0" anchor="t">
            <a:spAutoFit/>
          </a:bodyPr>
          <a:lstStyle/>
          <a:p>
            <a:pPr algn="l">
              <a:lnSpc>
                <a:spcPts val="7279"/>
              </a:lnSpc>
            </a:pPr>
            <a:r>
              <a:rPr lang="en-US" sz="6999" spc="-188" dirty="0">
                <a:solidFill>
                  <a:srgbClr val="4C81CB"/>
                </a:solidFill>
                <a:latin typeface="Archivo Black"/>
                <a:ea typeface="Archivo Black"/>
                <a:cs typeface="Archivo Black"/>
                <a:sym typeface="Archivo Black"/>
              </a:rPr>
              <a:t>Presentation Outline </a:t>
            </a:r>
          </a:p>
        </p:txBody>
      </p:sp>
      <p:grpSp>
        <p:nvGrpSpPr>
          <p:cNvPr id="35" name="Group 34">
            <a:extLst>
              <a:ext uri="{FF2B5EF4-FFF2-40B4-BE49-F238E27FC236}">
                <a16:creationId xmlns:a16="http://schemas.microsoft.com/office/drawing/2014/main" id="{FAFFF0C9-DA87-58F7-C5F0-09020960F749}"/>
              </a:ext>
            </a:extLst>
          </p:cNvPr>
          <p:cNvGrpSpPr/>
          <p:nvPr/>
        </p:nvGrpSpPr>
        <p:grpSpPr>
          <a:xfrm>
            <a:off x="7315200" y="3086100"/>
            <a:ext cx="10080043" cy="5943600"/>
            <a:chOff x="5747312" y="3158334"/>
            <a:chExt cx="10080043" cy="5943600"/>
          </a:xfrm>
        </p:grpSpPr>
        <p:sp>
          <p:nvSpPr>
            <p:cNvPr id="34" name="Rectangle: Rounded Corners 33">
              <a:extLst>
                <a:ext uri="{FF2B5EF4-FFF2-40B4-BE49-F238E27FC236}">
                  <a16:creationId xmlns:a16="http://schemas.microsoft.com/office/drawing/2014/main" id="{E923139E-A271-63DD-0D8A-B37A5BAB3C58}"/>
                </a:ext>
              </a:extLst>
            </p:cNvPr>
            <p:cNvSpPr/>
            <p:nvPr/>
          </p:nvSpPr>
          <p:spPr>
            <a:xfrm>
              <a:off x="5747312" y="3158334"/>
              <a:ext cx="9753600" cy="5943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21">
              <a:extLst>
                <a:ext uri="{FF2B5EF4-FFF2-40B4-BE49-F238E27FC236}">
                  <a16:creationId xmlns:a16="http://schemas.microsoft.com/office/drawing/2014/main" id="{88C5F0E8-D97A-BF96-F867-F1A8E9A1DA90}"/>
                </a:ext>
              </a:extLst>
            </p:cNvPr>
            <p:cNvSpPr txBox="1"/>
            <p:nvPr/>
          </p:nvSpPr>
          <p:spPr>
            <a:xfrm>
              <a:off x="7750155" y="3231539"/>
              <a:ext cx="8077200" cy="5077096"/>
            </a:xfrm>
            <a:prstGeom prst="rect">
              <a:avLst/>
            </a:prstGeom>
          </p:spPr>
          <p:txBody>
            <a:bodyPr wrap="square" lIns="0" tIns="0" rIns="0" bIns="0" rtlCol="0" anchor="t">
              <a:spAutoFit/>
            </a:bodyPr>
            <a:lstStyle/>
            <a:p>
              <a:pPr algn="l">
                <a:lnSpc>
                  <a:spcPct val="200000"/>
                </a:lnSpc>
              </a:pPr>
              <a:r>
                <a:rPr lang="en-US" sz="3399" b="1" dirty="0">
                  <a:solidFill>
                    <a:schemeClr val="bg1"/>
                  </a:solidFill>
                  <a:latin typeface="Montserrat" panose="00000500000000000000" pitchFamily="2" charset="0"/>
                  <a:ea typeface="Jua"/>
                  <a:cs typeface="Jua"/>
                  <a:sym typeface="Jua"/>
                </a:rPr>
                <a:t>Introduction &amp; motivation</a:t>
              </a:r>
            </a:p>
            <a:p>
              <a:pPr algn="l">
                <a:lnSpc>
                  <a:spcPct val="200000"/>
                </a:lnSpc>
              </a:pPr>
              <a:r>
                <a:rPr lang="en-US" sz="3399" b="1" dirty="0">
                  <a:solidFill>
                    <a:schemeClr val="bg1"/>
                  </a:solidFill>
                  <a:latin typeface="Montserrat" panose="00000500000000000000" pitchFamily="2" charset="0"/>
                  <a:ea typeface="Jua"/>
                  <a:cs typeface="Jua"/>
                  <a:sym typeface="Jua"/>
                </a:rPr>
                <a:t>Alignment with standards</a:t>
              </a:r>
            </a:p>
            <a:p>
              <a:pPr algn="l">
                <a:lnSpc>
                  <a:spcPct val="200000"/>
                </a:lnSpc>
              </a:pPr>
              <a:r>
                <a:rPr lang="en-US" sz="3399" b="1" dirty="0">
                  <a:solidFill>
                    <a:schemeClr val="bg1"/>
                  </a:solidFill>
                  <a:latin typeface="Montserrat" panose="00000500000000000000" pitchFamily="2" charset="0"/>
                  <a:ea typeface="Jua"/>
                  <a:cs typeface="Jua"/>
                  <a:sym typeface="Jua"/>
                </a:rPr>
                <a:t>Content changes </a:t>
              </a:r>
            </a:p>
            <a:p>
              <a:pPr algn="l">
                <a:lnSpc>
                  <a:spcPct val="200000"/>
                </a:lnSpc>
              </a:pPr>
              <a:r>
                <a:rPr lang="en-US" sz="3399" b="1" dirty="0">
                  <a:solidFill>
                    <a:schemeClr val="bg1"/>
                  </a:solidFill>
                  <a:latin typeface="Montserrat" panose="00000500000000000000" pitchFamily="2" charset="0"/>
                  <a:ea typeface="Jua"/>
                  <a:cs typeface="Jua"/>
                  <a:sym typeface="Jua"/>
                </a:rPr>
                <a:t>Assessments &amp; activities</a:t>
              </a:r>
            </a:p>
            <a:p>
              <a:pPr algn="l">
                <a:lnSpc>
                  <a:spcPct val="200000"/>
                </a:lnSpc>
              </a:pPr>
              <a:r>
                <a:rPr lang="en-US" sz="3399" b="1" dirty="0">
                  <a:solidFill>
                    <a:schemeClr val="bg1"/>
                  </a:solidFill>
                  <a:latin typeface="Montserrat" panose="00000500000000000000" pitchFamily="2" charset="0"/>
                  <a:ea typeface="Jua"/>
                  <a:cs typeface="Jua"/>
                  <a:sym typeface="Jua"/>
                </a:rPr>
                <a:t>Reflections </a:t>
              </a:r>
            </a:p>
          </p:txBody>
        </p:sp>
        <p:grpSp>
          <p:nvGrpSpPr>
            <p:cNvPr id="31" name="Group 30">
              <a:extLst>
                <a:ext uri="{FF2B5EF4-FFF2-40B4-BE49-F238E27FC236}">
                  <a16:creationId xmlns:a16="http://schemas.microsoft.com/office/drawing/2014/main" id="{B6FF8C42-638F-207C-2531-9A549DF7C1BC}"/>
                </a:ext>
              </a:extLst>
            </p:cNvPr>
            <p:cNvGrpSpPr/>
            <p:nvPr/>
          </p:nvGrpSpPr>
          <p:grpSpPr>
            <a:xfrm>
              <a:off x="6477000" y="3529017"/>
              <a:ext cx="978160" cy="4670271"/>
              <a:chOff x="6520281" y="3547647"/>
              <a:chExt cx="978160" cy="4670271"/>
            </a:xfrm>
          </p:grpSpPr>
          <p:grpSp>
            <p:nvGrpSpPr>
              <p:cNvPr id="13" name="Group 12">
                <a:extLst>
                  <a:ext uri="{FF2B5EF4-FFF2-40B4-BE49-F238E27FC236}">
                    <a16:creationId xmlns:a16="http://schemas.microsoft.com/office/drawing/2014/main" id="{0CFA8A0C-4B78-B46B-A2E7-2058EF86C9E0}"/>
                  </a:ext>
                </a:extLst>
              </p:cNvPr>
              <p:cNvGrpSpPr/>
              <p:nvPr/>
            </p:nvGrpSpPr>
            <p:grpSpPr>
              <a:xfrm>
                <a:off x="6520281" y="3547647"/>
                <a:ext cx="881226" cy="4670271"/>
                <a:chOff x="8939293" y="2371725"/>
                <a:chExt cx="424765" cy="3807166"/>
              </a:xfrm>
              <a:solidFill>
                <a:schemeClr val="bg1"/>
              </a:solidFill>
            </p:grpSpPr>
            <p:grpSp>
              <p:nvGrpSpPr>
                <p:cNvPr id="14" name="Group 5">
                  <a:extLst>
                    <a:ext uri="{FF2B5EF4-FFF2-40B4-BE49-F238E27FC236}">
                      <a16:creationId xmlns:a16="http://schemas.microsoft.com/office/drawing/2014/main" id="{C093D0FE-9936-4619-4F2E-63D0D70FF983}"/>
                    </a:ext>
                  </a:extLst>
                </p:cNvPr>
                <p:cNvGrpSpPr>
                  <a:grpSpLocks noChangeAspect="1"/>
                </p:cNvGrpSpPr>
                <p:nvPr/>
              </p:nvGrpSpPr>
              <p:grpSpPr>
                <a:xfrm>
                  <a:off x="8939293" y="2371725"/>
                  <a:ext cx="424765" cy="408840"/>
                  <a:chOff x="30480" y="591820"/>
                  <a:chExt cx="12736830" cy="12259310"/>
                </a:xfrm>
                <a:grpFill/>
              </p:grpSpPr>
              <p:sp>
                <p:nvSpPr>
                  <p:cNvPr id="23" name="Freeform 6">
                    <a:extLst>
                      <a:ext uri="{FF2B5EF4-FFF2-40B4-BE49-F238E27FC236}">
                        <a16:creationId xmlns:a16="http://schemas.microsoft.com/office/drawing/2014/main" id="{C4CD1FC6-0122-B448-9C67-193C76789CC0}"/>
                      </a:ext>
                    </a:extLst>
                  </p:cNvPr>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a:ln w="12700">
                    <a:solidFill>
                      <a:srgbClr val="000000"/>
                    </a:solidFill>
                  </a:ln>
                </p:spPr>
                <p:txBody>
                  <a:bodyPr/>
                  <a:lstStyle/>
                  <a:p>
                    <a:endParaRPr lang="en-ZA"/>
                  </a:p>
                </p:txBody>
              </p:sp>
            </p:grpSp>
            <p:grpSp>
              <p:nvGrpSpPr>
                <p:cNvPr id="15" name="Group 7">
                  <a:extLst>
                    <a:ext uri="{FF2B5EF4-FFF2-40B4-BE49-F238E27FC236}">
                      <a16:creationId xmlns:a16="http://schemas.microsoft.com/office/drawing/2014/main" id="{8DC16211-A0DF-387B-A68B-99D9EC4F6E45}"/>
                    </a:ext>
                  </a:extLst>
                </p:cNvPr>
                <p:cNvGrpSpPr>
                  <a:grpSpLocks noChangeAspect="1"/>
                </p:cNvGrpSpPr>
                <p:nvPr/>
              </p:nvGrpSpPr>
              <p:grpSpPr>
                <a:xfrm>
                  <a:off x="8939293" y="4105762"/>
                  <a:ext cx="424765" cy="408840"/>
                  <a:chOff x="30480" y="591820"/>
                  <a:chExt cx="12736830" cy="12259310"/>
                </a:xfrm>
                <a:grpFill/>
              </p:grpSpPr>
              <p:sp>
                <p:nvSpPr>
                  <p:cNvPr id="22" name="Freeform 8">
                    <a:extLst>
                      <a:ext uri="{FF2B5EF4-FFF2-40B4-BE49-F238E27FC236}">
                        <a16:creationId xmlns:a16="http://schemas.microsoft.com/office/drawing/2014/main" id="{CF716680-4A95-4EEA-5FFB-34172474DE6D}"/>
                      </a:ext>
                    </a:extLst>
                  </p:cNvPr>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a:ln w="12700">
                    <a:solidFill>
                      <a:srgbClr val="000000"/>
                    </a:solidFill>
                  </a:ln>
                </p:spPr>
                <p:txBody>
                  <a:bodyPr/>
                  <a:lstStyle/>
                  <a:p>
                    <a:endParaRPr lang="en-ZA"/>
                  </a:p>
                </p:txBody>
              </p:sp>
            </p:grpSp>
            <p:grpSp>
              <p:nvGrpSpPr>
                <p:cNvPr id="16" name="Group 11">
                  <a:extLst>
                    <a:ext uri="{FF2B5EF4-FFF2-40B4-BE49-F238E27FC236}">
                      <a16:creationId xmlns:a16="http://schemas.microsoft.com/office/drawing/2014/main" id="{34865106-3DC0-C882-44B7-624554374C29}"/>
                    </a:ext>
                  </a:extLst>
                </p:cNvPr>
                <p:cNvGrpSpPr>
                  <a:grpSpLocks noChangeAspect="1"/>
                </p:cNvGrpSpPr>
                <p:nvPr/>
              </p:nvGrpSpPr>
              <p:grpSpPr>
                <a:xfrm>
                  <a:off x="8939293" y="3239722"/>
                  <a:ext cx="424765" cy="408840"/>
                  <a:chOff x="30480" y="591820"/>
                  <a:chExt cx="12736830" cy="12259310"/>
                </a:xfrm>
                <a:grpFill/>
              </p:grpSpPr>
              <p:sp>
                <p:nvSpPr>
                  <p:cNvPr id="21" name="Freeform 12">
                    <a:extLst>
                      <a:ext uri="{FF2B5EF4-FFF2-40B4-BE49-F238E27FC236}">
                        <a16:creationId xmlns:a16="http://schemas.microsoft.com/office/drawing/2014/main" id="{D559E01B-25DB-E3AF-F8BE-A1ED8F832AA0}"/>
                      </a:ext>
                    </a:extLst>
                  </p:cNvPr>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a:ln w="12700">
                    <a:solidFill>
                      <a:srgbClr val="000000"/>
                    </a:solidFill>
                  </a:ln>
                </p:spPr>
                <p:txBody>
                  <a:bodyPr/>
                  <a:lstStyle/>
                  <a:p>
                    <a:endParaRPr lang="en-ZA"/>
                  </a:p>
                </p:txBody>
              </p:sp>
            </p:grpSp>
            <p:grpSp>
              <p:nvGrpSpPr>
                <p:cNvPr id="17" name="Group 13">
                  <a:extLst>
                    <a:ext uri="{FF2B5EF4-FFF2-40B4-BE49-F238E27FC236}">
                      <a16:creationId xmlns:a16="http://schemas.microsoft.com/office/drawing/2014/main" id="{3D3536E6-6D3C-6D34-D5D1-D8CFD98EDF48}"/>
                    </a:ext>
                  </a:extLst>
                </p:cNvPr>
                <p:cNvGrpSpPr>
                  <a:grpSpLocks noChangeAspect="1"/>
                </p:cNvGrpSpPr>
                <p:nvPr/>
              </p:nvGrpSpPr>
              <p:grpSpPr>
                <a:xfrm>
                  <a:off x="8939293" y="5770051"/>
                  <a:ext cx="424765" cy="408840"/>
                  <a:chOff x="30480" y="591820"/>
                  <a:chExt cx="12736830" cy="12259310"/>
                </a:xfrm>
                <a:grpFill/>
              </p:grpSpPr>
              <p:sp>
                <p:nvSpPr>
                  <p:cNvPr id="20" name="Freeform 14">
                    <a:extLst>
                      <a:ext uri="{FF2B5EF4-FFF2-40B4-BE49-F238E27FC236}">
                        <a16:creationId xmlns:a16="http://schemas.microsoft.com/office/drawing/2014/main" id="{2E207FF3-2AEF-34DC-7F65-21E33F6D1346}"/>
                      </a:ext>
                    </a:extLst>
                  </p:cNvPr>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a:ln w="12700">
                    <a:solidFill>
                      <a:srgbClr val="000000"/>
                    </a:solidFill>
                  </a:ln>
                </p:spPr>
                <p:txBody>
                  <a:bodyPr/>
                  <a:lstStyle/>
                  <a:p>
                    <a:endParaRPr lang="en-ZA"/>
                  </a:p>
                </p:txBody>
              </p:sp>
            </p:grpSp>
            <p:grpSp>
              <p:nvGrpSpPr>
                <p:cNvPr id="18" name="Group 15">
                  <a:extLst>
                    <a:ext uri="{FF2B5EF4-FFF2-40B4-BE49-F238E27FC236}">
                      <a16:creationId xmlns:a16="http://schemas.microsoft.com/office/drawing/2014/main" id="{6083533A-4E51-202B-2425-73868D3D4A7A}"/>
                    </a:ext>
                  </a:extLst>
                </p:cNvPr>
                <p:cNvGrpSpPr>
                  <a:grpSpLocks noChangeAspect="1"/>
                </p:cNvGrpSpPr>
                <p:nvPr/>
              </p:nvGrpSpPr>
              <p:grpSpPr>
                <a:xfrm>
                  <a:off x="8939293" y="4973758"/>
                  <a:ext cx="424765" cy="408840"/>
                  <a:chOff x="30480" y="591820"/>
                  <a:chExt cx="12736830" cy="12259310"/>
                </a:xfrm>
                <a:grpFill/>
              </p:grpSpPr>
              <p:sp>
                <p:nvSpPr>
                  <p:cNvPr id="19" name="Freeform 16">
                    <a:extLst>
                      <a:ext uri="{FF2B5EF4-FFF2-40B4-BE49-F238E27FC236}">
                        <a16:creationId xmlns:a16="http://schemas.microsoft.com/office/drawing/2014/main" id="{91278C9C-5068-AB41-00D0-48A7193116FB}"/>
                      </a:ext>
                    </a:extLst>
                  </p:cNvPr>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a:ln w="12700">
                    <a:solidFill>
                      <a:srgbClr val="000000"/>
                    </a:solidFill>
                  </a:ln>
                </p:spPr>
                <p:txBody>
                  <a:bodyPr/>
                  <a:lstStyle/>
                  <a:p>
                    <a:endParaRPr lang="en-ZA"/>
                  </a:p>
                </p:txBody>
              </p:sp>
            </p:grpSp>
          </p:grpSp>
          <p:grpSp>
            <p:nvGrpSpPr>
              <p:cNvPr id="30" name="Group 29">
                <a:extLst>
                  <a:ext uri="{FF2B5EF4-FFF2-40B4-BE49-F238E27FC236}">
                    <a16:creationId xmlns:a16="http://schemas.microsoft.com/office/drawing/2014/main" id="{B7A29310-AB3F-9AE9-34AF-CDAC2211B16C}"/>
                  </a:ext>
                </a:extLst>
              </p:cNvPr>
              <p:cNvGrpSpPr/>
              <p:nvPr/>
            </p:nvGrpSpPr>
            <p:grpSpPr>
              <a:xfrm>
                <a:off x="6750053" y="3589908"/>
                <a:ext cx="748388" cy="4628010"/>
                <a:chOff x="6737348" y="3589908"/>
                <a:chExt cx="748388" cy="4628010"/>
              </a:xfrm>
            </p:grpSpPr>
            <p:sp>
              <p:nvSpPr>
                <p:cNvPr id="24" name="TextBox 23">
                  <a:extLst>
                    <a:ext uri="{FF2B5EF4-FFF2-40B4-BE49-F238E27FC236}">
                      <a16:creationId xmlns:a16="http://schemas.microsoft.com/office/drawing/2014/main" id="{B0BBFE14-4175-8C3B-B711-2F7B3621B071}"/>
                    </a:ext>
                  </a:extLst>
                </p:cNvPr>
                <p:cNvSpPr txBox="1"/>
                <p:nvPr/>
              </p:nvSpPr>
              <p:spPr>
                <a:xfrm>
                  <a:off x="6737348" y="3589908"/>
                  <a:ext cx="664160" cy="461665"/>
                </a:xfrm>
                <a:prstGeom prst="rect">
                  <a:avLst/>
                </a:prstGeom>
                <a:noFill/>
              </p:spPr>
              <p:txBody>
                <a:bodyPr wrap="square" rtlCol="0">
                  <a:spAutoFit/>
                </a:bodyPr>
                <a:lstStyle/>
                <a:p>
                  <a:r>
                    <a:rPr lang="en-ZA" sz="2400" b="1" dirty="0">
                      <a:solidFill>
                        <a:srgbClr val="4C81CB"/>
                      </a:solidFill>
                      <a:latin typeface="Montserrat" panose="00000500000000000000" pitchFamily="2" charset="0"/>
                    </a:rPr>
                    <a:t>1</a:t>
                  </a:r>
                </a:p>
              </p:txBody>
            </p:sp>
            <p:grpSp>
              <p:nvGrpSpPr>
                <p:cNvPr id="29" name="Group 28">
                  <a:extLst>
                    <a:ext uri="{FF2B5EF4-FFF2-40B4-BE49-F238E27FC236}">
                      <a16:creationId xmlns:a16="http://schemas.microsoft.com/office/drawing/2014/main" id="{9966C2B2-8B9F-40FE-E041-7D5AE9D66673}"/>
                    </a:ext>
                  </a:extLst>
                </p:cNvPr>
                <p:cNvGrpSpPr/>
                <p:nvPr/>
              </p:nvGrpSpPr>
              <p:grpSpPr>
                <a:xfrm>
                  <a:off x="6742271" y="4602672"/>
                  <a:ext cx="743465" cy="3615246"/>
                  <a:chOff x="6737348" y="4632354"/>
                  <a:chExt cx="743465" cy="3615246"/>
                </a:xfrm>
              </p:grpSpPr>
              <p:sp>
                <p:nvSpPr>
                  <p:cNvPr id="25" name="TextBox 24">
                    <a:extLst>
                      <a:ext uri="{FF2B5EF4-FFF2-40B4-BE49-F238E27FC236}">
                        <a16:creationId xmlns:a16="http://schemas.microsoft.com/office/drawing/2014/main" id="{70A9137A-35A6-51F0-82BC-E955570A0D0C}"/>
                      </a:ext>
                    </a:extLst>
                  </p:cNvPr>
                  <p:cNvSpPr txBox="1"/>
                  <p:nvPr/>
                </p:nvSpPr>
                <p:spPr>
                  <a:xfrm>
                    <a:off x="6807325" y="4632354"/>
                    <a:ext cx="664160" cy="461665"/>
                  </a:xfrm>
                  <a:prstGeom prst="rect">
                    <a:avLst/>
                  </a:prstGeom>
                  <a:noFill/>
                </p:spPr>
                <p:txBody>
                  <a:bodyPr wrap="square" rtlCol="0">
                    <a:spAutoFit/>
                  </a:bodyPr>
                  <a:lstStyle/>
                  <a:p>
                    <a:r>
                      <a:rPr lang="en-ZA" sz="2400" b="1" dirty="0">
                        <a:solidFill>
                          <a:srgbClr val="4C81CB"/>
                        </a:solidFill>
                        <a:latin typeface="Montserrat" panose="00000500000000000000" pitchFamily="2" charset="0"/>
                      </a:rPr>
                      <a:t>2</a:t>
                    </a:r>
                  </a:p>
                </p:txBody>
              </p:sp>
              <p:sp>
                <p:nvSpPr>
                  <p:cNvPr id="26" name="TextBox 25">
                    <a:extLst>
                      <a:ext uri="{FF2B5EF4-FFF2-40B4-BE49-F238E27FC236}">
                        <a16:creationId xmlns:a16="http://schemas.microsoft.com/office/drawing/2014/main" id="{E23416DD-7CDF-DAB7-DFFF-41D909A15898}"/>
                      </a:ext>
                    </a:extLst>
                  </p:cNvPr>
                  <p:cNvSpPr txBox="1"/>
                  <p:nvPr/>
                </p:nvSpPr>
                <p:spPr>
                  <a:xfrm>
                    <a:off x="6816653" y="5716781"/>
                    <a:ext cx="664160" cy="461665"/>
                  </a:xfrm>
                  <a:prstGeom prst="rect">
                    <a:avLst/>
                  </a:prstGeom>
                  <a:noFill/>
                </p:spPr>
                <p:txBody>
                  <a:bodyPr wrap="square" rtlCol="0">
                    <a:spAutoFit/>
                  </a:bodyPr>
                  <a:lstStyle/>
                  <a:p>
                    <a:r>
                      <a:rPr lang="en-ZA" sz="2400" b="1" dirty="0">
                        <a:solidFill>
                          <a:srgbClr val="4C81CB"/>
                        </a:solidFill>
                        <a:latin typeface="Montserrat" panose="00000500000000000000" pitchFamily="2" charset="0"/>
                      </a:rPr>
                      <a:t>3</a:t>
                    </a:r>
                  </a:p>
                </p:txBody>
              </p:sp>
              <p:sp>
                <p:nvSpPr>
                  <p:cNvPr id="27" name="TextBox 26">
                    <a:extLst>
                      <a:ext uri="{FF2B5EF4-FFF2-40B4-BE49-F238E27FC236}">
                        <a16:creationId xmlns:a16="http://schemas.microsoft.com/office/drawing/2014/main" id="{85F3C84D-2A89-6F80-DFD2-A167EFAE1045}"/>
                      </a:ext>
                    </a:extLst>
                  </p:cNvPr>
                  <p:cNvSpPr txBox="1"/>
                  <p:nvPr/>
                </p:nvSpPr>
                <p:spPr>
                  <a:xfrm>
                    <a:off x="6737348" y="6751478"/>
                    <a:ext cx="664160" cy="461665"/>
                  </a:xfrm>
                  <a:prstGeom prst="rect">
                    <a:avLst/>
                  </a:prstGeom>
                  <a:noFill/>
                </p:spPr>
                <p:txBody>
                  <a:bodyPr wrap="square" rtlCol="0">
                    <a:spAutoFit/>
                  </a:bodyPr>
                  <a:lstStyle/>
                  <a:p>
                    <a:r>
                      <a:rPr lang="en-ZA" sz="2400" b="1" dirty="0">
                        <a:solidFill>
                          <a:srgbClr val="4C81CB"/>
                        </a:solidFill>
                        <a:latin typeface="Montserrat" panose="00000500000000000000" pitchFamily="2" charset="0"/>
                      </a:rPr>
                      <a:t>4</a:t>
                    </a:r>
                  </a:p>
                </p:txBody>
              </p:sp>
              <p:sp>
                <p:nvSpPr>
                  <p:cNvPr id="28" name="TextBox 27">
                    <a:extLst>
                      <a:ext uri="{FF2B5EF4-FFF2-40B4-BE49-F238E27FC236}">
                        <a16:creationId xmlns:a16="http://schemas.microsoft.com/office/drawing/2014/main" id="{DFB1ED95-CB48-2DE2-F000-E2F6C47B6670}"/>
                      </a:ext>
                    </a:extLst>
                  </p:cNvPr>
                  <p:cNvSpPr txBox="1"/>
                  <p:nvPr/>
                </p:nvSpPr>
                <p:spPr>
                  <a:xfrm>
                    <a:off x="6807325" y="7785935"/>
                    <a:ext cx="664160" cy="461665"/>
                  </a:xfrm>
                  <a:prstGeom prst="rect">
                    <a:avLst/>
                  </a:prstGeom>
                  <a:noFill/>
                </p:spPr>
                <p:txBody>
                  <a:bodyPr wrap="square" rtlCol="0">
                    <a:spAutoFit/>
                  </a:bodyPr>
                  <a:lstStyle/>
                  <a:p>
                    <a:r>
                      <a:rPr lang="en-ZA" sz="2400" b="1" dirty="0">
                        <a:solidFill>
                          <a:srgbClr val="4C81CB"/>
                        </a:solidFill>
                        <a:latin typeface="Montserrat" panose="00000500000000000000" pitchFamily="2" charset="0"/>
                      </a:rPr>
                      <a:t>5</a:t>
                    </a:r>
                  </a:p>
                </p:txBody>
              </p:sp>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482461" y="-2028581"/>
            <a:ext cx="7323078" cy="14344163"/>
            <a:chOff x="0" y="0"/>
            <a:chExt cx="2509427" cy="4915368"/>
          </a:xfrm>
        </p:grpSpPr>
        <p:sp>
          <p:nvSpPr>
            <p:cNvPr id="3" name="Freeform 3"/>
            <p:cNvSpPr/>
            <p:nvPr/>
          </p:nvSpPr>
          <p:spPr>
            <a:xfrm>
              <a:off x="0" y="0"/>
              <a:ext cx="2509427" cy="4915369"/>
            </a:xfrm>
            <a:custGeom>
              <a:avLst/>
              <a:gdLst/>
              <a:ahLst/>
              <a:cxnLst/>
              <a:rect l="l" t="t" r="r" b="b"/>
              <a:pathLst>
                <a:path w="2509427" h="4915369">
                  <a:moveTo>
                    <a:pt x="7400" y="0"/>
                  </a:moveTo>
                  <a:lnTo>
                    <a:pt x="2502026" y="0"/>
                  </a:lnTo>
                  <a:cubicBezTo>
                    <a:pt x="2503989" y="0"/>
                    <a:pt x="2505871" y="780"/>
                    <a:pt x="2507259" y="2168"/>
                  </a:cubicBezTo>
                  <a:cubicBezTo>
                    <a:pt x="2508647" y="3555"/>
                    <a:pt x="2509427" y="5438"/>
                    <a:pt x="2509427" y="7400"/>
                  </a:cubicBezTo>
                  <a:lnTo>
                    <a:pt x="2509427" y="4907968"/>
                  </a:lnTo>
                  <a:cubicBezTo>
                    <a:pt x="2509427" y="4909931"/>
                    <a:pt x="2508647" y="4911813"/>
                    <a:pt x="2507259" y="4913201"/>
                  </a:cubicBezTo>
                  <a:cubicBezTo>
                    <a:pt x="2505871" y="4914589"/>
                    <a:pt x="2503989" y="4915369"/>
                    <a:pt x="2502026" y="4915369"/>
                  </a:cubicBezTo>
                  <a:lnTo>
                    <a:pt x="7400" y="4915369"/>
                  </a:lnTo>
                  <a:cubicBezTo>
                    <a:pt x="5438" y="4915369"/>
                    <a:pt x="3555" y="4914589"/>
                    <a:pt x="2168" y="4913201"/>
                  </a:cubicBezTo>
                  <a:cubicBezTo>
                    <a:pt x="780" y="4911813"/>
                    <a:pt x="0" y="4909931"/>
                    <a:pt x="0" y="4907968"/>
                  </a:cubicBezTo>
                  <a:lnTo>
                    <a:pt x="0" y="7400"/>
                  </a:lnTo>
                  <a:cubicBezTo>
                    <a:pt x="0" y="5438"/>
                    <a:pt x="780" y="3555"/>
                    <a:pt x="2168" y="2168"/>
                  </a:cubicBezTo>
                  <a:cubicBezTo>
                    <a:pt x="3555" y="780"/>
                    <a:pt x="5438" y="0"/>
                    <a:pt x="7400" y="0"/>
                  </a:cubicBezTo>
                  <a:close/>
                </a:path>
              </a:pathLst>
            </a:custGeom>
            <a:solidFill>
              <a:srgbClr val="4C81CB"/>
            </a:solidFill>
            <a:ln w="9525" cap="sq">
              <a:solidFill>
                <a:srgbClr val="474747"/>
              </a:solidFill>
              <a:prstDash val="solid"/>
              <a:miter/>
            </a:ln>
          </p:spPr>
          <p:txBody>
            <a:bodyPr/>
            <a:lstStyle/>
            <a:p>
              <a:endParaRPr lang="en-ZA"/>
            </a:p>
          </p:txBody>
        </p:sp>
        <p:sp>
          <p:nvSpPr>
            <p:cNvPr id="4" name="TextBox 4"/>
            <p:cNvSpPr txBox="1"/>
            <p:nvPr/>
          </p:nvSpPr>
          <p:spPr>
            <a:xfrm>
              <a:off x="0" y="-19050"/>
              <a:ext cx="2509427"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TextBox 5"/>
          <p:cNvSpPr txBox="1"/>
          <p:nvPr/>
        </p:nvSpPr>
        <p:spPr>
          <a:xfrm>
            <a:off x="3078432" y="1952241"/>
            <a:ext cx="12131135" cy="1887761"/>
          </a:xfrm>
          <a:prstGeom prst="rect">
            <a:avLst/>
          </a:prstGeom>
        </p:spPr>
        <p:txBody>
          <a:bodyPr lIns="0" tIns="0" rIns="0" bIns="0" rtlCol="0" anchor="t">
            <a:spAutoFit/>
          </a:bodyPr>
          <a:lstStyle/>
          <a:p>
            <a:pPr algn="ctr">
              <a:lnSpc>
                <a:spcPts val="7279"/>
              </a:lnSpc>
            </a:pPr>
            <a:r>
              <a:rPr lang="en-US" sz="6999" spc="-188" dirty="0">
                <a:solidFill>
                  <a:srgbClr val="FFFFFF"/>
                </a:solidFill>
                <a:latin typeface="Archivo Black"/>
                <a:ea typeface="Archivo Black"/>
                <a:cs typeface="Archivo Black"/>
                <a:sym typeface="Archivo Black"/>
              </a:rPr>
              <a:t>INTRODUCTION &amp; MOTIVATION </a:t>
            </a:r>
          </a:p>
        </p:txBody>
      </p:sp>
      <p:sp>
        <p:nvSpPr>
          <p:cNvPr id="6" name="TextBox 6"/>
          <p:cNvSpPr txBox="1"/>
          <p:nvPr/>
        </p:nvSpPr>
        <p:spPr>
          <a:xfrm>
            <a:off x="3078432" y="4310281"/>
            <a:ext cx="11932967" cy="3805144"/>
          </a:xfrm>
          <a:prstGeom prst="rect">
            <a:avLst/>
          </a:prstGeom>
        </p:spPr>
        <p:txBody>
          <a:bodyPr wrap="square" lIns="0" tIns="0" rIns="0" bIns="0" rtlCol="0" anchor="t">
            <a:spAutoFit/>
          </a:bodyPr>
          <a:lstStyle/>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Started teaching at UCT in 2022</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Passionate about climate &amp; sustainability </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Disclaimer: Not an expert</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Started reading &amp; acknowledging the intersection with SW</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Gap in teaching/preparing SW students </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Adopted SWK4032S Social Policy &amp; Management in 2024</a:t>
            </a:r>
            <a:endParaRPr lang="en-US" sz="2800" dirty="0">
              <a:solidFill>
                <a:schemeClr val="bg1"/>
              </a:solidFill>
              <a:latin typeface="Montserrat" panose="00000500000000000000" pitchFamily="2" charset="0"/>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id="{48A241E3-D091-0772-687F-C383397ACC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9C85AB1-09B5-EFDF-26F9-73CBB7288FFD}"/>
              </a:ext>
            </a:extLst>
          </p:cNvPr>
          <p:cNvGrpSpPr/>
          <p:nvPr/>
        </p:nvGrpSpPr>
        <p:grpSpPr>
          <a:xfrm rot="-5400000">
            <a:off x="5482461" y="-2028581"/>
            <a:ext cx="7323078" cy="14344163"/>
            <a:chOff x="0" y="0"/>
            <a:chExt cx="2509427" cy="4915368"/>
          </a:xfrm>
        </p:grpSpPr>
        <p:sp>
          <p:nvSpPr>
            <p:cNvPr id="3" name="Freeform 3">
              <a:extLst>
                <a:ext uri="{FF2B5EF4-FFF2-40B4-BE49-F238E27FC236}">
                  <a16:creationId xmlns:a16="http://schemas.microsoft.com/office/drawing/2014/main" id="{DE20DF8F-4212-6283-8A71-AC56E8A0BD56}"/>
                </a:ext>
              </a:extLst>
            </p:cNvPr>
            <p:cNvSpPr/>
            <p:nvPr/>
          </p:nvSpPr>
          <p:spPr>
            <a:xfrm>
              <a:off x="0" y="0"/>
              <a:ext cx="2509427" cy="4915369"/>
            </a:xfrm>
            <a:custGeom>
              <a:avLst/>
              <a:gdLst/>
              <a:ahLst/>
              <a:cxnLst/>
              <a:rect l="l" t="t" r="r" b="b"/>
              <a:pathLst>
                <a:path w="2509427" h="4915369">
                  <a:moveTo>
                    <a:pt x="7400" y="0"/>
                  </a:moveTo>
                  <a:lnTo>
                    <a:pt x="2502026" y="0"/>
                  </a:lnTo>
                  <a:cubicBezTo>
                    <a:pt x="2503989" y="0"/>
                    <a:pt x="2505871" y="780"/>
                    <a:pt x="2507259" y="2168"/>
                  </a:cubicBezTo>
                  <a:cubicBezTo>
                    <a:pt x="2508647" y="3555"/>
                    <a:pt x="2509427" y="5438"/>
                    <a:pt x="2509427" y="7400"/>
                  </a:cubicBezTo>
                  <a:lnTo>
                    <a:pt x="2509427" y="4907968"/>
                  </a:lnTo>
                  <a:cubicBezTo>
                    <a:pt x="2509427" y="4909931"/>
                    <a:pt x="2508647" y="4911813"/>
                    <a:pt x="2507259" y="4913201"/>
                  </a:cubicBezTo>
                  <a:cubicBezTo>
                    <a:pt x="2505871" y="4914589"/>
                    <a:pt x="2503989" y="4915369"/>
                    <a:pt x="2502026" y="4915369"/>
                  </a:cubicBezTo>
                  <a:lnTo>
                    <a:pt x="7400" y="4915369"/>
                  </a:lnTo>
                  <a:cubicBezTo>
                    <a:pt x="5438" y="4915369"/>
                    <a:pt x="3555" y="4914589"/>
                    <a:pt x="2168" y="4913201"/>
                  </a:cubicBezTo>
                  <a:cubicBezTo>
                    <a:pt x="780" y="4911813"/>
                    <a:pt x="0" y="4909931"/>
                    <a:pt x="0" y="4907968"/>
                  </a:cubicBezTo>
                  <a:lnTo>
                    <a:pt x="0" y="7400"/>
                  </a:lnTo>
                  <a:cubicBezTo>
                    <a:pt x="0" y="5438"/>
                    <a:pt x="780" y="3555"/>
                    <a:pt x="2168" y="2168"/>
                  </a:cubicBezTo>
                  <a:cubicBezTo>
                    <a:pt x="3555" y="780"/>
                    <a:pt x="5438" y="0"/>
                    <a:pt x="7400" y="0"/>
                  </a:cubicBezTo>
                  <a:close/>
                </a:path>
              </a:pathLst>
            </a:custGeom>
            <a:solidFill>
              <a:srgbClr val="4C81CB"/>
            </a:solidFill>
            <a:ln w="9525" cap="sq">
              <a:solidFill>
                <a:srgbClr val="474747"/>
              </a:solidFill>
              <a:prstDash val="solid"/>
              <a:miter/>
            </a:ln>
          </p:spPr>
          <p:txBody>
            <a:bodyPr/>
            <a:lstStyle/>
            <a:p>
              <a:endParaRPr lang="en-ZA"/>
            </a:p>
          </p:txBody>
        </p:sp>
        <p:sp>
          <p:nvSpPr>
            <p:cNvPr id="4" name="TextBox 4">
              <a:extLst>
                <a:ext uri="{FF2B5EF4-FFF2-40B4-BE49-F238E27FC236}">
                  <a16:creationId xmlns:a16="http://schemas.microsoft.com/office/drawing/2014/main" id="{EBC59FF5-B329-8097-42C0-CAD3B8E10013}"/>
                </a:ext>
              </a:extLst>
            </p:cNvPr>
            <p:cNvSpPr txBox="1"/>
            <p:nvPr/>
          </p:nvSpPr>
          <p:spPr>
            <a:xfrm>
              <a:off x="0" y="-19050"/>
              <a:ext cx="2509427"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TextBox 5">
            <a:extLst>
              <a:ext uri="{FF2B5EF4-FFF2-40B4-BE49-F238E27FC236}">
                <a16:creationId xmlns:a16="http://schemas.microsoft.com/office/drawing/2014/main" id="{BA6ED1CA-1BC7-9583-7687-FA20141DE22A}"/>
              </a:ext>
            </a:extLst>
          </p:cNvPr>
          <p:cNvSpPr txBox="1"/>
          <p:nvPr/>
        </p:nvSpPr>
        <p:spPr>
          <a:xfrm>
            <a:off x="3078432" y="1952241"/>
            <a:ext cx="12131135" cy="1887761"/>
          </a:xfrm>
          <a:prstGeom prst="rect">
            <a:avLst/>
          </a:prstGeom>
        </p:spPr>
        <p:txBody>
          <a:bodyPr lIns="0" tIns="0" rIns="0" bIns="0" rtlCol="0" anchor="t">
            <a:spAutoFit/>
          </a:bodyPr>
          <a:lstStyle/>
          <a:p>
            <a:pPr algn="ctr">
              <a:lnSpc>
                <a:spcPts val="7279"/>
              </a:lnSpc>
            </a:pPr>
            <a:r>
              <a:rPr lang="en-US" sz="6999" spc="-188" dirty="0">
                <a:solidFill>
                  <a:srgbClr val="FFFFFF"/>
                </a:solidFill>
                <a:latin typeface="Archivo Black"/>
                <a:ea typeface="Archivo Black"/>
                <a:cs typeface="Archivo Black"/>
                <a:sym typeface="Archivo Black"/>
              </a:rPr>
              <a:t>INTRODUCTION &amp; MOTIVATION </a:t>
            </a:r>
          </a:p>
        </p:txBody>
      </p:sp>
      <p:sp>
        <p:nvSpPr>
          <p:cNvPr id="6" name="TextBox 6">
            <a:extLst>
              <a:ext uri="{FF2B5EF4-FFF2-40B4-BE49-F238E27FC236}">
                <a16:creationId xmlns:a16="http://schemas.microsoft.com/office/drawing/2014/main" id="{A64ED4BD-E715-7121-F0CB-0284F299F7D3}"/>
              </a:ext>
            </a:extLst>
          </p:cNvPr>
          <p:cNvSpPr txBox="1"/>
          <p:nvPr/>
        </p:nvSpPr>
        <p:spPr>
          <a:xfrm>
            <a:off x="3078432" y="4310281"/>
            <a:ext cx="11932967" cy="3824124"/>
          </a:xfrm>
          <a:prstGeom prst="rect">
            <a:avLst/>
          </a:prstGeom>
        </p:spPr>
        <p:txBody>
          <a:bodyPr wrap="square" lIns="0" tIns="0" rIns="0" bIns="0" rtlCol="0" anchor="t">
            <a:spAutoFit/>
          </a:bodyPr>
          <a:lstStyle/>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Social Policy is about promoting wellbeing, social inclusion, addressing poverty &amp; inequality (climate justice)</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Management is about planning, organizing, leading &amp; controlling (disaster management/risk reduction). </a:t>
            </a:r>
          </a:p>
          <a:p>
            <a:pPr marL="571500" lvl="0" indent="-571500">
              <a:lnSpc>
                <a:spcPct val="150000"/>
              </a:lnSpc>
              <a:buFont typeface="Arial" panose="020B0604020202020204" pitchFamily="34" charset="0"/>
              <a:buChar char="•"/>
            </a:pPr>
            <a:r>
              <a:rPr lang="en-US" sz="2800" dirty="0">
                <a:solidFill>
                  <a:schemeClr val="bg1"/>
                </a:solidFill>
                <a:latin typeface="Montserrat" panose="00000500000000000000" pitchFamily="2" charset="0"/>
                <a:ea typeface="Jua"/>
                <a:cs typeface="Jua"/>
                <a:sym typeface="Jua"/>
              </a:rPr>
              <a:t>Proposed adapting the course, teaching it through the lens climate policy &amp; disaster management </a:t>
            </a:r>
          </a:p>
        </p:txBody>
      </p:sp>
    </p:spTree>
    <p:extLst>
      <p:ext uri="{BB962C8B-B14F-4D97-AF65-F5344CB8AC3E}">
        <p14:creationId xmlns:p14="http://schemas.microsoft.com/office/powerpoint/2010/main" val="182315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4" name="TextBox 4"/>
          <p:cNvSpPr txBox="1"/>
          <p:nvPr/>
        </p:nvSpPr>
        <p:spPr>
          <a:xfrm>
            <a:off x="1028700" y="3901415"/>
            <a:ext cx="5093320" cy="4506488"/>
          </a:xfrm>
          <a:prstGeom prst="rect">
            <a:avLst/>
          </a:prstGeom>
        </p:spPr>
        <p:txBody>
          <a:bodyPr lIns="50800" tIns="50800" rIns="50800" bIns="50800" rtlCol="0" anchor="ctr"/>
          <a:lstStyle/>
          <a:p>
            <a:pPr algn="ctr">
              <a:lnSpc>
                <a:spcPts val="3681"/>
              </a:lnSpc>
            </a:pPr>
            <a:endParaRPr/>
          </a:p>
        </p:txBody>
      </p:sp>
      <p:sp>
        <p:nvSpPr>
          <p:cNvPr id="14" name="TextBox 14"/>
          <p:cNvSpPr txBox="1"/>
          <p:nvPr/>
        </p:nvSpPr>
        <p:spPr>
          <a:xfrm>
            <a:off x="1028700" y="981075"/>
            <a:ext cx="16231529" cy="2336602"/>
          </a:xfrm>
          <a:prstGeom prst="rect">
            <a:avLst/>
          </a:prstGeom>
        </p:spPr>
        <p:txBody>
          <a:bodyPr lIns="0" tIns="0" rIns="0" bIns="0" rtlCol="0" anchor="t">
            <a:spAutoFit/>
          </a:bodyPr>
          <a:lstStyle/>
          <a:p>
            <a:pPr algn="ctr">
              <a:lnSpc>
                <a:spcPts val="9309"/>
              </a:lnSpc>
            </a:pPr>
            <a:r>
              <a:rPr lang="en-US" sz="6999" spc="-188" dirty="0">
                <a:solidFill>
                  <a:srgbClr val="4C81CB"/>
                </a:solidFill>
                <a:latin typeface="Archivo Black"/>
                <a:ea typeface="Archivo Black"/>
                <a:cs typeface="Archivo Black"/>
                <a:sym typeface="Archivo Black"/>
              </a:rPr>
              <a:t>Alignment with standards</a:t>
            </a:r>
          </a:p>
          <a:p>
            <a:pPr algn="ctr">
              <a:lnSpc>
                <a:spcPts val="9309"/>
              </a:lnSpc>
            </a:pPr>
            <a:r>
              <a:rPr lang="en-US" sz="5400" spc="-188" dirty="0">
                <a:solidFill>
                  <a:srgbClr val="4C81CB"/>
                </a:solidFill>
                <a:latin typeface="Archivo Black"/>
                <a:ea typeface="Archivo Black"/>
                <a:cs typeface="Archivo Black"/>
                <a:sym typeface="Archivo Black"/>
              </a:rPr>
              <a:t>8 Learning Objectives:</a:t>
            </a:r>
          </a:p>
        </p:txBody>
      </p:sp>
      <p:graphicFrame>
        <p:nvGraphicFramePr>
          <p:cNvPr id="15" name="Diagram 14">
            <a:extLst>
              <a:ext uri="{FF2B5EF4-FFF2-40B4-BE49-F238E27FC236}">
                <a16:creationId xmlns:a16="http://schemas.microsoft.com/office/drawing/2014/main" id="{65A137B5-EF95-4CB5-6932-E9DA215802D2}"/>
              </a:ext>
            </a:extLst>
          </p:cNvPr>
          <p:cNvGraphicFramePr/>
          <p:nvPr>
            <p:extLst>
              <p:ext uri="{D42A27DB-BD31-4B8C-83A1-F6EECF244321}">
                <p14:modId xmlns:p14="http://schemas.microsoft.com/office/powerpoint/2010/main" val="1630595390"/>
              </p:ext>
            </p:extLst>
          </p:nvPr>
        </p:nvGraphicFramePr>
        <p:xfrm>
          <a:off x="1492806" y="3619500"/>
          <a:ext cx="15766494" cy="640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id="{91D7BE78-2E9E-4191-FC28-77940073983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4C0F440-E0F0-55B6-3EF8-E7FC80F1FBC8}"/>
              </a:ext>
            </a:extLst>
          </p:cNvPr>
          <p:cNvSpPr txBox="1"/>
          <p:nvPr/>
        </p:nvSpPr>
        <p:spPr>
          <a:xfrm>
            <a:off x="1028700" y="3901415"/>
            <a:ext cx="5093320" cy="4506488"/>
          </a:xfrm>
          <a:prstGeom prst="rect">
            <a:avLst/>
          </a:prstGeom>
        </p:spPr>
        <p:txBody>
          <a:bodyPr lIns="50800" tIns="50800" rIns="50800" bIns="50800" rtlCol="0" anchor="ctr"/>
          <a:lstStyle/>
          <a:p>
            <a:pPr algn="ctr">
              <a:lnSpc>
                <a:spcPts val="3681"/>
              </a:lnSpc>
            </a:pPr>
            <a:endParaRPr/>
          </a:p>
        </p:txBody>
      </p:sp>
      <p:sp>
        <p:nvSpPr>
          <p:cNvPr id="14" name="TextBox 14">
            <a:extLst>
              <a:ext uri="{FF2B5EF4-FFF2-40B4-BE49-F238E27FC236}">
                <a16:creationId xmlns:a16="http://schemas.microsoft.com/office/drawing/2014/main" id="{F290EF4B-ACE5-948F-18C1-FAB0CCDE791C}"/>
              </a:ext>
            </a:extLst>
          </p:cNvPr>
          <p:cNvSpPr txBox="1"/>
          <p:nvPr/>
        </p:nvSpPr>
        <p:spPr>
          <a:xfrm>
            <a:off x="1028700" y="981075"/>
            <a:ext cx="16231529" cy="2336602"/>
          </a:xfrm>
          <a:prstGeom prst="rect">
            <a:avLst/>
          </a:prstGeom>
        </p:spPr>
        <p:txBody>
          <a:bodyPr lIns="0" tIns="0" rIns="0" bIns="0" rtlCol="0" anchor="t">
            <a:spAutoFit/>
          </a:bodyPr>
          <a:lstStyle/>
          <a:p>
            <a:pPr algn="ctr">
              <a:lnSpc>
                <a:spcPts val="9309"/>
              </a:lnSpc>
            </a:pPr>
            <a:r>
              <a:rPr lang="en-US" sz="6999" spc="-188" dirty="0">
                <a:solidFill>
                  <a:srgbClr val="4C81CB"/>
                </a:solidFill>
                <a:latin typeface="Archivo Black"/>
                <a:ea typeface="Archivo Black"/>
                <a:cs typeface="Archivo Black"/>
                <a:sym typeface="Archivo Black"/>
              </a:rPr>
              <a:t>Alignment with standards</a:t>
            </a:r>
          </a:p>
          <a:p>
            <a:pPr algn="ctr">
              <a:lnSpc>
                <a:spcPts val="9309"/>
              </a:lnSpc>
            </a:pPr>
            <a:r>
              <a:rPr lang="en-US" sz="5400" spc="-188" dirty="0">
                <a:solidFill>
                  <a:srgbClr val="4C81CB"/>
                </a:solidFill>
                <a:latin typeface="Archivo Black"/>
                <a:ea typeface="Archivo Black"/>
                <a:cs typeface="Archivo Black"/>
                <a:sym typeface="Archivo Black"/>
              </a:rPr>
              <a:t>8 Learning Objectives:</a:t>
            </a:r>
          </a:p>
        </p:txBody>
      </p:sp>
      <p:graphicFrame>
        <p:nvGraphicFramePr>
          <p:cNvPr id="2" name="Diagram 1">
            <a:extLst>
              <a:ext uri="{FF2B5EF4-FFF2-40B4-BE49-F238E27FC236}">
                <a16:creationId xmlns:a16="http://schemas.microsoft.com/office/drawing/2014/main" id="{D75D374A-853A-ED48-46CB-A0B56FBF0C7A}"/>
              </a:ext>
            </a:extLst>
          </p:cNvPr>
          <p:cNvGraphicFramePr/>
          <p:nvPr>
            <p:extLst>
              <p:ext uri="{D42A27DB-BD31-4B8C-83A1-F6EECF244321}">
                <p14:modId xmlns:p14="http://schemas.microsoft.com/office/powerpoint/2010/main" val="4061407167"/>
              </p:ext>
            </p:extLst>
          </p:nvPr>
        </p:nvGraphicFramePr>
        <p:xfrm>
          <a:off x="1279071" y="3879644"/>
          <a:ext cx="16002000" cy="588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01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a:extLst>
            <a:ext uri="{FF2B5EF4-FFF2-40B4-BE49-F238E27FC236}">
              <a16:creationId xmlns:a16="http://schemas.microsoft.com/office/drawing/2014/main" id="{CD7516EC-3F2A-1AE2-F5E5-C3F51580CFD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2925244-2081-0234-C517-474AADA30572}"/>
              </a:ext>
            </a:extLst>
          </p:cNvPr>
          <p:cNvSpPr txBox="1"/>
          <p:nvPr/>
        </p:nvSpPr>
        <p:spPr>
          <a:xfrm>
            <a:off x="2895600" y="799864"/>
            <a:ext cx="13030200" cy="783484"/>
          </a:xfrm>
          <a:prstGeom prst="rect">
            <a:avLst/>
          </a:prstGeom>
        </p:spPr>
        <p:txBody>
          <a:bodyPr wrap="square" lIns="0" tIns="0" rIns="0" bIns="0" rtlCol="0" anchor="t">
            <a:spAutoFit/>
          </a:bodyPr>
          <a:lstStyle/>
          <a:p>
            <a:pPr marL="0" lvl="0" indent="0" algn="ctr">
              <a:lnSpc>
                <a:spcPts val="5700"/>
              </a:lnSpc>
              <a:spcBef>
                <a:spcPct val="0"/>
              </a:spcBef>
            </a:pPr>
            <a:r>
              <a:rPr lang="en-US" sz="6600" dirty="0">
                <a:solidFill>
                  <a:srgbClr val="4C81CB"/>
                </a:solidFill>
                <a:latin typeface="Archivo Black"/>
                <a:ea typeface="Archivo Black"/>
                <a:cs typeface="Archivo Black"/>
                <a:sym typeface="Archivo Black"/>
              </a:rPr>
              <a:t>Original Course Structure </a:t>
            </a:r>
          </a:p>
        </p:txBody>
      </p:sp>
      <p:graphicFrame>
        <p:nvGraphicFramePr>
          <p:cNvPr id="7" name="Diagram 6">
            <a:extLst>
              <a:ext uri="{FF2B5EF4-FFF2-40B4-BE49-F238E27FC236}">
                <a16:creationId xmlns:a16="http://schemas.microsoft.com/office/drawing/2014/main" id="{A4A75217-7BAB-EC8B-6F44-F5F01CE184A6}"/>
              </a:ext>
            </a:extLst>
          </p:cNvPr>
          <p:cNvGraphicFramePr/>
          <p:nvPr>
            <p:extLst>
              <p:ext uri="{D42A27DB-BD31-4B8C-83A1-F6EECF244321}">
                <p14:modId xmlns:p14="http://schemas.microsoft.com/office/powerpoint/2010/main" val="4045832794"/>
              </p:ext>
            </p:extLst>
          </p:nvPr>
        </p:nvGraphicFramePr>
        <p:xfrm>
          <a:off x="-1981200" y="1940849"/>
          <a:ext cx="138684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D3B60821-A2D3-1351-78E0-C8D079397FB9}"/>
              </a:ext>
            </a:extLst>
          </p:cNvPr>
          <p:cNvGraphicFramePr/>
          <p:nvPr>
            <p:extLst>
              <p:ext uri="{D42A27DB-BD31-4B8C-83A1-F6EECF244321}">
                <p14:modId xmlns:p14="http://schemas.microsoft.com/office/powerpoint/2010/main" val="2051743915"/>
              </p:ext>
            </p:extLst>
          </p:nvPr>
        </p:nvGraphicFramePr>
        <p:xfrm>
          <a:off x="6553200" y="1976063"/>
          <a:ext cx="14249400" cy="8286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549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4" name="TextBox 4"/>
          <p:cNvSpPr txBox="1"/>
          <p:nvPr/>
        </p:nvSpPr>
        <p:spPr>
          <a:xfrm>
            <a:off x="2819400" y="764223"/>
            <a:ext cx="13030200" cy="783484"/>
          </a:xfrm>
          <a:prstGeom prst="rect">
            <a:avLst/>
          </a:prstGeom>
        </p:spPr>
        <p:txBody>
          <a:bodyPr wrap="square" lIns="0" tIns="0" rIns="0" bIns="0" rtlCol="0" anchor="t">
            <a:spAutoFit/>
          </a:bodyPr>
          <a:lstStyle/>
          <a:p>
            <a:pPr marL="0" lvl="0" indent="0" algn="ctr">
              <a:lnSpc>
                <a:spcPts val="5700"/>
              </a:lnSpc>
              <a:spcBef>
                <a:spcPct val="0"/>
              </a:spcBef>
            </a:pPr>
            <a:r>
              <a:rPr lang="en-US" sz="6600" dirty="0">
                <a:solidFill>
                  <a:srgbClr val="4C81CB"/>
                </a:solidFill>
                <a:latin typeface="Archivo Black"/>
                <a:ea typeface="Archivo Black"/>
                <a:cs typeface="Archivo Black"/>
                <a:sym typeface="Archivo Black"/>
              </a:rPr>
              <a:t>Revised Course Structure </a:t>
            </a:r>
          </a:p>
        </p:txBody>
      </p:sp>
      <p:graphicFrame>
        <p:nvGraphicFramePr>
          <p:cNvPr id="13" name="Diagram 12">
            <a:extLst>
              <a:ext uri="{FF2B5EF4-FFF2-40B4-BE49-F238E27FC236}">
                <a16:creationId xmlns:a16="http://schemas.microsoft.com/office/drawing/2014/main" id="{215A8980-CEE8-7390-9EBA-FDDD66F7BDF5}"/>
              </a:ext>
            </a:extLst>
          </p:cNvPr>
          <p:cNvGraphicFramePr/>
          <p:nvPr>
            <p:extLst>
              <p:ext uri="{D42A27DB-BD31-4B8C-83A1-F6EECF244321}">
                <p14:modId xmlns:p14="http://schemas.microsoft.com/office/powerpoint/2010/main" val="2487643371"/>
              </p:ext>
            </p:extLst>
          </p:nvPr>
        </p:nvGraphicFramePr>
        <p:xfrm>
          <a:off x="-2438400" y="1821861"/>
          <a:ext cx="138684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93BA40B3-2494-BF1D-B214-2CFCAEC7CC17}"/>
              </a:ext>
            </a:extLst>
          </p:cNvPr>
          <p:cNvGraphicFramePr/>
          <p:nvPr>
            <p:extLst>
              <p:ext uri="{D42A27DB-BD31-4B8C-83A1-F6EECF244321}">
                <p14:modId xmlns:p14="http://schemas.microsoft.com/office/powerpoint/2010/main" val="3627291356"/>
              </p:ext>
            </p:extLst>
          </p:nvPr>
        </p:nvGraphicFramePr>
        <p:xfrm>
          <a:off x="6629400" y="1737239"/>
          <a:ext cx="138684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3" name="TextBox 3"/>
          <p:cNvSpPr txBox="1"/>
          <p:nvPr/>
        </p:nvSpPr>
        <p:spPr>
          <a:xfrm>
            <a:off x="685800" y="723900"/>
            <a:ext cx="16916400" cy="1051570"/>
          </a:xfrm>
          <a:prstGeom prst="rect">
            <a:avLst/>
          </a:prstGeom>
        </p:spPr>
        <p:txBody>
          <a:bodyPr wrap="square" lIns="0" tIns="0" rIns="0" bIns="0" rtlCol="0" anchor="t">
            <a:spAutoFit/>
          </a:bodyPr>
          <a:lstStyle/>
          <a:p>
            <a:pPr marL="0" lvl="0" indent="0" algn="ctr">
              <a:lnSpc>
                <a:spcPts val="8189"/>
              </a:lnSpc>
            </a:pPr>
            <a:r>
              <a:rPr lang="en-US" sz="6999" spc="-188" dirty="0">
                <a:solidFill>
                  <a:srgbClr val="4C81CB"/>
                </a:solidFill>
                <a:latin typeface="Archivo Black"/>
                <a:ea typeface="Archivo Black"/>
                <a:cs typeface="Archivo Black"/>
                <a:sym typeface="Archivo Black"/>
              </a:rPr>
              <a:t>Revised Course Structure examples </a:t>
            </a:r>
          </a:p>
        </p:txBody>
      </p:sp>
      <p:graphicFrame>
        <p:nvGraphicFramePr>
          <p:cNvPr id="8" name="Diagram 7">
            <a:extLst>
              <a:ext uri="{FF2B5EF4-FFF2-40B4-BE49-F238E27FC236}">
                <a16:creationId xmlns:a16="http://schemas.microsoft.com/office/drawing/2014/main" id="{0F357EE0-DC5C-22A7-DD1F-08214E6D02C3}"/>
              </a:ext>
            </a:extLst>
          </p:cNvPr>
          <p:cNvGraphicFramePr/>
          <p:nvPr>
            <p:extLst>
              <p:ext uri="{D42A27DB-BD31-4B8C-83A1-F6EECF244321}">
                <p14:modId xmlns:p14="http://schemas.microsoft.com/office/powerpoint/2010/main" val="2065577664"/>
              </p:ext>
            </p:extLst>
          </p:nvPr>
        </p:nvGraphicFramePr>
        <p:xfrm>
          <a:off x="4114800" y="2552700"/>
          <a:ext cx="12268200" cy="739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808</Words>
  <Application>Microsoft Office PowerPoint</Application>
  <PresentationFormat>Custom</PresentationFormat>
  <Paragraphs>118</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Jumble</vt:lpstr>
      <vt:lpstr>Abadi</vt:lpstr>
      <vt:lpstr>Roboto</vt:lpstr>
      <vt:lpstr>Archivo Black</vt:lpstr>
      <vt:lpstr>Aptos</vt:lpstr>
      <vt:lpstr>Montserrat</vt:lpstr>
      <vt:lpstr>Some Time Later</vt:lpstr>
      <vt:lpstr>Calibri</vt:lpstr>
      <vt:lpstr>Jua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Illustrated Environmental Sustainability Presentation</dc:title>
  <dc:creator>emcampbell994</dc:creator>
  <cp:lastModifiedBy>Emma Campbell </cp:lastModifiedBy>
  <cp:revision>2</cp:revision>
  <dcterms:created xsi:type="dcterms:W3CDTF">2006-08-16T00:00:00Z</dcterms:created>
  <dcterms:modified xsi:type="dcterms:W3CDTF">2025-09-01T07:28:58Z</dcterms:modified>
  <dc:identifier>DAGgqDJLbEw</dc:identifier>
</cp:coreProperties>
</file>