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587" r:id="rId4"/>
    <p:sldId id="857" r:id="rId5"/>
    <p:sldId id="865" r:id="rId6"/>
    <p:sldId id="864" r:id="rId7"/>
    <p:sldId id="863" r:id="rId8"/>
    <p:sldId id="866" r:id="rId9"/>
    <p:sldId id="840" r:id="rId10"/>
    <p:sldId id="860" r:id="rId11"/>
    <p:sldId id="861" r:id="rId12"/>
    <p:sldId id="845" r:id="rId13"/>
    <p:sldId id="590" r:id="rId14"/>
    <p:sldId id="591" r:id="rId15"/>
    <p:sldId id="83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2"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7" d="100"/>
          <a:sy n="67" d="100"/>
        </p:scale>
        <p:origin x="85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98A-4783-9775-74610B5CC9B7}"/>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D98A-4783-9775-74610B5CC9B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D98A-4783-9775-74610B5CC9B7}"/>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D98A-4783-9775-74610B5CC9B7}"/>
              </c:ext>
            </c:extLst>
          </c:dPt>
          <c:cat>
            <c:strRef>
              <c:f>Sheet1!$A$2:$A$5</c:f>
              <c:strCache>
                <c:ptCount val="4"/>
                <c:pt idx="0">
                  <c:v>Personal factors</c:v>
                </c:pt>
                <c:pt idx="1">
                  <c:v>Proffesional factors</c:v>
                </c:pt>
                <c:pt idx="2">
                  <c:v>Societal factors</c:v>
                </c:pt>
                <c:pt idx="3">
                  <c:v>Policy related dimentions</c:v>
                </c:pt>
              </c:strCache>
            </c:strRef>
          </c:cat>
          <c:val>
            <c:numRef>
              <c:f>Sheet1!$B$2:$B$5</c:f>
              <c:numCache>
                <c:formatCode>General</c:formatCode>
                <c:ptCount val="4"/>
                <c:pt idx="0">
                  <c:v>2.2000000000000002</c:v>
                </c:pt>
                <c:pt idx="1">
                  <c:v>3.2</c:v>
                </c:pt>
                <c:pt idx="2">
                  <c:v>3.4</c:v>
                </c:pt>
                <c:pt idx="3">
                  <c:v>3.2</c:v>
                </c:pt>
              </c:numCache>
            </c:numRef>
          </c:val>
          <c:extLst>
            <c:ext xmlns:c16="http://schemas.microsoft.com/office/drawing/2014/chart" uri="{C3380CC4-5D6E-409C-BE32-E72D297353CC}">
              <c16:uniqueId val="{00000000-42B6-4E19-B6B2-ECA2B6B36E8B}"/>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8F7C9A-3A63-4725-A307-3476CA5343CC}" type="doc">
      <dgm:prSet loTypeId="urn:microsoft.com/office/officeart/2005/8/layout/pyramid2" loCatId="pyramid" qsTypeId="urn:microsoft.com/office/officeart/2005/8/quickstyle/simple1" qsCatId="simple" csTypeId="urn:microsoft.com/office/officeart/2005/8/colors/accent1_2" csCatId="accent1" phldr="1"/>
      <dgm:spPr/>
    </dgm:pt>
    <dgm:pt modelId="{9505F12A-1CA9-4FD2-931C-86C9D4B6F9C4}">
      <dgm:prSet phldrT="[Text]" custT="1"/>
      <dgm:spPr/>
      <dgm:t>
        <a:bodyPr/>
        <a:lstStyle/>
        <a:p>
          <a:r>
            <a:rPr lang="en-ZA" sz="800" dirty="0"/>
            <a:t>Transcendence (helping others to self-actualise</a:t>
          </a:r>
        </a:p>
      </dgm:t>
    </dgm:pt>
    <dgm:pt modelId="{2C64F5CC-8EDD-4E86-8DE4-2DB28C52E6EB}" type="parTrans" cxnId="{AE4FB9EE-E5AA-4E1E-9AEA-AF2A177A79ED}">
      <dgm:prSet/>
      <dgm:spPr/>
      <dgm:t>
        <a:bodyPr/>
        <a:lstStyle/>
        <a:p>
          <a:endParaRPr lang="en-ZA" sz="800"/>
        </a:p>
      </dgm:t>
    </dgm:pt>
    <dgm:pt modelId="{C3C6606E-0546-4996-A8A7-2DB8A3DF74BE}" type="sibTrans" cxnId="{AE4FB9EE-E5AA-4E1E-9AEA-AF2A177A79ED}">
      <dgm:prSet/>
      <dgm:spPr/>
      <dgm:t>
        <a:bodyPr/>
        <a:lstStyle/>
        <a:p>
          <a:endParaRPr lang="en-ZA" sz="800"/>
        </a:p>
      </dgm:t>
    </dgm:pt>
    <dgm:pt modelId="{31FC833C-6129-425A-9D0D-D26D24CA6622}">
      <dgm:prSet phldrT="[Text]" custT="1"/>
      <dgm:spPr/>
      <dgm:t>
        <a:bodyPr/>
        <a:lstStyle/>
        <a:p>
          <a:r>
            <a:rPr lang="en-ZA" sz="800" dirty="0"/>
            <a:t>Biological and physiological needs ( basic life needs-air, food, shelter, sex, sleep)</a:t>
          </a:r>
        </a:p>
      </dgm:t>
    </dgm:pt>
    <dgm:pt modelId="{DF3693A3-5B5A-46FB-BEB4-D9E3F913D76C}" type="parTrans" cxnId="{8AC7701C-7918-4B17-9995-9B23AE319634}">
      <dgm:prSet/>
      <dgm:spPr/>
      <dgm:t>
        <a:bodyPr/>
        <a:lstStyle/>
        <a:p>
          <a:endParaRPr lang="en-ZA" sz="800"/>
        </a:p>
      </dgm:t>
    </dgm:pt>
    <dgm:pt modelId="{D206122E-E9B6-49F4-ABB2-05EB7747DA01}" type="sibTrans" cxnId="{8AC7701C-7918-4B17-9995-9B23AE319634}">
      <dgm:prSet/>
      <dgm:spPr/>
      <dgm:t>
        <a:bodyPr/>
        <a:lstStyle/>
        <a:p>
          <a:endParaRPr lang="en-ZA" sz="800"/>
        </a:p>
      </dgm:t>
    </dgm:pt>
    <dgm:pt modelId="{B160F657-0180-4435-BCB7-266184BB848F}">
      <dgm:prSet phldrT="[Text]" custT="1"/>
      <dgm:spPr/>
      <dgm:t>
        <a:bodyPr/>
        <a:lstStyle/>
        <a:p>
          <a:r>
            <a:rPr lang="en-ZA" sz="800" dirty="0"/>
            <a:t>Safety needs (protection, security, order, law, limits, stability)</a:t>
          </a:r>
        </a:p>
      </dgm:t>
    </dgm:pt>
    <dgm:pt modelId="{38A5C67D-94EE-4705-8027-9414D3C2CCF5}" type="parTrans" cxnId="{E456B60C-43CD-499B-8753-FB36E58D2E8B}">
      <dgm:prSet/>
      <dgm:spPr/>
      <dgm:t>
        <a:bodyPr/>
        <a:lstStyle/>
        <a:p>
          <a:endParaRPr lang="en-ZA" sz="800"/>
        </a:p>
      </dgm:t>
    </dgm:pt>
    <dgm:pt modelId="{016FD4C6-76F6-4CA7-BDA0-4DEBFEBB6A83}" type="sibTrans" cxnId="{E456B60C-43CD-499B-8753-FB36E58D2E8B}">
      <dgm:prSet/>
      <dgm:spPr/>
      <dgm:t>
        <a:bodyPr/>
        <a:lstStyle/>
        <a:p>
          <a:endParaRPr lang="en-ZA" sz="800"/>
        </a:p>
      </dgm:t>
    </dgm:pt>
    <dgm:pt modelId="{3449AB7E-ED36-4716-9515-503D7AC9272D}">
      <dgm:prSet phldrT="[Text]" custT="1"/>
      <dgm:spPr/>
      <dgm:t>
        <a:bodyPr/>
        <a:lstStyle/>
        <a:p>
          <a:r>
            <a:rPr lang="en-ZA" sz="800" dirty="0"/>
            <a:t>Belongingness and love needs (family, affection, relationships, work group)</a:t>
          </a:r>
        </a:p>
        <a:p>
          <a:endParaRPr lang="en-ZA" sz="800" dirty="0"/>
        </a:p>
        <a:p>
          <a:endParaRPr lang="en-ZA" sz="800" dirty="0"/>
        </a:p>
      </dgm:t>
    </dgm:pt>
    <dgm:pt modelId="{B7B082AE-89F0-4E2B-9575-797AFA98F9B4}" type="parTrans" cxnId="{A6ED34B0-E7CA-4A72-AE34-783D8BD16CC2}">
      <dgm:prSet/>
      <dgm:spPr/>
      <dgm:t>
        <a:bodyPr/>
        <a:lstStyle/>
        <a:p>
          <a:endParaRPr lang="en-ZA" sz="800"/>
        </a:p>
      </dgm:t>
    </dgm:pt>
    <dgm:pt modelId="{A33F4AD5-6CFD-47B5-A80C-999D9F3D1482}" type="sibTrans" cxnId="{A6ED34B0-E7CA-4A72-AE34-783D8BD16CC2}">
      <dgm:prSet/>
      <dgm:spPr/>
      <dgm:t>
        <a:bodyPr/>
        <a:lstStyle/>
        <a:p>
          <a:endParaRPr lang="en-ZA" sz="800"/>
        </a:p>
      </dgm:t>
    </dgm:pt>
    <dgm:pt modelId="{1642E3D2-D487-4FC7-9EB4-8EF89E688AD3}">
      <dgm:prSet phldrT="[Text]" custT="1"/>
      <dgm:spPr/>
      <dgm:t>
        <a:bodyPr/>
        <a:lstStyle/>
        <a:p>
          <a:r>
            <a:rPr lang="en-ZA" sz="800" dirty="0"/>
            <a:t>Esteem needs (achievement, status, responsibility, reputation</a:t>
          </a:r>
        </a:p>
      </dgm:t>
    </dgm:pt>
    <dgm:pt modelId="{60EB0E69-34E9-46FE-A008-49B2BC7BB962}" type="parTrans" cxnId="{C23D7EE8-5221-44DB-94F5-A8F5E9B4C2E7}">
      <dgm:prSet/>
      <dgm:spPr/>
      <dgm:t>
        <a:bodyPr/>
        <a:lstStyle/>
        <a:p>
          <a:endParaRPr lang="en-ZA" sz="800"/>
        </a:p>
      </dgm:t>
    </dgm:pt>
    <dgm:pt modelId="{01A0B831-6FEE-4620-96FD-997F1830B2F3}" type="sibTrans" cxnId="{C23D7EE8-5221-44DB-94F5-A8F5E9B4C2E7}">
      <dgm:prSet/>
      <dgm:spPr/>
      <dgm:t>
        <a:bodyPr/>
        <a:lstStyle/>
        <a:p>
          <a:endParaRPr lang="en-ZA" sz="800"/>
        </a:p>
      </dgm:t>
    </dgm:pt>
    <dgm:pt modelId="{743C6135-B342-4CAE-AED1-51BB32F2E4D0}">
      <dgm:prSet phldrT="[Text]" custT="1"/>
      <dgm:spPr/>
      <dgm:t>
        <a:bodyPr/>
        <a:lstStyle/>
        <a:p>
          <a:r>
            <a:rPr lang="en-ZA" sz="800" dirty="0"/>
            <a:t>Aesthetic needs (beauty, balance, form)</a:t>
          </a:r>
        </a:p>
      </dgm:t>
    </dgm:pt>
    <dgm:pt modelId="{A95DE8F4-F1DC-4B9E-B491-D4E19B57D57B}" type="parTrans" cxnId="{25DF180A-EC39-499E-A6BA-82A508384CB6}">
      <dgm:prSet/>
      <dgm:spPr/>
      <dgm:t>
        <a:bodyPr/>
        <a:lstStyle/>
        <a:p>
          <a:endParaRPr lang="en-ZA" sz="800"/>
        </a:p>
      </dgm:t>
    </dgm:pt>
    <dgm:pt modelId="{96DD2993-A68D-479C-AA72-E8EDF2163C3B}" type="sibTrans" cxnId="{25DF180A-EC39-499E-A6BA-82A508384CB6}">
      <dgm:prSet/>
      <dgm:spPr/>
      <dgm:t>
        <a:bodyPr/>
        <a:lstStyle/>
        <a:p>
          <a:endParaRPr lang="en-ZA" sz="800"/>
        </a:p>
      </dgm:t>
    </dgm:pt>
    <dgm:pt modelId="{9E978FB5-4FF6-4C20-BCE8-FC90648177ED}">
      <dgm:prSet phldrT="[Text]" custT="1"/>
      <dgm:spPr/>
      <dgm:t>
        <a:bodyPr/>
        <a:lstStyle/>
        <a:p>
          <a:r>
            <a:rPr lang="en-ZA" sz="800" dirty="0"/>
            <a:t>Cognitic needs (knowledge, meaning, self-awareness)</a:t>
          </a:r>
        </a:p>
      </dgm:t>
    </dgm:pt>
    <dgm:pt modelId="{68A484C5-F2EA-41B1-A998-639D7E4DF77C}" type="parTrans" cxnId="{141E9284-503D-4868-AD5A-55E4A6F6864F}">
      <dgm:prSet/>
      <dgm:spPr/>
      <dgm:t>
        <a:bodyPr/>
        <a:lstStyle/>
        <a:p>
          <a:endParaRPr lang="en-ZA" sz="800"/>
        </a:p>
      </dgm:t>
    </dgm:pt>
    <dgm:pt modelId="{8CF7E1B2-A2DB-4763-8FA2-51E76DCF84D7}" type="sibTrans" cxnId="{141E9284-503D-4868-AD5A-55E4A6F6864F}">
      <dgm:prSet/>
      <dgm:spPr/>
      <dgm:t>
        <a:bodyPr/>
        <a:lstStyle/>
        <a:p>
          <a:endParaRPr lang="en-ZA" sz="800"/>
        </a:p>
      </dgm:t>
    </dgm:pt>
    <dgm:pt modelId="{5AD14052-6CB5-43C4-9816-5CC1A372686B}">
      <dgm:prSet phldrT="[Text]" custT="1"/>
      <dgm:spPr/>
      <dgm:t>
        <a:bodyPr/>
        <a:lstStyle/>
        <a:p>
          <a:r>
            <a:rPr lang="en-ZA" sz="800" dirty="0"/>
            <a:t>Self-actualisation (personal growth, self fulfilment</a:t>
          </a:r>
        </a:p>
      </dgm:t>
    </dgm:pt>
    <dgm:pt modelId="{5196023B-B7FC-421E-A477-4420B0818BB0}" type="parTrans" cxnId="{30F315FE-8F19-4482-A269-6EFCFC913948}">
      <dgm:prSet/>
      <dgm:spPr/>
      <dgm:t>
        <a:bodyPr/>
        <a:lstStyle/>
        <a:p>
          <a:endParaRPr lang="en-ZA" sz="800"/>
        </a:p>
      </dgm:t>
    </dgm:pt>
    <dgm:pt modelId="{DC040067-9A7C-4EC4-9163-FFB51EAFFD7C}" type="sibTrans" cxnId="{30F315FE-8F19-4482-A269-6EFCFC913948}">
      <dgm:prSet/>
      <dgm:spPr/>
      <dgm:t>
        <a:bodyPr/>
        <a:lstStyle/>
        <a:p>
          <a:endParaRPr lang="en-ZA" sz="800"/>
        </a:p>
      </dgm:t>
    </dgm:pt>
    <dgm:pt modelId="{1C819603-B7C1-4F60-A098-3EB99C6B233B}" type="pres">
      <dgm:prSet presAssocID="{778F7C9A-3A63-4725-A307-3476CA5343CC}" presName="compositeShape" presStyleCnt="0">
        <dgm:presLayoutVars>
          <dgm:dir/>
          <dgm:resizeHandles/>
        </dgm:presLayoutVars>
      </dgm:prSet>
      <dgm:spPr/>
    </dgm:pt>
    <dgm:pt modelId="{A69651CD-0DF1-42D0-A098-BC463E0E97ED}" type="pres">
      <dgm:prSet presAssocID="{778F7C9A-3A63-4725-A307-3476CA5343CC}" presName="pyramid" presStyleLbl="node1" presStyleIdx="0" presStyleCnt="1"/>
      <dgm:spPr/>
    </dgm:pt>
    <dgm:pt modelId="{859EF55D-5FD0-4B25-BF68-9518674D748F}" type="pres">
      <dgm:prSet presAssocID="{778F7C9A-3A63-4725-A307-3476CA5343CC}" presName="theList" presStyleCnt="0"/>
      <dgm:spPr/>
    </dgm:pt>
    <dgm:pt modelId="{E57C4597-69DB-4B56-BEFE-1A140FA3EC88}" type="pres">
      <dgm:prSet presAssocID="{9505F12A-1CA9-4FD2-931C-86C9D4B6F9C4}" presName="aNode" presStyleLbl="fgAcc1" presStyleIdx="0" presStyleCnt="8">
        <dgm:presLayoutVars>
          <dgm:bulletEnabled val="1"/>
        </dgm:presLayoutVars>
      </dgm:prSet>
      <dgm:spPr/>
    </dgm:pt>
    <dgm:pt modelId="{8B2E2065-ECA5-4B37-A8D0-80C2CB564FF8}" type="pres">
      <dgm:prSet presAssocID="{9505F12A-1CA9-4FD2-931C-86C9D4B6F9C4}" presName="aSpace" presStyleCnt="0"/>
      <dgm:spPr/>
    </dgm:pt>
    <dgm:pt modelId="{CD24D72D-8E86-4999-ADBF-CDADD56DA373}" type="pres">
      <dgm:prSet presAssocID="{5AD14052-6CB5-43C4-9816-5CC1A372686B}" presName="aNode" presStyleLbl="fgAcc1" presStyleIdx="1" presStyleCnt="8">
        <dgm:presLayoutVars>
          <dgm:bulletEnabled val="1"/>
        </dgm:presLayoutVars>
      </dgm:prSet>
      <dgm:spPr/>
    </dgm:pt>
    <dgm:pt modelId="{6CC61A4B-4AD1-4E45-A1F0-0CF952457F63}" type="pres">
      <dgm:prSet presAssocID="{5AD14052-6CB5-43C4-9816-5CC1A372686B}" presName="aSpace" presStyleCnt="0"/>
      <dgm:spPr/>
    </dgm:pt>
    <dgm:pt modelId="{6F76BA12-926D-473C-AC60-7DF8BF792FDE}" type="pres">
      <dgm:prSet presAssocID="{743C6135-B342-4CAE-AED1-51BB32F2E4D0}" presName="aNode" presStyleLbl="fgAcc1" presStyleIdx="2" presStyleCnt="8">
        <dgm:presLayoutVars>
          <dgm:bulletEnabled val="1"/>
        </dgm:presLayoutVars>
      </dgm:prSet>
      <dgm:spPr/>
    </dgm:pt>
    <dgm:pt modelId="{ED084CEA-73E8-4306-897B-3932F7BA680C}" type="pres">
      <dgm:prSet presAssocID="{743C6135-B342-4CAE-AED1-51BB32F2E4D0}" presName="aSpace" presStyleCnt="0"/>
      <dgm:spPr/>
    </dgm:pt>
    <dgm:pt modelId="{9B26C51B-5C41-44B3-AA8A-2F3AFE22F282}" type="pres">
      <dgm:prSet presAssocID="{9E978FB5-4FF6-4C20-BCE8-FC90648177ED}" presName="aNode" presStyleLbl="fgAcc1" presStyleIdx="3" presStyleCnt="8">
        <dgm:presLayoutVars>
          <dgm:bulletEnabled val="1"/>
        </dgm:presLayoutVars>
      </dgm:prSet>
      <dgm:spPr/>
    </dgm:pt>
    <dgm:pt modelId="{7C39FA40-CE96-4ACB-878C-C8B875518C18}" type="pres">
      <dgm:prSet presAssocID="{9E978FB5-4FF6-4C20-BCE8-FC90648177ED}" presName="aSpace" presStyleCnt="0"/>
      <dgm:spPr/>
    </dgm:pt>
    <dgm:pt modelId="{52F653FE-9BB0-40D6-A15E-4462BDE26D29}" type="pres">
      <dgm:prSet presAssocID="{1642E3D2-D487-4FC7-9EB4-8EF89E688AD3}" presName="aNode" presStyleLbl="fgAcc1" presStyleIdx="4" presStyleCnt="8">
        <dgm:presLayoutVars>
          <dgm:bulletEnabled val="1"/>
        </dgm:presLayoutVars>
      </dgm:prSet>
      <dgm:spPr/>
    </dgm:pt>
    <dgm:pt modelId="{03EBAEBD-7095-48D6-9BE5-DCDB04086F4F}" type="pres">
      <dgm:prSet presAssocID="{1642E3D2-D487-4FC7-9EB4-8EF89E688AD3}" presName="aSpace" presStyleCnt="0"/>
      <dgm:spPr/>
    </dgm:pt>
    <dgm:pt modelId="{DD9EA705-A027-4C1A-89FB-5C3C473DFB07}" type="pres">
      <dgm:prSet presAssocID="{3449AB7E-ED36-4716-9515-503D7AC9272D}" presName="aNode" presStyleLbl="fgAcc1" presStyleIdx="5" presStyleCnt="8">
        <dgm:presLayoutVars>
          <dgm:bulletEnabled val="1"/>
        </dgm:presLayoutVars>
      </dgm:prSet>
      <dgm:spPr/>
    </dgm:pt>
    <dgm:pt modelId="{FF49FE7C-5E09-4E6B-BDE1-AC6A6BF80C54}" type="pres">
      <dgm:prSet presAssocID="{3449AB7E-ED36-4716-9515-503D7AC9272D}" presName="aSpace" presStyleCnt="0"/>
      <dgm:spPr/>
    </dgm:pt>
    <dgm:pt modelId="{19228D9F-A7CC-42B5-90F7-6CDD62F07A4C}" type="pres">
      <dgm:prSet presAssocID="{B160F657-0180-4435-BCB7-266184BB848F}" presName="aNode" presStyleLbl="fgAcc1" presStyleIdx="6" presStyleCnt="8">
        <dgm:presLayoutVars>
          <dgm:bulletEnabled val="1"/>
        </dgm:presLayoutVars>
      </dgm:prSet>
      <dgm:spPr/>
    </dgm:pt>
    <dgm:pt modelId="{D86D458F-CF0B-4D3F-B5A5-1A6D574B39B0}" type="pres">
      <dgm:prSet presAssocID="{B160F657-0180-4435-BCB7-266184BB848F}" presName="aSpace" presStyleCnt="0"/>
      <dgm:spPr/>
    </dgm:pt>
    <dgm:pt modelId="{CD6CD970-77E7-47DB-803E-9C2619FE17B7}" type="pres">
      <dgm:prSet presAssocID="{31FC833C-6129-425A-9D0D-D26D24CA6622}" presName="aNode" presStyleLbl="fgAcc1" presStyleIdx="7" presStyleCnt="8">
        <dgm:presLayoutVars>
          <dgm:bulletEnabled val="1"/>
        </dgm:presLayoutVars>
      </dgm:prSet>
      <dgm:spPr/>
    </dgm:pt>
    <dgm:pt modelId="{8F1190AE-D1CA-4D44-8068-8BAE97E2FD0B}" type="pres">
      <dgm:prSet presAssocID="{31FC833C-6129-425A-9D0D-D26D24CA6622}" presName="aSpace" presStyleCnt="0"/>
      <dgm:spPr/>
    </dgm:pt>
  </dgm:ptLst>
  <dgm:cxnLst>
    <dgm:cxn modelId="{25DF180A-EC39-499E-A6BA-82A508384CB6}" srcId="{778F7C9A-3A63-4725-A307-3476CA5343CC}" destId="{743C6135-B342-4CAE-AED1-51BB32F2E4D0}" srcOrd="2" destOrd="0" parTransId="{A95DE8F4-F1DC-4B9E-B491-D4E19B57D57B}" sibTransId="{96DD2993-A68D-479C-AA72-E8EDF2163C3B}"/>
    <dgm:cxn modelId="{E456B60C-43CD-499B-8753-FB36E58D2E8B}" srcId="{778F7C9A-3A63-4725-A307-3476CA5343CC}" destId="{B160F657-0180-4435-BCB7-266184BB848F}" srcOrd="6" destOrd="0" parTransId="{38A5C67D-94EE-4705-8027-9414D3C2CCF5}" sibTransId="{016FD4C6-76F6-4CA7-BDA0-4DEBFEBB6A83}"/>
    <dgm:cxn modelId="{8B027818-23D5-4A83-9E24-FDD26F8E2C09}" type="presOf" srcId="{5AD14052-6CB5-43C4-9816-5CC1A372686B}" destId="{CD24D72D-8E86-4999-ADBF-CDADD56DA373}" srcOrd="0" destOrd="0" presId="urn:microsoft.com/office/officeart/2005/8/layout/pyramid2"/>
    <dgm:cxn modelId="{8AC7701C-7918-4B17-9995-9B23AE319634}" srcId="{778F7C9A-3A63-4725-A307-3476CA5343CC}" destId="{31FC833C-6129-425A-9D0D-D26D24CA6622}" srcOrd="7" destOrd="0" parTransId="{DF3693A3-5B5A-46FB-BEB4-D9E3F913D76C}" sibTransId="{D206122E-E9B6-49F4-ABB2-05EB7747DA01}"/>
    <dgm:cxn modelId="{D53C0649-8311-4438-997A-F8D0F8695F4A}" type="presOf" srcId="{3449AB7E-ED36-4716-9515-503D7AC9272D}" destId="{DD9EA705-A027-4C1A-89FB-5C3C473DFB07}" srcOrd="0" destOrd="0" presId="urn:microsoft.com/office/officeart/2005/8/layout/pyramid2"/>
    <dgm:cxn modelId="{7CDCEC5A-0171-4D2D-9E5C-D4679A5B3D9E}" type="presOf" srcId="{743C6135-B342-4CAE-AED1-51BB32F2E4D0}" destId="{6F76BA12-926D-473C-AC60-7DF8BF792FDE}" srcOrd="0" destOrd="0" presId="urn:microsoft.com/office/officeart/2005/8/layout/pyramid2"/>
    <dgm:cxn modelId="{77DFA381-8D68-4433-98BA-9C623241B41F}" type="presOf" srcId="{778F7C9A-3A63-4725-A307-3476CA5343CC}" destId="{1C819603-B7C1-4F60-A098-3EB99C6B233B}" srcOrd="0" destOrd="0" presId="urn:microsoft.com/office/officeart/2005/8/layout/pyramid2"/>
    <dgm:cxn modelId="{141E9284-503D-4868-AD5A-55E4A6F6864F}" srcId="{778F7C9A-3A63-4725-A307-3476CA5343CC}" destId="{9E978FB5-4FF6-4C20-BCE8-FC90648177ED}" srcOrd="3" destOrd="0" parTransId="{68A484C5-F2EA-41B1-A998-639D7E4DF77C}" sibTransId="{8CF7E1B2-A2DB-4763-8FA2-51E76DCF84D7}"/>
    <dgm:cxn modelId="{A5C14CA6-5F21-4280-B8BC-37F1CDB2951C}" type="presOf" srcId="{B160F657-0180-4435-BCB7-266184BB848F}" destId="{19228D9F-A7CC-42B5-90F7-6CDD62F07A4C}" srcOrd="0" destOrd="0" presId="urn:microsoft.com/office/officeart/2005/8/layout/pyramid2"/>
    <dgm:cxn modelId="{A6ED34B0-E7CA-4A72-AE34-783D8BD16CC2}" srcId="{778F7C9A-3A63-4725-A307-3476CA5343CC}" destId="{3449AB7E-ED36-4716-9515-503D7AC9272D}" srcOrd="5" destOrd="0" parTransId="{B7B082AE-89F0-4E2B-9575-797AFA98F9B4}" sibTransId="{A33F4AD5-6CFD-47B5-A80C-999D9F3D1482}"/>
    <dgm:cxn modelId="{330165BA-00E1-44E0-97D7-DD409C666032}" type="presOf" srcId="{9E978FB5-4FF6-4C20-BCE8-FC90648177ED}" destId="{9B26C51B-5C41-44B3-AA8A-2F3AFE22F282}" srcOrd="0" destOrd="0" presId="urn:microsoft.com/office/officeart/2005/8/layout/pyramid2"/>
    <dgm:cxn modelId="{C418BADA-348E-4746-80A8-F79FF37D6427}" type="presOf" srcId="{31FC833C-6129-425A-9D0D-D26D24CA6622}" destId="{CD6CD970-77E7-47DB-803E-9C2619FE17B7}" srcOrd="0" destOrd="0" presId="urn:microsoft.com/office/officeart/2005/8/layout/pyramid2"/>
    <dgm:cxn modelId="{C23D7EE8-5221-44DB-94F5-A8F5E9B4C2E7}" srcId="{778F7C9A-3A63-4725-A307-3476CA5343CC}" destId="{1642E3D2-D487-4FC7-9EB4-8EF89E688AD3}" srcOrd="4" destOrd="0" parTransId="{60EB0E69-34E9-46FE-A008-49B2BC7BB962}" sibTransId="{01A0B831-6FEE-4620-96FD-997F1830B2F3}"/>
    <dgm:cxn modelId="{AE4FB9EE-E5AA-4E1E-9AEA-AF2A177A79ED}" srcId="{778F7C9A-3A63-4725-A307-3476CA5343CC}" destId="{9505F12A-1CA9-4FD2-931C-86C9D4B6F9C4}" srcOrd="0" destOrd="0" parTransId="{2C64F5CC-8EDD-4E86-8DE4-2DB28C52E6EB}" sibTransId="{C3C6606E-0546-4996-A8A7-2DB8A3DF74BE}"/>
    <dgm:cxn modelId="{CD8257F1-AA84-4D78-99A5-CD2289966327}" type="presOf" srcId="{9505F12A-1CA9-4FD2-931C-86C9D4B6F9C4}" destId="{E57C4597-69DB-4B56-BEFE-1A140FA3EC88}" srcOrd="0" destOrd="0" presId="urn:microsoft.com/office/officeart/2005/8/layout/pyramid2"/>
    <dgm:cxn modelId="{C20657F8-E1E1-466F-80F2-E9BDA7A8A1A5}" type="presOf" srcId="{1642E3D2-D487-4FC7-9EB4-8EF89E688AD3}" destId="{52F653FE-9BB0-40D6-A15E-4462BDE26D29}" srcOrd="0" destOrd="0" presId="urn:microsoft.com/office/officeart/2005/8/layout/pyramid2"/>
    <dgm:cxn modelId="{30F315FE-8F19-4482-A269-6EFCFC913948}" srcId="{778F7C9A-3A63-4725-A307-3476CA5343CC}" destId="{5AD14052-6CB5-43C4-9816-5CC1A372686B}" srcOrd="1" destOrd="0" parTransId="{5196023B-B7FC-421E-A477-4420B0818BB0}" sibTransId="{DC040067-9A7C-4EC4-9163-FFB51EAFFD7C}"/>
    <dgm:cxn modelId="{F1F84FA6-8C4A-418F-BB06-4B315EFD91A1}" type="presParOf" srcId="{1C819603-B7C1-4F60-A098-3EB99C6B233B}" destId="{A69651CD-0DF1-42D0-A098-BC463E0E97ED}" srcOrd="0" destOrd="0" presId="urn:microsoft.com/office/officeart/2005/8/layout/pyramid2"/>
    <dgm:cxn modelId="{324EFEAD-4339-4407-B241-45790CCFDC2F}" type="presParOf" srcId="{1C819603-B7C1-4F60-A098-3EB99C6B233B}" destId="{859EF55D-5FD0-4B25-BF68-9518674D748F}" srcOrd="1" destOrd="0" presId="urn:microsoft.com/office/officeart/2005/8/layout/pyramid2"/>
    <dgm:cxn modelId="{49124DDC-3022-4852-915A-08E52C5653E3}" type="presParOf" srcId="{859EF55D-5FD0-4B25-BF68-9518674D748F}" destId="{E57C4597-69DB-4B56-BEFE-1A140FA3EC88}" srcOrd="0" destOrd="0" presId="urn:microsoft.com/office/officeart/2005/8/layout/pyramid2"/>
    <dgm:cxn modelId="{56E2A68B-2C2F-4015-A506-FE7E92AA0B72}" type="presParOf" srcId="{859EF55D-5FD0-4B25-BF68-9518674D748F}" destId="{8B2E2065-ECA5-4B37-A8D0-80C2CB564FF8}" srcOrd="1" destOrd="0" presId="urn:microsoft.com/office/officeart/2005/8/layout/pyramid2"/>
    <dgm:cxn modelId="{7EF4BB76-D8A7-49AB-A5C1-9BB8ABBAC8F3}" type="presParOf" srcId="{859EF55D-5FD0-4B25-BF68-9518674D748F}" destId="{CD24D72D-8E86-4999-ADBF-CDADD56DA373}" srcOrd="2" destOrd="0" presId="urn:microsoft.com/office/officeart/2005/8/layout/pyramid2"/>
    <dgm:cxn modelId="{BB59274E-2731-4040-85B0-8A95BC886526}" type="presParOf" srcId="{859EF55D-5FD0-4B25-BF68-9518674D748F}" destId="{6CC61A4B-4AD1-4E45-A1F0-0CF952457F63}" srcOrd="3" destOrd="0" presId="urn:microsoft.com/office/officeart/2005/8/layout/pyramid2"/>
    <dgm:cxn modelId="{48807DB1-1D4F-49E6-9A2C-DBD8695A2CA1}" type="presParOf" srcId="{859EF55D-5FD0-4B25-BF68-9518674D748F}" destId="{6F76BA12-926D-473C-AC60-7DF8BF792FDE}" srcOrd="4" destOrd="0" presId="urn:microsoft.com/office/officeart/2005/8/layout/pyramid2"/>
    <dgm:cxn modelId="{54152DAB-E387-4F31-ACDC-62D78868828E}" type="presParOf" srcId="{859EF55D-5FD0-4B25-BF68-9518674D748F}" destId="{ED084CEA-73E8-4306-897B-3932F7BA680C}" srcOrd="5" destOrd="0" presId="urn:microsoft.com/office/officeart/2005/8/layout/pyramid2"/>
    <dgm:cxn modelId="{93A7EB0F-E175-4FD2-944A-962296DBF7E2}" type="presParOf" srcId="{859EF55D-5FD0-4B25-BF68-9518674D748F}" destId="{9B26C51B-5C41-44B3-AA8A-2F3AFE22F282}" srcOrd="6" destOrd="0" presId="urn:microsoft.com/office/officeart/2005/8/layout/pyramid2"/>
    <dgm:cxn modelId="{BC48F840-377B-4AFB-A088-E355763847BD}" type="presParOf" srcId="{859EF55D-5FD0-4B25-BF68-9518674D748F}" destId="{7C39FA40-CE96-4ACB-878C-C8B875518C18}" srcOrd="7" destOrd="0" presId="urn:microsoft.com/office/officeart/2005/8/layout/pyramid2"/>
    <dgm:cxn modelId="{B0607F69-49C0-4842-8432-0C322DAD2DBD}" type="presParOf" srcId="{859EF55D-5FD0-4B25-BF68-9518674D748F}" destId="{52F653FE-9BB0-40D6-A15E-4462BDE26D29}" srcOrd="8" destOrd="0" presId="urn:microsoft.com/office/officeart/2005/8/layout/pyramid2"/>
    <dgm:cxn modelId="{479E6772-C6BC-4FB5-9164-8FF29E7CB59F}" type="presParOf" srcId="{859EF55D-5FD0-4B25-BF68-9518674D748F}" destId="{03EBAEBD-7095-48D6-9BE5-DCDB04086F4F}" srcOrd="9" destOrd="0" presId="urn:microsoft.com/office/officeart/2005/8/layout/pyramid2"/>
    <dgm:cxn modelId="{BDF90B71-7C33-454D-99DA-DEE0916F8043}" type="presParOf" srcId="{859EF55D-5FD0-4B25-BF68-9518674D748F}" destId="{DD9EA705-A027-4C1A-89FB-5C3C473DFB07}" srcOrd="10" destOrd="0" presId="urn:microsoft.com/office/officeart/2005/8/layout/pyramid2"/>
    <dgm:cxn modelId="{E69A065A-BB83-442A-AC82-3A77512ACF5E}" type="presParOf" srcId="{859EF55D-5FD0-4B25-BF68-9518674D748F}" destId="{FF49FE7C-5E09-4E6B-BDE1-AC6A6BF80C54}" srcOrd="11" destOrd="0" presId="urn:microsoft.com/office/officeart/2005/8/layout/pyramid2"/>
    <dgm:cxn modelId="{51793F8A-754A-41D2-AA41-E137D28A55C9}" type="presParOf" srcId="{859EF55D-5FD0-4B25-BF68-9518674D748F}" destId="{19228D9F-A7CC-42B5-90F7-6CDD62F07A4C}" srcOrd="12" destOrd="0" presId="urn:microsoft.com/office/officeart/2005/8/layout/pyramid2"/>
    <dgm:cxn modelId="{D5DB5DD4-0C7F-4514-9AB2-4A6482AA516D}" type="presParOf" srcId="{859EF55D-5FD0-4B25-BF68-9518674D748F}" destId="{D86D458F-CF0B-4D3F-B5A5-1A6D574B39B0}" srcOrd="13" destOrd="0" presId="urn:microsoft.com/office/officeart/2005/8/layout/pyramid2"/>
    <dgm:cxn modelId="{68722DB9-F001-4F8F-A9E7-A06A98389F41}" type="presParOf" srcId="{859EF55D-5FD0-4B25-BF68-9518674D748F}" destId="{CD6CD970-77E7-47DB-803E-9C2619FE17B7}" srcOrd="14" destOrd="0" presId="urn:microsoft.com/office/officeart/2005/8/layout/pyramid2"/>
    <dgm:cxn modelId="{2BE3768F-0B48-4E11-8ED4-D12D53B94F2E}" type="presParOf" srcId="{859EF55D-5FD0-4B25-BF68-9518674D748F}" destId="{8F1190AE-D1CA-4D44-8068-8BAE97E2FD0B}" srcOrd="1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0E7640E-A463-4CB6-B2AA-934047EEEE1C}"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ZA"/>
        </a:p>
      </dgm:t>
    </dgm:pt>
    <dgm:pt modelId="{B6A4993E-1EB1-4105-9CB1-FF3DF227E053}">
      <dgm:prSet phldrT="[Text]"/>
      <dgm:spPr/>
      <dgm:t>
        <a:bodyPr/>
        <a:lstStyle/>
        <a:p>
          <a:r>
            <a:rPr lang="en-ZA" dirty="0"/>
            <a:t>529 studies retrieved</a:t>
          </a:r>
        </a:p>
      </dgm:t>
    </dgm:pt>
    <dgm:pt modelId="{01A1BB07-75D8-43C6-9CF3-C435C987A7C9}" type="parTrans" cxnId="{52861856-C62E-4DFC-AA93-6FA502754040}">
      <dgm:prSet/>
      <dgm:spPr/>
      <dgm:t>
        <a:bodyPr/>
        <a:lstStyle/>
        <a:p>
          <a:endParaRPr lang="en-ZA"/>
        </a:p>
      </dgm:t>
    </dgm:pt>
    <dgm:pt modelId="{4149564B-A53F-4CF3-A213-B39A83C5AAF0}" type="sibTrans" cxnId="{52861856-C62E-4DFC-AA93-6FA502754040}">
      <dgm:prSet/>
      <dgm:spPr/>
      <dgm:t>
        <a:bodyPr/>
        <a:lstStyle/>
        <a:p>
          <a:endParaRPr lang="en-ZA"/>
        </a:p>
      </dgm:t>
    </dgm:pt>
    <dgm:pt modelId="{32A4F186-37AC-4BBB-A227-73F633B79FAA}">
      <dgm:prSet phldrT="[Text]"/>
      <dgm:spPr/>
      <dgm:t>
        <a:bodyPr/>
        <a:lstStyle/>
        <a:p>
          <a:r>
            <a:rPr lang="en-ZA" dirty="0"/>
            <a:t>01 Referenced from other source</a:t>
          </a:r>
        </a:p>
      </dgm:t>
    </dgm:pt>
    <dgm:pt modelId="{C922EBD7-CD43-4F56-87DD-2BC4A73EE142}" type="parTrans" cxnId="{7C839887-BCFE-4172-B2AE-82E93DEACAAF}">
      <dgm:prSet/>
      <dgm:spPr/>
      <dgm:t>
        <a:bodyPr/>
        <a:lstStyle/>
        <a:p>
          <a:endParaRPr lang="en-ZA"/>
        </a:p>
      </dgm:t>
    </dgm:pt>
    <dgm:pt modelId="{87D94CD1-77C9-447F-A600-E482B06B2706}" type="sibTrans" cxnId="{7C839887-BCFE-4172-B2AE-82E93DEACAAF}">
      <dgm:prSet/>
      <dgm:spPr/>
      <dgm:t>
        <a:bodyPr/>
        <a:lstStyle/>
        <a:p>
          <a:endParaRPr lang="en-ZA"/>
        </a:p>
      </dgm:t>
    </dgm:pt>
    <dgm:pt modelId="{E01AFF1F-9AB3-4D9E-8FCC-1F1E8AB8CAC9}">
      <dgm:prSet phldrT="[Text]"/>
      <dgm:spPr/>
      <dgm:t>
        <a:bodyPr/>
        <a:lstStyle/>
        <a:p>
          <a:r>
            <a:rPr lang="en-ZA" dirty="0"/>
            <a:t>471 screened by the 03 reviewers</a:t>
          </a:r>
        </a:p>
      </dgm:t>
    </dgm:pt>
    <dgm:pt modelId="{2BB9E9C6-F13B-409D-ADAA-015B899A6885}" type="parTrans" cxnId="{2F52C3C7-2920-4E74-AF78-EE78AE7E4394}">
      <dgm:prSet/>
      <dgm:spPr/>
      <dgm:t>
        <a:bodyPr/>
        <a:lstStyle/>
        <a:p>
          <a:endParaRPr lang="en-ZA"/>
        </a:p>
      </dgm:t>
    </dgm:pt>
    <dgm:pt modelId="{52C7C471-FEBF-486A-8D44-2EFF70FDED10}" type="sibTrans" cxnId="{2F52C3C7-2920-4E74-AF78-EE78AE7E4394}">
      <dgm:prSet/>
      <dgm:spPr/>
      <dgm:t>
        <a:bodyPr/>
        <a:lstStyle/>
        <a:p>
          <a:endParaRPr lang="en-ZA"/>
        </a:p>
      </dgm:t>
    </dgm:pt>
    <dgm:pt modelId="{2FF201DA-DB6C-4707-942A-CB9B543B2E6A}">
      <dgm:prSet phldrT="[Text]"/>
      <dgm:spPr/>
      <dgm:t>
        <a:bodyPr/>
        <a:lstStyle/>
        <a:p>
          <a:r>
            <a:rPr lang="en-ZA" dirty="0"/>
            <a:t>429 studies excluded</a:t>
          </a:r>
        </a:p>
      </dgm:t>
    </dgm:pt>
    <dgm:pt modelId="{0BE18E39-D962-417F-936B-D440986EC0C5}" type="parTrans" cxnId="{CC0F51DC-8027-46A0-B6EF-09546036E957}">
      <dgm:prSet/>
      <dgm:spPr/>
      <dgm:t>
        <a:bodyPr/>
        <a:lstStyle/>
        <a:p>
          <a:endParaRPr lang="en-ZA"/>
        </a:p>
      </dgm:t>
    </dgm:pt>
    <dgm:pt modelId="{B3F137E1-A756-4397-B3B2-9843B7BE58D9}" type="sibTrans" cxnId="{CC0F51DC-8027-46A0-B6EF-09546036E957}">
      <dgm:prSet/>
      <dgm:spPr/>
      <dgm:t>
        <a:bodyPr/>
        <a:lstStyle/>
        <a:p>
          <a:endParaRPr lang="en-ZA"/>
        </a:p>
      </dgm:t>
    </dgm:pt>
    <dgm:pt modelId="{74C4C5E8-8A22-418B-8DFD-CC422308C3FD}">
      <dgm:prSet phldrT="[Text]"/>
      <dgm:spPr/>
      <dgm:t>
        <a:bodyPr/>
        <a:lstStyle/>
        <a:p>
          <a:r>
            <a:rPr lang="en-ZA" dirty="0"/>
            <a:t>42 assessed for electability</a:t>
          </a:r>
        </a:p>
      </dgm:t>
    </dgm:pt>
    <dgm:pt modelId="{A7C7368B-4479-4701-8A58-EB63C34480D0}" type="parTrans" cxnId="{82ED38E4-6406-455F-BCC5-B38050FE780A}">
      <dgm:prSet/>
      <dgm:spPr/>
      <dgm:t>
        <a:bodyPr/>
        <a:lstStyle/>
        <a:p>
          <a:endParaRPr lang="en-ZA"/>
        </a:p>
      </dgm:t>
    </dgm:pt>
    <dgm:pt modelId="{CDE555C8-1078-4820-BB0B-A68C30AABD88}" type="sibTrans" cxnId="{82ED38E4-6406-455F-BCC5-B38050FE780A}">
      <dgm:prSet/>
      <dgm:spPr/>
      <dgm:t>
        <a:bodyPr/>
        <a:lstStyle/>
        <a:p>
          <a:endParaRPr lang="en-ZA"/>
        </a:p>
      </dgm:t>
    </dgm:pt>
    <dgm:pt modelId="{361A7C27-FF66-4BAB-B781-D5B8E4DD991B}">
      <dgm:prSet phldrT="[Text]"/>
      <dgm:spPr/>
      <dgm:t>
        <a:bodyPr/>
        <a:lstStyle/>
        <a:p>
          <a:r>
            <a:rPr lang="en-ZA" dirty="0"/>
            <a:t>38 excluded and 04 studies were included</a:t>
          </a:r>
        </a:p>
      </dgm:t>
    </dgm:pt>
    <dgm:pt modelId="{C0DB2DCC-A22F-458C-BCDA-3F1D87A4D3F4}" type="parTrans" cxnId="{EF571D8C-AFF7-44F7-BB68-FB2F564BF105}">
      <dgm:prSet/>
      <dgm:spPr/>
      <dgm:t>
        <a:bodyPr/>
        <a:lstStyle/>
        <a:p>
          <a:endParaRPr lang="en-ZA"/>
        </a:p>
      </dgm:t>
    </dgm:pt>
    <dgm:pt modelId="{82970813-CC93-4300-A0C8-53ED0B61DCF5}" type="sibTrans" cxnId="{EF571D8C-AFF7-44F7-BB68-FB2F564BF105}">
      <dgm:prSet/>
      <dgm:spPr/>
      <dgm:t>
        <a:bodyPr/>
        <a:lstStyle/>
        <a:p>
          <a:endParaRPr lang="en-ZA"/>
        </a:p>
      </dgm:t>
    </dgm:pt>
    <dgm:pt modelId="{EB874D35-D3CA-42BD-9E5A-64B8CA76768F}" type="pres">
      <dgm:prSet presAssocID="{20E7640E-A463-4CB6-B2AA-934047EEEE1C}" presName="hierChild1" presStyleCnt="0">
        <dgm:presLayoutVars>
          <dgm:chPref val="1"/>
          <dgm:dir/>
          <dgm:animOne val="branch"/>
          <dgm:animLvl val="lvl"/>
          <dgm:resizeHandles/>
        </dgm:presLayoutVars>
      </dgm:prSet>
      <dgm:spPr/>
    </dgm:pt>
    <dgm:pt modelId="{516BC71F-CA2C-4C6C-9DDE-061AD91BFD82}" type="pres">
      <dgm:prSet presAssocID="{B6A4993E-1EB1-4105-9CB1-FF3DF227E053}" presName="hierRoot1" presStyleCnt="0"/>
      <dgm:spPr/>
    </dgm:pt>
    <dgm:pt modelId="{BC5B0AB2-41AF-483E-88C8-B811B32E2721}" type="pres">
      <dgm:prSet presAssocID="{B6A4993E-1EB1-4105-9CB1-FF3DF227E053}" presName="composite" presStyleCnt="0"/>
      <dgm:spPr/>
    </dgm:pt>
    <dgm:pt modelId="{6460F26C-1EDD-469B-8AFC-CE20C64A12E8}" type="pres">
      <dgm:prSet presAssocID="{B6A4993E-1EB1-4105-9CB1-FF3DF227E053}" presName="background" presStyleLbl="node0" presStyleIdx="0" presStyleCnt="1"/>
      <dgm:spPr/>
    </dgm:pt>
    <dgm:pt modelId="{B311F52B-151A-40CF-9A20-A75F00031322}" type="pres">
      <dgm:prSet presAssocID="{B6A4993E-1EB1-4105-9CB1-FF3DF227E053}" presName="text" presStyleLbl="fgAcc0" presStyleIdx="0" presStyleCnt="1">
        <dgm:presLayoutVars>
          <dgm:chPref val="3"/>
        </dgm:presLayoutVars>
      </dgm:prSet>
      <dgm:spPr/>
    </dgm:pt>
    <dgm:pt modelId="{DD8FD9A2-FCD7-44CA-A8F8-B3941CD3DFB4}" type="pres">
      <dgm:prSet presAssocID="{B6A4993E-1EB1-4105-9CB1-FF3DF227E053}" presName="hierChild2" presStyleCnt="0"/>
      <dgm:spPr/>
    </dgm:pt>
    <dgm:pt modelId="{83B0B4C0-4FB8-48CF-9214-B8876C1F5CBE}" type="pres">
      <dgm:prSet presAssocID="{C922EBD7-CD43-4F56-87DD-2BC4A73EE142}" presName="Name10" presStyleLbl="parChTrans1D2" presStyleIdx="0" presStyleCnt="2"/>
      <dgm:spPr/>
    </dgm:pt>
    <dgm:pt modelId="{1C35E484-05D1-45B2-8864-3FD9531A03D7}" type="pres">
      <dgm:prSet presAssocID="{32A4F186-37AC-4BBB-A227-73F633B79FAA}" presName="hierRoot2" presStyleCnt="0"/>
      <dgm:spPr/>
    </dgm:pt>
    <dgm:pt modelId="{725DD02D-CF19-443E-B424-EA8806B0CFC1}" type="pres">
      <dgm:prSet presAssocID="{32A4F186-37AC-4BBB-A227-73F633B79FAA}" presName="composite2" presStyleCnt="0"/>
      <dgm:spPr/>
    </dgm:pt>
    <dgm:pt modelId="{3A392597-B775-4297-A2A7-A5818B8BB562}" type="pres">
      <dgm:prSet presAssocID="{32A4F186-37AC-4BBB-A227-73F633B79FAA}" presName="background2" presStyleLbl="node2" presStyleIdx="0" presStyleCnt="2"/>
      <dgm:spPr/>
    </dgm:pt>
    <dgm:pt modelId="{CE4E558F-1D2D-4A38-A741-3EC6ADFDB17C}" type="pres">
      <dgm:prSet presAssocID="{32A4F186-37AC-4BBB-A227-73F633B79FAA}" presName="text2" presStyleLbl="fgAcc2" presStyleIdx="0" presStyleCnt="2">
        <dgm:presLayoutVars>
          <dgm:chPref val="3"/>
        </dgm:presLayoutVars>
      </dgm:prSet>
      <dgm:spPr/>
    </dgm:pt>
    <dgm:pt modelId="{20220634-62F7-45D3-B16F-326E266EEFF7}" type="pres">
      <dgm:prSet presAssocID="{32A4F186-37AC-4BBB-A227-73F633B79FAA}" presName="hierChild3" presStyleCnt="0"/>
      <dgm:spPr/>
    </dgm:pt>
    <dgm:pt modelId="{1BFCC64E-8AF6-4D8B-8985-1F9CD14E2395}" type="pres">
      <dgm:prSet presAssocID="{2BB9E9C6-F13B-409D-ADAA-015B899A6885}" presName="Name17" presStyleLbl="parChTrans1D3" presStyleIdx="0" presStyleCnt="3"/>
      <dgm:spPr/>
    </dgm:pt>
    <dgm:pt modelId="{27C90D70-9A59-4D77-B1A7-9BAE72F70FFF}" type="pres">
      <dgm:prSet presAssocID="{E01AFF1F-9AB3-4D9E-8FCC-1F1E8AB8CAC9}" presName="hierRoot3" presStyleCnt="0"/>
      <dgm:spPr/>
    </dgm:pt>
    <dgm:pt modelId="{315C0E85-6437-4B8B-90E2-4A4D573C2E23}" type="pres">
      <dgm:prSet presAssocID="{E01AFF1F-9AB3-4D9E-8FCC-1F1E8AB8CAC9}" presName="composite3" presStyleCnt="0"/>
      <dgm:spPr/>
    </dgm:pt>
    <dgm:pt modelId="{8B0EBD65-DBAA-416F-8D4C-A3086CC283C8}" type="pres">
      <dgm:prSet presAssocID="{E01AFF1F-9AB3-4D9E-8FCC-1F1E8AB8CAC9}" presName="background3" presStyleLbl="node3" presStyleIdx="0" presStyleCnt="3"/>
      <dgm:spPr/>
    </dgm:pt>
    <dgm:pt modelId="{181DAE84-FF5A-4C12-85FF-DC40A65DFCAE}" type="pres">
      <dgm:prSet presAssocID="{E01AFF1F-9AB3-4D9E-8FCC-1F1E8AB8CAC9}" presName="text3" presStyleLbl="fgAcc3" presStyleIdx="0" presStyleCnt="3">
        <dgm:presLayoutVars>
          <dgm:chPref val="3"/>
        </dgm:presLayoutVars>
      </dgm:prSet>
      <dgm:spPr/>
    </dgm:pt>
    <dgm:pt modelId="{BB824DEF-E3B4-46BC-AC3D-1F6EF85B99EA}" type="pres">
      <dgm:prSet presAssocID="{E01AFF1F-9AB3-4D9E-8FCC-1F1E8AB8CAC9}" presName="hierChild4" presStyleCnt="0"/>
      <dgm:spPr/>
    </dgm:pt>
    <dgm:pt modelId="{E8C2659C-D065-41AE-98A6-5774E0C9B6E9}" type="pres">
      <dgm:prSet presAssocID="{0BE18E39-D962-417F-936B-D440986EC0C5}" presName="Name17" presStyleLbl="parChTrans1D3" presStyleIdx="1" presStyleCnt="3"/>
      <dgm:spPr/>
    </dgm:pt>
    <dgm:pt modelId="{9A5BB274-A759-4DC4-86AD-FAA2A8F4BC91}" type="pres">
      <dgm:prSet presAssocID="{2FF201DA-DB6C-4707-942A-CB9B543B2E6A}" presName="hierRoot3" presStyleCnt="0"/>
      <dgm:spPr/>
    </dgm:pt>
    <dgm:pt modelId="{7843B1C1-B035-4085-B5C7-6389F9EB8896}" type="pres">
      <dgm:prSet presAssocID="{2FF201DA-DB6C-4707-942A-CB9B543B2E6A}" presName="composite3" presStyleCnt="0"/>
      <dgm:spPr/>
    </dgm:pt>
    <dgm:pt modelId="{03B9813F-78C5-4D43-BFCF-77E8C57991DA}" type="pres">
      <dgm:prSet presAssocID="{2FF201DA-DB6C-4707-942A-CB9B543B2E6A}" presName="background3" presStyleLbl="node3" presStyleIdx="1" presStyleCnt="3"/>
      <dgm:spPr/>
    </dgm:pt>
    <dgm:pt modelId="{F50B68B0-B4EA-40AC-9EC4-BD8AF8305870}" type="pres">
      <dgm:prSet presAssocID="{2FF201DA-DB6C-4707-942A-CB9B543B2E6A}" presName="text3" presStyleLbl="fgAcc3" presStyleIdx="1" presStyleCnt="3">
        <dgm:presLayoutVars>
          <dgm:chPref val="3"/>
        </dgm:presLayoutVars>
      </dgm:prSet>
      <dgm:spPr/>
    </dgm:pt>
    <dgm:pt modelId="{A6995A41-771F-4A4E-9DEF-9683D7F91BBA}" type="pres">
      <dgm:prSet presAssocID="{2FF201DA-DB6C-4707-942A-CB9B543B2E6A}" presName="hierChild4" presStyleCnt="0"/>
      <dgm:spPr/>
    </dgm:pt>
    <dgm:pt modelId="{35FB8CE8-3533-4CF5-A6A4-E60A9DCFC977}" type="pres">
      <dgm:prSet presAssocID="{A7C7368B-4479-4701-8A58-EB63C34480D0}" presName="Name10" presStyleLbl="parChTrans1D2" presStyleIdx="1" presStyleCnt="2"/>
      <dgm:spPr/>
    </dgm:pt>
    <dgm:pt modelId="{0B348CD3-775D-4382-8AE3-27331FC6F1DF}" type="pres">
      <dgm:prSet presAssocID="{74C4C5E8-8A22-418B-8DFD-CC422308C3FD}" presName="hierRoot2" presStyleCnt="0"/>
      <dgm:spPr/>
    </dgm:pt>
    <dgm:pt modelId="{A88D5D5E-6E7E-45B1-9ABC-0D0040FC09BA}" type="pres">
      <dgm:prSet presAssocID="{74C4C5E8-8A22-418B-8DFD-CC422308C3FD}" presName="composite2" presStyleCnt="0"/>
      <dgm:spPr/>
    </dgm:pt>
    <dgm:pt modelId="{71DBCB7E-DA79-4BFA-A1C5-8C653B339CAC}" type="pres">
      <dgm:prSet presAssocID="{74C4C5E8-8A22-418B-8DFD-CC422308C3FD}" presName="background2" presStyleLbl="node2" presStyleIdx="1" presStyleCnt="2"/>
      <dgm:spPr/>
    </dgm:pt>
    <dgm:pt modelId="{271D4B5A-68BC-4825-AA0B-3A3E702E4D6B}" type="pres">
      <dgm:prSet presAssocID="{74C4C5E8-8A22-418B-8DFD-CC422308C3FD}" presName="text2" presStyleLbl="fgAcc2" presStyleIdx="1" presStyleCnt="2">
        <dgm:presLayoutVars>
          <dgm:chPref val="3"/>
        </dgm:presLayoutVars>
      </dgm:prSet>
      <dgm:spPr/>
    </dgm:pt>
    <dgm:pt modelId="{6BA18308-B4F1-4B76-B407-071AAEFAD031}" type="pres">
      <dgm:prSet presAssocID="{74C4C5E8-8A22-418B-8DFD-CC422308C3FD}" presName="hierChild3" presStyleCnt="0"/>
      <dgm:spPr/>
    </dgm:pt>
    <dgm:pt modelId="{EF95E3A5-CD94-4BC8-AEA9-B99693F91133}" type="pres">
      <dgm:prSet presAssocID="{C0DB2DCC-A22F-458C-BCDA-3F1D87A4D3F4}" presName="Name17" presStyleLbl="parChTrans1D3" presStyleIdx="2" presStyleCnt="3"/>
      <dgm:spPr/>
    </dgm:pt>
    <dgm:pt modelId="{D4D3E1F2-7817-4CCB-B3FC-79EA4B47E506}" type="pres">
      <dgm:prSet presAssocID="{361A7C27-FF66-4BAB-B781-D5B8E4DD991B}" presName="hierRoot3" presStyleCnt="0"/>
      <dgm:spPr/>
    </dgm:pt>
    <dgm:pt modelId="{85E4B026-D3EC-42DE-922E-F3BA6C9E09BA}" type="pres">
      <dgm:prSet presAssocID="{361A7C27-FF66-4BAB-B781-D5B8E4DD991B}" presName="composite3" presStyleCnt="0"/>
      <dgm:spPr/>
    </dgm:pt>
    <dgm:pt modelId="{6887BADD-974C-4326-924F-FA3BF656D13F}" type="pres">
      <dgm:prSet presAssocID="{361A7C27-FF66-4BAB-B781-D5B8E4DD991B}" presName="background3" presStyleLbl="node3" presStyleIdx="2" presStyleCnt="3"/>
      <dgm:spPr/>
    </dgm:pt>
    <dgm:pt modelId="{A502EB46-C544-46BF-984B-0071DA3E9EDF}" type="pres">
      <dgm:prSet presAssocID="{361A7C27-FF66-4BAB-B781-D5B8E4DD991B}" presName="text3" presStyleLbl="fgAcc3" presStyleIdx="2" presStyleCnt="3">
        <dgm:presLayoutVars>
          <dgm:chPref val="3"/>
        </dgm:presLayoutVars>
      </dgm:prSet>
      <dgm:spPr/>
    </dgm:pt>
    <dgm:pt modelId="{FEAAF94D-9150-42D4-8D9E-091C9F378A93}" type="pres">
      <dgm:prSet presAssocID="{361A7C27-FF66-4BAB-B781-D5B8E4DD991B}" presName="hierChild4" presStyleCnt="0"/>
      <dgm:spPr/>
    </dgm:pt>
  </dgm:ptLst>
  <dgm:cxnLst>
    <dgm:cxn modelId="{333CDF24-E639-48D4-BEC8-C80BF7C5F016}" type="presOf" srcId="{A7C7368B-4479-4701-8A58-EB63C34480D0}" destId="{35FB8CE8-3533-4CF5-A6A4-E60A9DCFC977}" srcOrd="0" destOrd="0" presId="urn:microsoft.com/office/officeart/2005/8/layout/hierarchy1"/>
    <dgm:cxn modelId="{D51B912D-3D2A-4F17-9C48-47F3804A8279}" type="presOf" srcId="{C922EBD7-CD43-4F56-87DD-2BC4A73EE142}" destId="{83B0B4C0-4FB8-48CF-9214-B8876C1F5CBE}" srcOrd="0" destOrd="0" presId="urn:microsoft.com/office/officeart/2005/8/layout/hierarchy1"/>
    <dgm:cxn modelId="{E2DD3D38-D174-426F-94D0-04AFD9B8B14F}" type="presOf" srcId="{B6A4993E-1EB1-4105-9CB1-FF3DF227E053}" destId="{B311F52B-151A-40CF-9A20-A75F00031322}" srcOrd="0" destOrd="0" presId="urn:microsoft.com/office/officeart/2005/8/layout/hierarchy1"/>
    <dgm:cxn modelId="{8AEB945B-8ECB-4012-A700-EC75522C6B49}" type="presOf" srcId="{2BB9E9C6-F13B-409D-ADAA-015B899A6885}" destId="{1BFCC64E-8AF6-4D8B-8985-1F9CD14E2395}" srcOrd="0" destOrd="0" presId="urn:microsoft.com/office/officeart/2005/8/layout/hierarchy1"/>
    <dgm:cxn modelId="{52861856-C62E-4DFC-AA93-6FA502754040}" srcId="{20E7640E-A463-4CB6-B2AA-934047EEEE1C}" destId="{B6A4993E-1EB1-4105-9CB1-FF3DF227E053}" srcOrd="0" destOrd="0" parTransId="{01A1BB07-75D8-43C6-9CF3-C435C987A7C9}" sibTransId="{4149564B-A53F-4CF3-A213-B39A83C5AAF0}"/>
    <dgm:cxn modelId="{7C839887-BCFE-4172-B2AE-82E93DEACAAF}" srcId="{B6A4993E-1EB1-4105-9CB1-FF3DF227E053}" destId="{32A4F186-37AC-4BBB-A227-73F633B79FAA}" srcOrd="0" destOrd="0" parTransId="{C922EBD7-CD43-4F56-87DD-2BC4A73EE142}" sibTransId="{87D94CD1-77C9-447F-A600-E482B06B2706}"/>
    <dgm:cxn modelId="{EF571D8C-AFF7-44F7-BB68-FB2F564BF105}" srcId="{74C4C5E8-8A22-418B-8DFD-CC422308C3FD}" destId="{361A7C27-FF66-4BAB-B781-D5B8E4DD991B}" srcOrd="0" destOrd="0" parTransId="{C0DB2DCC-A22F-458C-BCDA-3F1D87A4D3F4}" sibTransId="{82970813-CC93-4300-A0C8-53ED0B61DCF5}"/>
    <dgm:cxn modelId="{A5C84D8E-11BE-4C88-9E18-1E431361B7EB}" type="presOf" srcId="{20E7640E-A463-4CB6-B2AA-934047EEEE1C}" destId="{EB874D35-D3CA-42BD-9E5A-64B8CA76768F}" srcOrd="0" destOrd="0" presId="urn:microsoft.com/office/officeart/2005/8/layout/hierarchy1"/>
    <dgm:cxn modelId="{E0CF96B1-7D92-44EB-9921-D87271EA891A}" type="presOf" srcId="{32A4F186-37AC-4BBB-A227-73F633B79FAA}" destId="{CE4E558F-1D2D-4A38-A741-3EC6ADFDB17C}" srcOrd="0" destOrd="0" presId="urn:microsoft.com/office/officeart/2005/8/layout/hierarchy1"/>
    <dgm:cxn modelId="{F90B65BD-7852-470F-95C3-F64DF0D8885E}" type="presOf" srcId="{74C4C5E8-8A22-418B-8DFD-CC422308C3FD}" destId="{271D4B5A-68BC-4825-AA0B-3A3E702E4D6B}" srcOrd="0" destOrd="0" presId="urn:microsoft.com/office/officeart/2005/8/layout/hierarchy1"/>
    <dgm:cxn modelId="{2F52C3C7-2920-4E74-AF78-EE78AE7E4394}" srcId="{32A4F186-37AC-4BBB-A227-73F633B79FAA}" destId="{E01AFF1F-9AB3-4D9E-8FCC-1F1E8AB8CAC9}" srcOrd="0" destOrd="0" parTransId="{2BB9E9C6-F13B-409D-ADAA-015B899A6885}" sibTransId="{52C7C471-FEBF-486A-8D44-2EFF70FDED10}"/>
    <dgm:cxn modelId="{620BE0D1-96F2-40D5-86C4-FAACCA9D4F98}" type="presOf" srcId="{361A7C27-FF66-4BAB-B781-D5B8E4DD991B}" destId="{A502EB46-C544-46BF-984B-0071DA3E9EDF}" srcOrd="0" destOrd="0" presId="urn:microsoft.com/office/officeart/2005/8/layout/hierarchy1"/>
    <dgm:cxn modelId="{58C7BFD2-CA97-4355-ABE6-15DE3C375655}" type="presOf" srcId="{E01AFF1F-9AB3-4D9E-8FCC-1F1E8AB8CAC9}" destId="{181DAE84-FF5A-4C12-85FF-DC40A65DFCAE}" srcOrd="0" destOrd="0" presId="urn:microsoft.com/office/officeart/2005/8/layout/hierarchy1"/>
    <dgm:cxn modelId="{E377E5D3-5ECC-4BE9-A954-089A4CDEB7E6}" type="presOf" srcId="{C0DB2DCC-A22F-458C-BCDA-3F1D87A4D3F4}" destId="{EF95E3A5-CD94-4BC8-AEA9-B99693F91133}" srcOrd="0" destOrd="0" presId="urn:microsoft.com/office/officeart/2005/8/layout/hierarchy1"/>
    <dgm:cxn modelId="{CC0F51DC-8027-46A0-B6EF-09546036E957}" srcId="{32A4F186-37AC-4BBB-A227-73F633B79FAA}" destId="{2FF201DA-DB6C-4707-942A-CB9B543B2E6A}" srcOrd="1" destOrd="0" parTransId="{0BE18E39-D962-417F-936B-D440986EC0C5}" sibTransId="{B3F137E1-A756-4397-B3B2-9843B7BE58D9}"/>
    <dgm:cxn modelId="{36E47CDD-DBFA-465C-943D-C0405330B928}" type="presOf" srcId="{0BE18E39-D962-417F-936B-D440986EC0C5}" destId="{E8C2659C-D065-41AE-98A6-5774E0C9B6E9}" srcOrd="0" destOrd="0" presId="urn:microsoft.com/office/officeart/2005/8/layout/hierarchy1"/>
    <dgm:cxn modelId="{82ED38E4-6406-455F-BCC5-B38050FE780A}" srcId="{B6A4993E-1EB1-4105-9CB1-FF3DF227E053}" destId="{74C4C5E8-8A22-418B-8DFD-CC422308C3FD}" srcOrd="1" destOrd="0" parTransId="{A7C7368B-4479-4701-8A58-EB63C34480D0}" sibTransId="{CDE555C8-1078-4820-BB0B-A68C30AABD88}"/>
    <dgm:cxn modelId="{67B53CF5-49DB-4B93-BA1C-01E02D5A37B1}" type="presOf" srcId="{2FF201DA-DB6C-4707-942A-CB9B543B2E6A}" destId="{F50B68B0-B4EA-40AC-9EC4-BD8AF8305870}" srcOrd="0" destOrd="0" presId="urn:microsoft.com/office/officeart/2005/8/layout/hierarchy1"/>
    <dgm:cxn modelId="{D7A51AE2-26A8-4A36-A6D4-8DBBAFE99F60}" type="presParOf" srcId="{EB874D35-D3CA-42BD-9E5A-64B8CA76768F}" destId="{516BC71F-CA2C-4C6C-9DDE-061AD91BFD82}" srcOrd="0" destOrd="0" presId="urn:microsoft.com/office/officeart/2005/8/layout/hierarchy1"/>
    <dgm:cxn modelId="{3AE183D9-9E90-45AE-BCBE-D9D9FEE0DF50}" type="presParOf" srcId="{516BC71F-CA2C-4C6C-9DDE-061AD91BFD82}" destId="{BC5B0AB2-41AF-483E-88C8-B811B32E2721}" srcOrd="0" destOrd="0" presId="urn:microsoft.com/office/officeart/2005/8/layout/hierarchy1"/>
    <dgm:cxn modelId="{B7B053A6-3D47-4A3D-8262-D636BAE78918}" type="presParOf" srcId="{BC5B0AB2-41AF-483E-88C8-B811B32E2721}" destId="{6460F26C-1EDD-469B-8AFC-CE20C64A12E8}" srcOrd="0" destOrd="0" presId="urn:microsoft.com/office/officeart/2005/8/layout/hierarchy1"/>
    <dgm:cxn modelId="{4EFB6357-A9E6-481A-84C0-BAC7225AFAE4}" type="presParOf" srcId="{BC5B0AB2-41AF-483E-88C8-B811B32E2721}" destId="{B311F52B-151A-40CF-9A20-A75F00031322}" srcOrd="1" destOrd="0" presId="urn:microsoft.com/office/officeart/2005/8/layout/hierarchy1"/>
    <dgm:cxn modelId="{50EEECE6-567B-446F-887F-8491726D37C5}" type="presParOf" srcId="{516BC71F-CA2C-4C6C-9DDE-061AD91BFD82}" destId="{DD8FD9A2-FCD7-44CA-A8F8-B3941CD3DFB4}" srcOrd="1" destOrd="0" presId="urn:microsoft.com/office/officeart/2005/8/layout/hierarchy1"/>
    <dgm:cxn modelId="{04D55440-15D6-4765-8431-062E93480684}" type="presParOf" srcId="{DD8FD9A2-FCD7-44CA-A8F8-B3941CD3DFB4}" destId="{83B0B4C0-4FB8-48CF-9214-B8876C1F5CBE}" srcOrd="0" destOrd="0" presId="urn:microsoft.com/office/officeart/2005/8/layout/hierarchy1"/>
    <dgm:cxn modelId="{F17CD05E-A181-4B5E-A095-AE6B852DD254}" type="presParOf" srcId="{DD8FD9A2-FCD7-44CA-A8F8-B3941CD3DFB4}" destId="{1C35E484-05D1-45B2-8864-3FD9531A03D7}" srcOrd="1" destOrd="0" presId="urn:microsoft.com/office/officeart/2005/8/layout/hierarchy1"/>
    <dgm:cxn modelId="{7EA9D856-BE5C-40B1-A6C9-F33B008841DF}" type="presParOf" srcId="{1C35E484-05D1-45B2-8864-3FD9531A03D7}" destId="{725DD02D-CF19-443E-B424-EA8806B0CFC1}" srcOrd="0" destOrd="0" presId="urn:microsoft.com/office/officeart/2005/8/layout/hierarchy1"/>
    <dgm:cxn modelId="{A22133A7-9379-459B-B5BF-3B1839362D08}" type="presParOf" srcId="{725DD02D-CF19-443E-B424-EA8806B0CFC1}" destId="{3A392597-B775-4297-A2A7-A5818B8BB562}" srcOrd="0" destOrd="0" presId="urn:microsoft.com/office/officeart/2005/8/layout/hierarchy1"/>
    <dgm:cxn modelId="{EB8A8D73-9FD9-480B-A706-2EF1DA1E4EE5}" type="presParOf" srcId="{725DD02D-CF19-443E-B424-EA8806B0CFC1}" destId="{CE4E558F-1D2D-4A38-A741-3EC6ADFDB17C}" srcOrd="1" destOrd="0" presId="urn:microsoft.com/office/officeart/2005/8/layout/hierarchy1"/>
    <dgm:cxn modelId="{A7C12F7E-9E4F-453F-9F1E-FB60EE3A7697}" type="presParOf" srcId="{1C35E484-05D1-45B2-8864-3FD9531A03D7}" destId="{20220634-62F7-45D3-B16F-326E266EEFF7}" srcOrd="1" destOrd="0" presId="urn:microsoft.com/office/officeart/2005/8/layout/hierarchy1"/>
    <dgm:cxn modelId="{F700657D-1623-47C6-8FA7-81CF554A09BA}" type="presParOf" srcId="{20220634-62F7-45D3-B16F-326E266EEFF7}" destId="{1BFCC64E-8AF6-4D8B-8985-1F9CD14E2395}" srcOrd="0" destOrd="0" presId="urn:microsoft.com/office/officeart/2005/8/layout/hierarchy1"/>
    <dgm:cxn modelId="{3CA016C0-0B71-4C47-B7B2-EE6B73D30444}" type="presParOf" srcId="{20220634-62F7-45D3-B16F-326E266EEFF7}" destId="{27C90D70-9A59-4D77-B1A7-9BAE72F70FFF}" srcOrd="1" destOrd="0" presId="urn:microsoft.com/office/officeart/2005/8/layout/hierarchy1"/>
    <dgm:cxn modelId="{DEEC5089-D341-4920-8DF4-67D33D84E175}" type="presParOf" srcId="{27C90D70-9A59-4D77-B1A7-9BAE72F70FFF}" destId="{315C0E85-6437-4B8B-90E2-4A4D573C2E23}" srcOrd="0" destOrd="0" presId="urn:microsoft.com/office/officeart/2005/8/layout/hierarchy1"/>
    <dgm:cxn modelId="{EDE219BA-07C4-4626-A593-C58F57BCFF22}" type="presParOf" srcId="{315C0E85-6437-4B8B-90E2-4A4D573C2E23}" destId="{8B0EBD65-DBAA-416F-8D4C-A3086CC283C8}" srcOrd="0" destOrd="0" presId="urn:microsoft.com/office/officeart/2005/8/layout/hierarchy1"/>
    <dgm:cxn modelId="{B5BA2E1F-43FC-45AE-BE5F-140A27F02E17}" type="presParOf" srcId="{315C0E85-6437-4B8B-90E2-4A4D573C2E23}" destId="{181DAE84-FF5A-4C12-85FF-DC40A65DFCAE}" srcOrd="1" destOrd="0" presId="urn:microsoft.com/office/officeart/2005/8/layout/hierarchy1"/>
    <dgm:cxn modelId="{949517B9-4ED9-42BF-B126-B38DEABDF31B}" type="presParOf" srcId="{27C90D70-9A59-4D77-B1A7-9BAE72F70FFF}" destId="{BB824DEF-E3B4-46BC-AC3D-1F6EF85B99EA}" srcOrd="1" destOrd="0" presId="urn:microsoft.com/office/officeart/2005/8/layout/hierarchy1"/>
    <dgm:cxn modelId="{3A001E0B-EC48-44BE-A350-6B0A4B28EBE0}" type="presParOf" srcId="{20220634-62F7-45D3-B16F-326E266EEFF7}" destId="{E8C2659C-D065-41AE-98A6-5774E0C9B6E9}" srcOrd="2" destOrd="0" presId="urn:microsoft.com/office/officeart/2005/8/layout/hierarchy1"/>
    <dgm:cxn modelId="{61A29DDC-4A6D-459B-A1B8-3ED0DA1729E0}" type="presParOf" srcId="{20220634-62F7-45D3-B16F-326E266EEFF7}" destId="{9A5BB274-A759-4DC4-86AD-FAA2A8F4BC91}" srcOrd="3" destOrd="0" presId="urn:microsoft.com/office/officeart/2005/8/layout/hierarchy1"/>
    <dgm:cxn modelId="{6F072599-A2B2-4C8F-993C-1E8C16EF7613}" type="presParOf" srcId="{9A5BB274-A759-4DC4-86AD-FAA2A8F4BC91}" destId="{7843B1C1-B035-4085-B5C7-6389F9EB8896}" srcOrd="0" destOrd="0" presId="urn:microsoft.com/office/officeart/2005/8/layout/hierarchy1"/>
    <dgm:cxn modelId="{176384FF-28B9-4DD0-9181-5DA6891B6210}" type="presParOf" srcId="{7843B1C1-B035-4085-B5C7-6389F9EB8896}" destId="{03B9813F-78C5-4D43-BFCF-77E8C57991DA}" srcOrd="0" destOrd="0" presId="urn:microsoft.com/office/officeart/2005/8/layout/hierarchy1"/>
    <dgm:cxn modelId="{0CA15247-FF40-41A6-8905-DDF472B60B89}" type="presParOf" srcId="{7843B1C1-B035-4085-B5C7-6389F9EB8896}" destId="{F50B68B0-B4EA-40AC-9EC4-BD8AF8305870}" srcOrd="1" destOrd="0" presId="urn:microsoft.com/office/officeart/2005/8/layout/hierarchy1"/>
    <dgm:cxn modelId="{2922CEA0-7ED8-466E-8A53-79D61AB8D13B}" type="presParOf" srcId="{9A5BB274-A759-4DC4-86AD-FAA2A8F4BC91}" destId="{A6995A41-771F-4A4E-9DEF-9683D7F91BBA}" srcOrd="1" destOrd="0" presId="urn:microsoft.com/office/officeart/2005/8/layout/hierarchy1"/>
    <dgm:cxn modelId="{39303D2B-938D-453D-B866-3FD28304DCDB}" type="presParOf" srcId="{DD8FD9A2-FCD7-44CA-A8F8-B3941CD3DFB4}" destId="{35FB8CE8-3533-4CF5-A6A4-E60A9DCFC977}" srcOrd="2" destOrd="0" presId="urn:microsoft.com/office/officeart/2005/8/layout/hierarchy1"/>
    <dgm:cxn modelId="{7BC94094-E20E-45E4-BDDE-C0C523A6A437}" type="presParOf" srcId="{DD8FD9A2-FCD7-44CA-A8F8-B3941CD3DFB4}" destId="{0B348CD3-775D-4382-8AE3-27331FC6F1DF}" srcOrd="3" destOrd="0" presId="urn:microsoft.com/office/officeart/2005/8/layout/hierarchy1"/>
    <dgm:cxn modelId="{4108E8DA-A74E-46E1-927E-CA1454D94F31}" type="presParOf" srcId="{0B348CD3-775D-4382-8AE3-27331FC6F1DF}" destId="{A88D5D5E-6E7E-45B1-9ABC-0D0040FC09BA}" srcOrd="0" destOrd="0" presId="urn:microsoft.com/office/officeart/2005/8/layout/hierarchy1"/>
    <dgm:cxn modelId="{7B17A026-A7B2-4487-9EB2-B469FBF6EAD3}" type="presParOf" srcId="{A88D5D5E-6E7E-45B1-9ABC-0D0040FC09BA}" destId="{71DBCB7E-DA79-4BFA-A1C5-8C653B339CAC}" srcOrd="0" destOrd="0" presId="urn:microsoft.com/office/officeart/2005/8/layout/hierarchy1"/>
    <dgm:cxn modelId="{C97E678E-FE6B-4ADB-973C-C530C3DD1AD5}" type="presParOf" srcId="{A88D5D5E-6E7E-45B1-9ABC-0D0040FC09BA}" destId="{271D4B5A-68BC-4825-AA0B-3A3E702E4D6B}" srcOrd="1" destOrd="0" presId="urn:microsoft.com/office/officeart/2005/8/layout/hierarchy1"/>
    <dgm:cxn modelId="{2A6D0446-11E6-4345-98FD-B4215FE787FD}" type="presParOf" srcId="{0B348CD3-775D-4382-8AE3-27331FC6F1DF}" destId="{6BA18308-B4F1-4B76-B407-071AAEFAD031}" srcOrd="1" destOrd="0" presId="urn:microsoft.com/office/officeart/2005/8/layout/hierarchy1"/>
    <dgm:cxn modelId="{56CD3DDF-9248-4F9E-9538-8E3BD0A53E5F}" type="presParOf" srcId="{6BA18308-B4F1-4B76-B407-071AAEFAD031}" destId="{EF95E3A5-CD94-4BC8-AEA9-B99693F91133}" srcOrd="0" destOrd="0" presId="urn:microsoft.com/office/officeart/2005/8/layout/hierarchy1"/>
    <dgm:cxn modelId="{C0EA0EC5-DA41-4840-B514-D2B3AD495A3F}" type="presParOf" srcId="{6BA18308-B4F1-4B76-B407-071AAEFAD031}" destId="{D4D3E1F2-7817-4CCB-B3FC-79EA4B47E506}" srcOrd="1" destOrd="0" presId="urn:microsoft.com/office/officeart/2005/8/layout/hierarchy1"/>
    <dgm:cxn modelId="{14FEB404-37C3-4B76-9C97-5F8E06F0D7C0}" type="presParOf" srcId="{D4D3E1F2-7817-4CCB-B3FC-79EA4B47E506}" destId="{85E4B026-D3EC-42DE-922E-F3BA6C9E09BA}" srcOrd="0" destOrd="0" presId="urn:microsoft.com/office/officeart/2005/8/layout/hierarchy1"/>
    <dgm:cxn modelId="{799771B4-8C79-4414-838C-07DF08224546}" type="presParOf" srcId="{85E4B026-D3EC-42DE-922E-F3BA6C9E09BA}" destId="{6887BADD-974C-4326-924F-FA3BF656D13F}" srcOrd="0" destOrd="0" presId="urn:microsoft.com/office/officeart/2005/8/layout/hierarchy1"/>
    <dgm:cxn modelId="{62A9658D-F8EF-45B5-8A40-4A7A687EC4CF}" type="presParOf" srcId="{85E4B026-D3EC-42DE-922E-F3BA6C9E09BA}" destId="{A502EB46-C544-46BF-984B-0071DA3E9EDF}" srcOrd="1" destOrd="0" presId="urn:microsoft.com/office/officeart/2005/8/layout/hierarchy1"/>
    <dgm:cxn modelId="{0C08C1A6-624D-42A4-9E54-8D7E5DDEFFC5}" type="presParOf" srcId="{D4D3E1F2-7817-4CCB-B3FC-79EA4B47E506}" destId="{FEAAF94D-9150-42D4-8D9E-091C9F378A93}"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9651CD-0DF1-42D0-A098-BC463E0E97ED}">
      <dsp:nvSpPr>
        <dsp:cNvPr id="0" name=""/>
        <dsp:cNvSpPr/>
      </dsp:nvSpPr>
      <dsp:spPr>
        <a:xfrm>
          <a:off x="2883971" y="0"/>
          <a:ext cx="4525962" cy="4525962"/>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7C4597-69DB-4B56-BEFE-1A140FA3EC88}">
      <dsp:nvSpPr>
        <dsp:cNvPr id="0" name=""/>
        <dsp:cNvSpPr/>
      </dsp:nvSpPr>
      <dsp:spPr>
        <a:xfrm>
          <a:off x="5146952" y="453038"/>
          <a:ext cx="2941875" cy="40220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ZA" sz="800" kern="1200" dirty="0"/>
            <a:t>Transcendence (helping others to self-actualise</a:t>
          </a:r>
        </a:p>
      </dsp:txBody>
      <dsp:txXfrm>
        <a:off x="5166586" y="472672"/>
        <a:ext cx="2902607" cy="362941"/>
      </dsp:txXfrm>
    </dsp:sp>
    <dsp:sp modelId="{CD24D72D-8E86-4999-ADBF-CDADD56DA373}">
      <dsp:nvSpPr>
        <dsp:cNvPr id="0" name=""/>
        <dsp:cNvSpPr/>
      </dsp:nvSpPr>
      <dsp:spPr>
        <a:xfrm>
          <a:off x="5146952" y="905523"/>
          <a:ext cx="2941875" cy="40220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ZA" sz="800" kern="1200" dirty="0"/>
            <a:t>Self-actualisation (personal growth, self fulfilment</a:t>
          </a:r>
        </a:p>
      </dsp:txBody>
      <dsp:txXfrm>
        <a:off x="5166586" y="925157"/>
        <a:ext cx="2902607" cy="362941"/>
      </dsp:txXfrm>
    </dsp:sp>
    <dsp:sp modelId="{6F76BA12-926D-473C-AC60-7DF8BF792FDE}">
      <dsp:nvSpPr>
        <dsp:cNvPr id="0" name=""/>
        <dsp:cNvSpPr/>
      </dsp:nvSpPr>
      <dsp:spPr>
        <a:xfrm>
          <a:off x="5146952" y="1358009"/>
          <a:ext cx="2941875" cy="40220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ZA" sz="800" kern="1200" dirty="0"/>
            <a:t>Aesthetic needs (beauty, balance, form)</a:t>
          </a:r>
        </a:p>
      </dsp:txBody>
      <dsp:txXfrm>
        <a:off x="5166586" y="1377643"/>
        <a:ext cx="2902607" cy="362941"/>
      </dsp:txXfrm>
    </dsp:sp>
    <dsp:sp modelId="{9B26C51B-5C41-44B3-AA8A-2F3AFE22F282}">
      <dsp:nvSpPr>
        <dsp:cNvPr id="0" name=""/>
        <dsp:cNvSpPr/>
      </dsp:nvSpPr>
      <dsp:spPr>
        <a:xfrm>
          <a:off x="5146952" y="1810495"/>
          <a:ext cx="2941875" cy="40220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ZA" sz="800" kern="1200" dirty="0"/>
            <a:t>Cognitic needs (knowledge, meaning, self-awareness)</a:t>
          </a:r>
        </a:p>
      </dsp:txBody>
      <dsp:txXfrm>
        <a:off x="5166586" y="1830129"/>
        <a:ext cx="2902607" cy="362941"/>
      </dsp:txXfrm>
    </dsp:sp>
    <dsp:sp modelId="{52F653FE-9BB0-40D6-A15E-4462BDE26D29}">
      <dsp:nvSpPr>
        <dsp:cNvPr id="0" name=""/>
        <dsp:cNvSpPr/>
      </dsp:nvSpPr>
      <dsp:spPr>
        <a:xfrm>
          <a:off x="5146952" y="2262981"/>
          <a:ext cx="2941875" cy="40220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ZA" sz="800" kern="1200" dirty="0"/>
            <a:t>Esteem needs (achievement, status, responsibility, reputation</a:t>
          </a:r>
        </a:p>
      </dsp:txBody>
      <dsp:txXfrm>
        <a:off x="5166586" y="2282615"/>
        <a:ext cx="2902607" cy="362941"/>
      </dsp:txXfrm>
    </dsp:sp>
    <dsp:sp modelId="{DD9EA705-A027-4C1A-89FB-5C3C473DFB07}">
      <dsp:nvSpPr>
        <dsp:cNvPr id="0" name=""/>
        <dsp:cNvSpPr/>
      </dsp:nvSpPr>
      <dsp:spPr>
        <a:xfrm>
          <a:off x="5146952" y="2715466"/>
          <a:ext cx="2941875" cy="40220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ZA" sz="800" kern="1200" dirty="0"/>
            <a:t>Belongingness and love needs (family, affection, relationships, work group)</a:t>
          </a:r>
        </a:p>
        <a:p>
          <a:pPr marL="0" lvl="0" indent="0" algn="ctr" defTabSz="355600">
            <a:lnSpc>
              <a:spcPct val="90000"/>
            </a:lnSpc>
            <a:spcBef>
              <a:spcPct val="0"/>
            </a:spcBef>
            <a:spcAft>
              <a:spcPct val="35000"/>
            </a:spcAft>
            <a:buNone/>
          </a:pPr>
          <a:endParaRPr lang="en-ZA" sz="800" kern="1200" dirty="0"/>
        </a:p>
        <a:p>
          <a:pPr marL="0" lvl="0" indent="0" algn="ctr" defTabSz="355600">
            <a:lnSpc>
              <a:spcPct val="90000"/>
            </a:lnSpc>
            <a:spcBef>
              <a:spcPct val="0"/>
            </a:spcBef>
            <a:spcAft>
              <a:spcPct val="35000"/>
            </a:spcAft>
            <a:buNone/>
          </a:pPr>
          <a:endParaRPr lang="en-ZA" sz="800" kern="1200" dirty="0"/>
        </a:p>
      </dsp:txBody>
      <dsp:txXfrm>
        <a:off x="5166586" y="2735100"/>
        <a:ext cx="2902607" cy="362941"/>
      </dsp:txXfrm>
    </dsp:sp>
    <dsp:sp modelId="{19228D9F-A7CC-42B5-90F7-6CDD62F07A4C}">
      <dsp:nvSpPr>
        <dsp:cNvPr id="0" name=""/>
        <dsp:cNvSpPr/>
      </dsp:nvSpPr>
      <dsp:spPr>
        <a:xfrm>
          <a:off x="5146952" y="3167952"/>
          <a:ext cx="2941875" cy="40220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ZA" sz="800" kern="1200" dirty="0"/>
            <a:t>Safety needs (protection, security, order, law, limits, stability)</a:t>
          </a:r>
        </a:p>
      </dsp:txBody>
      <dsp:txXfrm>
        <a:off x="5166586" y="3187586"/>
        <a:ext cx="2902607" cy="362941"/>
      </dsp:txXfrm>
    </dsp:sp>
    <dsp:sp modelId="{CD6CD970-77E7-47DB-803E-9C2619FE17B7}">
      <dsp:nvSpPr>
        <dsp:cNvPr id="0" name=""/>
        <dsp:cNvSpPr/>
      </dsp:nvSpPr>
      <dsp:spPr>
        <a:xfrm>
          <a:off x="5146952" y="3620438"/>
          <a:ext cx="2941875" cy="40220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ZA" sz="800" kern="1200" dirty="0"/>
            <a:t>Biological and physiological needs ( basic life needs-air, food, shelter, sex, sleep)</a:t>
          </a:r>
        </a:p>
      </dsp:txBody>
      <dsp:txXfrm>
        <a:off x="5166586" y="3640072"/>
        <a:ext cx="2902607" cy="3629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95E3A5-CD94-4BC8-AEA9-B99693F91133}">
      <dsp:nvSpPr>
        <dsp:cNvPr id="0" name=""/>
        <dsp:cNvSpPr/>
      </dsp:nvSpPr>
      <dsp:spPr>
        <a:xfrm>
          <a:off x="8073509" y="3523163"/>
          <a:ext cx="91440" cy="656326"/>
        </a:xfrm>
        <a:custGeom>
          <a:avLst/>
          <a:gdLst/>
          <a:ahLst/>
          <a:cxnLst/>
          <a:rect l="0" t="0" r="0" b="0"/>
          <a:pathLst>
            <a:path>
              <a:moveTo>
                <a:pt x="45720" y="0"/>
              </a:moveTo>
              <a:lnTo>
                <a:pt x="45720" y="65632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5FB8CE8-3533-4CF5-A6A4-E60A9DCFC977}">
      <dsp:nvSpPr>
        <dsp:cNvPr id="0" name=""/>
        <dsp:cNvSpPr/>
      </dsp:nvSpPr>
      <dsp:spPr>
        <a:xfrm>
          <a:off x="6050577" y="1433826"/>
          <a:ext cx="2068651" cy="656326"/>
        </a:xfrm>
        <a:custGeom>
          <a:avLst/>
          <a:gdLst/>
          <a:ahLst/>
          <a:cxnLst/>
          <a:rect l="0" t="0" r="0" b="0"/>
          <a:pathLst>
            <a:path>
              <a:moveTo>
                <a:pt x="0" y="0"/>
              </a:moveTo>
              <a:lnTo>
                <a:pt x="0" y="447267"/>
              </a:lnTo>
              <a:lnTo>
                <a:pt x="2068651" y="447267"/>
              </a:lnTo>
              <a:lnTo>
                <a:pt x="2068651" y="65632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8C2659C-D065-41AE-98A6-5774E0C9B6E9}">
      <dsp:nvSpPr>
        <dsp:cNvPr id="0" name=""/>
        <dsp:cNvSpPr/>
      </dsp:nvSpPr>
      <dsp:spPr>
        <a:xfrm>
          <a:off x="3981926" y="3523163"/>
          <a:ext cx="1379100" cy="656326"/>
        </a:xfrm>
        <a:custGeom>
          <a:avLst/>
          <a:gdLst/>
          <a:ahLst/>
          <a:cxnLst/>
          <a:rect l="0" t="0" r="0" b="0"/>
          <a:pathLst>
            <a:path>
              <a:moveTo>
                <a:pt x="0" y="0"/>
              </a:moveTo>
              <a:lnTo>
                <a:pt x="0" y="447267"/>
              </a:lnTo>
              <a:lnTo>
                <a:pt x="1379100" y="447267"/>
              </a:lnTo>
              <a:lnTo>
                <a:pt x="1379100" y="65632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FCC64E-8AF6-4D8B-8985-1F9CD14E2395}">
      <dsp:nvSpPr>
        <dsp:cNvPr id="0" name=""/>
        <dsp:cNvSpPr/>
      </dsp:nvSpPr>
      <dsp:spPr>
        <a:xfrm>
          <a:off x="2602825" y="3523163"/>
          <a:ext cx="1379100" cy="656326"/>
        </a:xfrm>
        <a:custGeom>
          <a:avLst/>
          <a:gdLst/>
          <a:ahLst/>
          <a:cxnLst/>
          <a:rect l="0" t="0" r="0" b="0"/>
          <a:pathLst>
            <a:path>
              <a:moveTo>
                <a:pt x="1379100" y="0"/>
              </a:moveTo>
              <a:lnTo>
                <a:pt x="1379100" y="447267"/>
              </a:lnTo>
              <a:lnTo>
                <a:pt x="0" y="447267"/>
              </a:lnTo>
              <a:lnTo>
                <a:pt x="0" y="65632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3B0B4C0-4FB8-48CF-9214-B8876C1F5CBE}">
      <dsp:nvSpPr>
        <dsp:cNvPr id="0" name=""/>
        <dsp:cNvSpPr/>
      </dsp:nvSpPr>
      <dsp:spPr>
        <a:xfrm>
          <a:off x="3981926" y="1433826"/>
          <a:ext cx="2068651" cy="656326"/>
        </a:xfrm>
        <a:custGeom>
          <a:avLst/>
          <a:gdLst/>
          <a:ahLst/>
          <a:cxnLst/>
          <a:rect l="0" t="0" r="0" b="0"/>
          <a:pathLst>
            <a:path>
              <a:moveTo>
                <a:pt x="2068651" y="0"/>
              </a:moveTo>
              <a:lnTo>
                <a:pt x="2068651" y="447267"/>
              </a:lnTo>
              <a:lnTo>
                <a:pt x="0" y="447267"/>
              </a:lnTo>
              <a:lnTo>
                <a:pt x="0" y="65632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60F26C-1EDD-469B-8AFC-CE20C64A12E8}">
      <dsp:nvSpPr>
        <dsp:cNvPr id="0" name=""/>
        <dsp:cNvSpPr/>
      </dsp:nvSpPr>
      <dsp:spPr>
        <a:xfrm>
          <a:off x="4922222" y="814"/>
          <a:ext cx="2256710" cy="14330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311F52B-151A-40CF-9A20-A75F00031322}">
      <dsp:nvSpPr>
        <dsp:cNvPr id="0" name=""/>
        <dsp:cNvSpPr/>
      </dsp:nvSpPr>
      <dsp:spPr>
        <a:xfrm>
          <a:off x="5172967" y="239023"/>
          <a:ext cx="2256710" cy="143301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ZA" sz="2800" kern="1200" dirty="0"/>
            <a:t>529 studies retrieved</a:t>
          </a:r>
        </a:p>
      </dsp:txBody>
      <dsp:txXfrm>
        <a:off x="5214938" y="280994"/>
        <a:ext cx="2172768" cy="1349069"/>
      </dsp:txXfrm>
    </dsp:sp>
    <dsp:sp modelId="{3A392597-B775-4297-A2A7-A5818B8BB562}">
      <dsp:nvSpPr>
        <dsp:cNvPr id="0" name=""/>
        <dsp:cNvSpPr/>
      </dsp:nvSpPr>
      <dsp:spPr>
        <a:xfrm>
          <a:off x="2853570" y="2090152"/>
          <a:ext cx="2256710" cy="14330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E4E558F-1D2D-4A38-A741-3EC6ADFDB17C}">
      <dsp:nvSpPr>
        <dsp:cNvPr id="0" name=""/>
        <dsp:cNvSpPr/>
      </dsp:nvSpPr>
      <dsp:spPr>
        <a:xfrm>
          <a:off x="3104316" y="2328361"/>
          <a:ext cx="2256710" cy="143301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ZA" sz="2800" kern="1200" dirty="0"/>
            <a:t>01 Referenced from other source</a:t>
          </a:r>
        </a:p>
      </dsp:txBody>
      <dsp:txXfrm>
        <a:off x="3146287" y="2370332"/>
        <a:ext cx="2172768" cy="1349069"/>
      </dsp:txXfrm>
    </dsp:sp>
    <dsp:sp modelId="{8B0EBD65-DBAA-416F-8D4C-A3086CC283C8}">
      <dsp:nvSpPr>
        <dsp:cNvPr id="0" name=""/>
        <dsp:cNvSpPr/>
      </dsp:nvSpPr>
      <dsp:spPr>
        <a:xfrm>
          <a:off x="1474470" y="4179490"/>
          <a:ext cx="2256710" cy="14330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1DAE84-FF5A-4C12-85FF-DC40A65DFCAE}">
      <dsp:nvSpPr>
        <dsp:cNvPr id="0" name=""/>
        <dsp:cNvSpPr/>
      </dsp:nvSpPr>
      <dsp:spPr>
        <a:xfrm>
          <a:off x="1725215" y="4417698"/>
          <a:ext cx="2256710" cy="143301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ZA" sz="2800" kern="1200" dirty="0"/>
            <a:t>471 screened by the 03 reviewers</a:t>
          </a:r>
        </a:p>
      </dsp:txBody>
      <dsp:txXfrm>
        <a:off x="1767186" y="4459669"/>
        <a:ext cx="2172768" cy="1349069"/>
      </dsp:txXfrm>
    </dsp:sp>
    <dsp:sp modelId="{03B9813F-78C5-4D43-BFCF-77E8C57991DA}">
      <dsp:nvSpPr>
        <dsp:cNvPr id="0" name=""/>
        <dsp:cNvSpPr/>
      </dsp:nvSpPr>
      <dsp:spPr>
        <a:xfrm>
          <a:off x="4232671" y="4179490"/>
          <a:ext cx="2256710" cy="14330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0B68B0-B4EA-40AC-9EC4-BD8AF8305870}">
      <dsp:nvSpPr>
        <dsp:cNvPr id="0" name=""/>
        <dsp:cNvSpPr/>
      </dsp:nvSpPr>
      <dsp:spPr>
        <a:xfrm>
          <a:off x="4483417" y="4417698"/>
          <a:ext cx="2256710" cy="143301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ZA" sz="2800" kern="1200" dirty="0"/>
            <a:t>429 studies excluded</a:t>
          </a:r>
        </a:p>
      </dsp:txBody>
      <dsp:txXfrm>
        <a:off x="4525388" y="4459669"/>
        <a:ext cx="2172768" cy="1349069"/>
      </dsp:txXfrm>
    </dsp:sp>
    <dsp:sp modelId="{71DBCB7E-DA79-4BFA-A1C5-8C653B339CAC}">
      <dsp:nvSpPr>
        <dsp:cNvPr id="0" name=""/>
        <dsp:cNvSpPr/>
      </dsp:nvSpPr>
      <dsp:spPr>
        <a:xfrm>
          <a:off x="6990873" y="2090152"/>
          <a:ext cx="2256710" cy="14330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71D4B5A-68BC-4825-AA0B-3A3E702E4D6B}">
      <dsp:nvSpPr>
        <dsp:cNvPr id="0" name=""/>
        <dsp:cNvSpPr/>
      </dsp:nvSpPr>
      <dsp:spPr>
        <a:xfrm>
          <a:off x="7241619" y="2328361"/>
          <a:ext cx="2256710" cy="143301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ZA" sz="2800" kern="1200" dirty="0"/>
            <a:t>42 assessed for electability</a:t>
          </a:r>
        </a:p>
      </dsp:txBody>
      <dsp:txXfrm>
        <a:off x="7283590" y="2370332"/>
        <a:ext cx="2172768" cy="1349069"/>
      </dsp:txXfrm>
    </dsp:sp>
    <dsp:sp modelId="{6887BADD-974C-4326-924F-FA3BF656D13F}">
      <dsp:nvSpPr>
        <dsp:cNvPr id="0" name=""/>
        <dsp:cNvSpPr/>
      </dsp:nvSpPr>
      <dsp:spPr>
        <a:xfrm>
          <a:off x="6990873" y="4179490"/>
          <a:ext cx="2256710" cy="14330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502EB46-C544-46BF-984B-0071DA3E9EDF}">
      <dsp:nvSpPr>
        <dsp:cNvPr id="0" name=""/>
        <dsp:cNvSpPr/>
      </dsp:nvSpPr>
      <dsp:spPr>
        <a:xfrm>
          <a:off x="7241619" y="4417698"/>
          <a:ext cx="2256710" cy="143301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ZA" sz="2800" kern="1200" dirty="0"/>
            <a:t>38 excluded and 04 studies were included</a:t>
          </a:r>
        </a:p>
      </dsp:txBody>
      <dsp:txXfrm>
        <a:off x="7283590" y="4459669"/>
        <a:ext cx="2172768" cy="1349069"/>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E5CB86-FE74-4950-9503-5C4610B90EF8}" type="datetimeFigureOut">
              <a:rPr lang="en-ZA" smtClean="0"/>
              <a:t>2025/09/08</a:t>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2D4212-749D-4F0F-A0FB-E750D5158FF9}" type="slidenum">
              <a:rPr lang="en-ZA" smtClean="0"/>
              <a:t>‹#›</a:t>
            </a:fld>
            <a:endParaRPr lang="en-ZA"/>
          </a:p>
        </p:txBody>
      </p:sp>
    </p:spTree>
    <p:extLst>
      <p:ext uri="{BB962C8B-B14F-4D97-AF65-F5344CB8AC3E}">
        <p14:creationId xmlns:p14="http://schemas.microsoft.com/office/powerpoint/2010/main" val="411880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Z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B29EAE-3A9A-460C-BFA7-683DC97DA322}" type="slidenum">
              <a:rPr kumimoji="0" lang="en-Z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Z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834436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E4677-ADA9-1F04-0DF2-704A13636C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60F157-1F43-6D7E-3F9A-5AAF67828E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20C971-B539-DA8E-B31F-F597BF5B9DCB}"/>
              </a:ext>
            </a:extLst>
          </p:cNvPr>
          <p:cNvSpPr>
            <a:spLocks noGrp="1"/>
          </p:cNvSpPr>
          <p:nvPr>
            <p:ph type="body" idx="1"/>
          </p:nvPr>
        </p:nvSpPr>
        <p:spPr/>
        <p:txBody>
          <a:bodyPr/>
          <a:lstStyle/>
          <a:p>
            <a:endParaRPr lang="en-GB" dirty="0"/>
          </a:p>
          <a:p>
            <a:endParaRPr lang="en-ZA" dirty="0"/>
          </a:p>
        </p:txBody>
      </p:sp>
      <p:sp>
        <p:nvSpPr>
          <p:cNvPr id="4" name="Slide Number Placeholder 3">
            <a:extLst>
              <a:ext uri="{FF2B5EF4-FFF2-40B4-BE49-F238E27FC236}">
                <a16:creationId xmlns:a16="http://schemas.microsoft.com/office/drawing/2014/main" id="{50CA4462-97E9-B771-3945-FB69E6FE8D8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B29EAE-3A9A-460C-BFA7-683DC97DA322}" type="slidenum">
              <a:rPr kumimoji="0" lang="en-Z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Z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52899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07E9A-86A4-CBED-D2B8-9024F6B172A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ZA"/>
          </a:p>
        </p:txBody>
      </p:sp>
      <p:sp>
        <p:nvSpPr>
          <p:cNvPr id="3" name="Subtitle 2">
            <a:extLst>
              <a:ext uri="{FF2B5EF4-FFF2-40B4-BE49-F238E27FC236}">
                <a16:creationId xmlns:a16="http://schemas.microsoft.com/office/drawing/2014/main" id="{B5367F3F-EB99-2EA9-D0F8-1B02B627FB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ZA"/>
          </a:p>
        </p:txBody>
      </p:sp>
      <p:sp>
        <p:nvSpPr>
          <p:cNvPr id="4" name="Date Placeholder 3">
            <a:extLst>
              <a:ext uri="{FF2B5EF4-FFF2-40B4-BE49-F238E27FC236}">
                <a16:creationId xmlns:a16="http://schemas.microsoft.com/office/drawing/2014/main" id="{12031E5E-B025-653D-6A86-A384DEC5E0A7}"/>
              </a:ext>
            </a:extLst>
          </p:cNvPr>
          <p:cNvSpPr>
            <a:spLocks noGrp="1"/>
          </p:cNvSpPr>
          <p:nvPr>
            <p:ph type="dt" sz="half" idx="10"/>
          </p:nvPr>
        </p:nvSpPr>
        <p:spPr/>
        <p:txBody>
          <a:bodyPr/>
          <a:lstStyle/>
          <a:p>
            <a:fld id="{61439722-6AC0-421A-BA1C-9CFDB702DDFB}" type="datetimeFigureOut">
              <a:rPr lang="en-ZA" smtClean="0"/>
              <a:t>2025/09/08</a:t>
            </a:fld>
            <a:endParaRPr lang="en-ZA"/>
          </a:p>
        </p:txBody>
      </p:sp>
      <p:sp>
        <p:nvSpPr>
          <p:cNvPr id="5" name="Footer Placeholder 4">
            <a:extLst>
              <a:ext uri="{FF2B5EF4-FFF2-40B4-BE49-F238E27FC236}">
                <a16:creationId xmlns:a16="http://schemas.microsoft.com/office/drawing/2014/main" id="{216F9135-6125-F11C-59EB-C9BABC167AB9}"/>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78FD5D2B-F10D-6354-3956-87593C407567}"/>
              </a:ext>
            </a:extLst>
          </p:cNvPr>
          <p:cNvSpPr>
            <a:spLocks noGrp="1"/>
          </p:cNvSpPr>
          <p:nvPr>
            <p:ph type="sldNum" sz="quarter" idx="12"/>
          </p:nvPr>
        </p:nvSpPr>
        <p:spPr/>
        <p:txBody>
          <a:bodyPr/>
          <a:lstStyle/>
          <a:p>
            <a:fld id="{C91A6A78-4A95-46F4-8D29-2C37AA6BF899}" type="slidenum">
              <a:rPr lang="en-ZA" smtClean="0"/>
              <a:t>‹#›</a:t>
            </a:fld>
            <a:endParaRPr lang="en-ZA"/>
          </a:p>
        </p:txBody>
      </p:sp>
    </p:spTree>
    <p:extLst>
      <p:ext uri="{BB962C8B-B14F-4D97-AF65-F5344CB8AC3E}">
        <p14:creationId xmlns:p14="http://schemas.microsoft.com/office/powerpoint/2010/main" val="4133312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5531E-9213-4CB4-487B-06DC82531D3C}"/>
              </a:ext>
            </a:extLst>
          </p:cNvPr>
          <p:cNvSpPr>
            <a:spLocks noGrp="1"/>
          </p:cNvSpPr>
          <p:nvPr>
            <p:ph type="title"/>
          </p:nvPr>
        </p:nvSpPr>
        <p:spPr/>
        <p:txBody>
          <a:bodyPr/>
          <a:lstStyle/>
          <a:p>
            <a:r>
              <a:rPr lang="en-GB"/>
              <a:t>Click to edit Master title style</a:t>
            </a:r>
            <a:endParaRPr lang="en-ZA"/>
          </a:p>
        </p:txBody>
      </p:sp>
      <p:sp>
        <p:nvSpPr>
          <p:cNvPr id="3" name="Vertical Text Placeholder 2">
            <a:extLst>
              <a:ext uri="{FF2B5EF4-FFF2-40B4-BE49-F238E27FC236}">
                <a16:creationId xmlns:a16="http://schemas.microsoft.com/office/drawing/2014/main" id="{F41550EA-7B0E-AF25-0B73-48489BD0951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ZA"/>
          </a:p>
        </p:txBody>
      </p:sp>
      <p:sp>
        <p:nvSpPr>
          <p:cNvPr id="4" name="Date Placeholder 3">
            <a:extLst>
              <a:ext uri="{FF2B5EF4-FFF2-40B4-BE49-F238E27FC236}">
                <a16:creationId xmlns:a16="http://schemas.microsoft.com/office/drawing/2014/main" id="{BAD26FFC-E01F-13BC-3AAF-DDB368E4ED3C}"/>
              </a:ext>
            </a:extLst>
          </p:cNvPr>
          <p:cNvSpPr>
            <a:spLocks noGrp="1"/>
          </p:cNvSpPr>
          <p:nvPr>
            <p:ph type="dt" sz="half" idx="10"/>
          </p:nvPr>
        </p:nvSpPr>
        <p:spPr/>
        <p:txBody>
          <a:bodyPr/>
          <a:lstStyle/>
          <a:p>
            <a:fld id="{61439722-6AC0-421A-BA1C-9CFDB702DDFB}" type="datetimeFigureOut">
              <a:rPr lang="en-ZA" smtClean="0"/>
              <a:t>2025/09/08</a:t>
            </a:fld>
            <a:endParaRPr lang="en-ZA"/>
          </a:p>
        </p:txBody>
      </p:sp>
      <p:sp>
        <p:nvSpPr>
          <p:cNvPr id="5" name="Footer Placeholder 4">
            <a:extLst>
              <a:ext uri="{FF2B5EF4-FFF2-40B4-BE49-F238E27FC236}">
                <a16:creationId xmlns:a16="http://schemas.microsoft.com/office/drawing/2014/main" id="{F30AAFDB-44A2-B5BF-4414-C888BD15506F}"/>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D0EF37CE-A7DB-797A-523A-F2BD1DBDB379}"/>
              </a:ext>
            </a:extLst>
          </p:cNvPr>
          <p:cNvSpPr>
            <a:spLocks noGrp="1"/>
          </p:cNvSpPr>
          <p:nvPr>
            <p:ph type="sldNum" sz="quarter" idx="12"/>
          </p:nvPr>
        </p:nvSpPr>
        <p:spPr/>
        <p:txBody>
          <a:bodyPr/>
          <a:lstStyle/>
          <a:p>
            <a:fld id="{C91A6A78-4A95-46F4-8D29-2C37AA6BF899}" type="slidenum">
              <a:rPr lang="en-ZA" smtClean="0"/>
              <a:t>‹#›</a:t>
            </a:fld>
            <a:endParaRPr lang="en-ZA"/>
          </a:p>
        </p:txBody>
      </p:sp>
    </p:spTree>
    <p:extLst>
      <p:ext uri="{BB962C8B-B14F-4D97-AF65-F5344CB8AC3E}">
        <p14:creationId xmlns:p14="http://schemas.microsoft.com/office/powerpoint/2010/main" val="3677218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23F5103-C86B-0E5D-ACB9-982CD8C0DFE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ZA"/>
          </a:p>
        </p:txBody>
      </p:sp>
      <p:sp>
        <p:nvSpPr>
          <p:cNvPr id="3" name="Vertical Text Placeholder 2">
            <a:extLst>
              <a:ext uri="{FF2B5EF4-FFF2-40B4-BE49-F238E27FC236}">
                <a16:creationId xmlns:a16="http://schemas.microsoft.com/office/drawing/2014/main" id="{8C309E79-4845-443C-12DE-F843F591830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ZA"/>
          </a:p>
        </p:txBody>
      </p:sp>
      <p:sp>
        <p:nvSpPr>
          <p:cNvPr id="4" name="Date Placeholder 3">
            <a:extLst>
              <a:ext uri="{FF2B5EF4-FFF2-40B4-BE49-F238E27FC236}">
                <a16:creationId xmlns:a16="http://schemas.microsoft.com/office/drawing/2014/main" id="{CE9B154B-6757-0B8F-430C-2BC8B98D73D2}"/>
              </a:ext>
            </a:extLst>
          </p:cNvPr>
          <p:cNvSpPr>
            <a:spLocks noGrp="1"/>
          </p:cNvSpPr>
          <p:nvPr>
            <p:ph type="dt" sz="half" idx="10"/>
          </p:nvPr>
        </p:nvSpPr>
        <p:spPr/>
        <p:txBody>
          <a:bodyPr/>
          <a:lstStyle/>
          <a:p>
            <a:fld id="{61439722-6AC0-421A-BA1C-9CFDB702DDFB}" type="datetimeFigureOut">
              <a:rPr lang="en-ZA" smtClean="0"/>
              <a:t>2025/09/08</a:t>
            </a:fld>
            <a:endParaRPr lang="en-ZA"/>
          </a:p>
        </p:txBody>
      </p:sp>
      <p:sp>
        <p:nvSpPr>
          <p:cNvPr id="5" name="Footer Placeholder 4">
            <a:extLst>
              <a:ext uri="{FF2B5EF4-FFF2-40B4-BE49-F238E27FC236}">
                <a16:creationId xmlns:a16="http://schemas.microsoft.com/office/drawing/2014/main" id="{BC0F20F6-76A2-231B-7820-84D7A4DB37F4}"/>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ED080115-FA09-38FE-C16A-62F91D44F476}"/>
              </a:ext>
            </a:extLst>
          </p:cNvPr>
          <p:cNvSpPr>
            <a:spLocks noGrp="1"/>
          </p:cNvSpPr>
          <p:nvPr>
            <p:ph type="sldNum" sz="quarter" idx="12"/>
          </p:nvPr>
        </p:nvSpPr>
        <p:spPr/>
        <p:txBody>
          <a:bodyPr/>
          <a:lstStyle/>
          <a:p>
            <a:fld id="{C91A6A78-4A95-46F4-8D29-2C37AA6BF899}" type="slidenum">
              <a:rPr lang="en-ZA" smtClean="0"/>
              <a:t>‹#›</a:t>
            </a:fld>
            <a:endParaRPr lang="en-ZA"/>
          </a:p>
        </p:txBody>
      </p:sp>
    </p:spTree>
    <p:extLst>
      <p:ext uri="{BB962C8B-B14F-4D97-AF65-F5344CB8AC3E}">
        <p14:creationId xmlns:p14="http://schemas.microsoft.com/office/powerpoint/2010/main" val="40381514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FBB02CAF-BD09-4F51-9533-F49D299268EF}" type="slidenum">
              <a:rPr lang="en-US" smtClean="0"/>
              <a:pPr/>
              <a:t>‹#›</a:t>
            </a:fld>
            <a:endParaRPr lang="en-US"/>
          </a:p>
        </p:txBody>
      </p:sp>
    </p:spTree>
    <p:extLst>
      <p:ext uri="{BB962C8B-B14F-4D97-AF65-F5344CB8AC3E}">
        <p14:creationId xmlns:p14="http://schemas.microsoft.com/office/powerpoint/2010/main" val="311817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585627" y="1466049"/>
            <a:ext cx="10972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a:xfrm>
            <a:off x="8737600" y="6264276"/>
            <a:ext cx="2844800" cy="822325"/>
          </a:xfrm>
        </p:spPr>
        <p:txBody>
          <a:bodyPr/>
          <a:lstStyle>
            <a:lvl1pPr>
              <a:defRPr>
                <a:solidFill>
                  <a:schemeClr val="bg1">
                    <a:lumMod val="95000"/>
                  </a:schemeClr>
                </a:solidFill>
              </a:defRPr>
            </a:lvl1pPr>
          </a:lstStyle>
          <a:p>
            <a:fld id="{FBB02CAF-BD09-4F51-9533-F49D299268EF}" type="slidenum">
              <a:rPr lang="en-US" smtClean="0"/>
              <a:pPr/>
              <a:t>‹#›</a:t>
            </a:fld>
            <a:endParaRPr lang="en-US" dirty="0"/>
          </a:p>
        </p:txBody>
      </p:sp>
    </p:spTree>
    <p:extLst>
      <p:ext uri="{BB962C8B-B14F-4D97-AF65-F5344CB8AC3E}">
        <p14:creationId xmlns:p14="http://schemas.microsoft.com/office/powerpoint/2010/main" val="5319768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BB02CAF-BD09-4F51-9533-F49D299268EF}" type="slidenum">
              <a:rPr lang="en-US" smtClean="0"/>
              <a:pPr/>
              <a:t>‹#›</a:t>
            </a:fld>
            <a:endParaRPr lang="en-US"/>
          </a:p>
        </p:txBody>
      </p:sp>
    </p:spTree>
    <p:extLst>
      <p:ext uri="{BB962C8B-B14F-4D97-AF65-F5344CB8AC3E}">
        <p14:creationId xmlns:p14="http://schemas.microsoft.com/office/powerpoint/2010/main" val="2247688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FBB02CAF-BD09-4F51-9533-F49D299268EF}" type="slidenum">
              <a:rPr lang="en-US" smtClean="0"/>
              <a:pPr/>
              <a:t>‹#›</a:t>
            </a:fld>
            <a:endParaRPr lang="en-US"/>
          </a:p>
        </p:txBody>
      </p:sp>
    </p:spTree>
    <p:extLst>
      <p:ext uri="{BB962C8B-B14F-4D97-AF65-F5344CB8AC3E}">
        <p14:creationId xmlns:p14="http://schemas.microsoft.com/office/powerpoint/2010/main" val="24925076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FBB02CAF-BD09-4F51-9533-F49D299268EF}" type="slidenum">
              <a:rPr lang="en-US" smtClean="0"/>
              <a:pPr/>
              <a:t>‹#›</a:t>
            </a:fld>
            <a:endParaRPr lang="en-US"/>
          </a:p>
        </p:txBody>
      </p:sp>
    </p:spTree>
    <p:extLst>
      <p:ext uri="{BB962C8B-B14F-4D97-AF65-F5344CB8AC3E}">
        <p14:creationId xmlns:p14="http://schemas.microsoft.com/office/powerpoint/2010/main" val="32696022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FBB02CAF-BD09-4F51-9533-F49D299268EF}" type="slidenum">
              <a:rPr lang="en-US" smtClean="0"/>
              <a:pPr/>
              <a:t>‹#›</a:t>
            </a:fld>
            <a:endParaRPr lang="en-US"/>
          </a:p>
        </p:txBody>
      </p:sp>
    </p:spTree>
    <p:extLst>
      <p:ext uri="{BB962C8B-B14F-4D97-AF65-F5344CB8AC3E}">
        <p14:creationId xmlns:p14="http://schemas.microsoft.com/office/powerpoint/2010/main" val="40160970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FBB02CAF-BD09-4F51-9533-F49D299268EF}" type="slidenum">
              <a:rPr lang="en-US" smtClean="0"/>
              <a:pPr/>
              <a:t>‹#›</a:t>
            </a:fld>
            <a:endParaRPr lang="en-US"/>
          </a:p>
        </p:txBody>
      </p:sp>
    </p:spTree>
    <p:extLst>
      <p:ext uri="{BB962C8B-B14F-4D97-AF65-F5344CB8AC3E}">
        <p14:creationId xmlns:p14="http://schemas.microsoft.com/office/powerpoint/2010/main" val="28305559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FBB02CAF-BD09-4F51-9533-F49D299268EF}" type="slidenum">
              <a:rPr lang="en-US" smtClean="0"/>
              <a:pPr/>
              <a:t>‹#›</a:t>
            </a:fld>
            <a:endParaRPr lang="en-US"/>
          </a:p>
        </p:txBody>
      </p:sp>
    </p:spTree>
    <p:extLst>
      <p:ext uri="{BB962C8B-B14F-4D97-AF65-F5344CB8AC3E}">
        <p14:creationId xmlns:p14="http://schemas.microsoft.com/office/powerpoint/2010/main" val="2983496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21830-94BB-5B39-83BA-8A0C02B2E50C}"/>
              </a:ext>
            </a:extLst>
          </p:cNvPr>
          <p:cNvSpPr>
            <a:spLocks noGrp="1"/>
          </p:cNvSpPr>
          <p:nvPr>
            <p:ph type="title"/>
          </p:nvPr>
        </p:nvSpPr>
        <p:spPr/>
        <p:txBody>
          <a:bodyPr/>
          <a:lstStyle/>
          <a:p>
            <a:r>
              <a:rPr lang="en-GB"/>
              <a:t>Click to edit Master title style</a:t>
            </a:r>
            <a:endParaRPr lang="en-ZA"/>
          </a:p>
        </p:txBody>
      </p:sp>
      <p:sp>
        <p:nvSpPr>
          <p:cNvPr id="3" name="Content Placeholder 2">
            <a:extLst>
              <a:ext uri="{FF2B5EF4-FFF2-40B4-BE49-F238E27FC236}">
                <a16:creationId xmlns:a16="http://schemas.microsoft.com/office/drawing/2014/main" id="{652F22BE-69F3-E78E-5633-23E2EBFB857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ZA"/>
          </a:p>
        </p:txBody>
      </p:sp>
      <p:sp>
        <p:nvSpPr>
          <p:cNvPr id="4" name="Date Placeholder 3">
            <a:extLst>
              <a:ext uri="{FF2B5EF4-FFF2-40B4-BE49-F238E27FC236}">
                <a16:creationId xmlns:a16="http://schemas.microsoft.com/office/drawing/2014/main" id="{398AF45D-CAF6-A424-45F1-32CD0A7F4655}"/>
              </a:ext>
            </a:extLst>
          </p:cNvPr>
          <p:cNvSpPr>
            <a:spLocks noGrp="1"/>
          </p:cNvSpPr>
          <p:nvPr>
            <p:ph type="dt" sz="half" idx="10"/>
          </p:nvPr>
        </p:nvSpPr>
        <p:spPr/>
        <p:txBody>
          <a:bodyPr/>
          <a:lstStyle/>
          <a:p>
            <a:fld id="{61439722-6AC0-421A-BA1C-9CFDB702DDFB}" type="datetimeFigureOut">
              <a:rPr lang="en-ZA" smtClean="0"/>
              <a:t>2025/09/08</a:t>
            </a:fld>
            <a:endParaRPr lang="en-ZA"/>
          </a:p>
        </p:txBody>
      </p:sp>
      <p:sp>
        <p:nvSpPr>
          <p:cNvPr id="5" name="Footer Placeholder 4">
            <a:extLst>
              <a:ext uri="{FF2B5EF4-FFF2-40B4-BE49-F238E27FC236}">
                <a16:creationId xmlns:a16="http://schemas.microsoft.com/office/drawing/2014/main" id="{EAA23371-51B1-0FBA-4363-370D17A17CF4}"/>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19509AEE-9AA9-A7EF-90E5-1EBFAF061D53}"/>
              </a:ext>
            </a:extLst>
          </p:cNvPr>
          <p:cNvSpPr>
            <a:spLocks noGrp="1"/>
          </p:cNvSpPr>
          <p:nvPr>
            <p:ph type="sldNum" sz="quarter" idx="12"/>
          </p:nvPr>
        </p:nvSpPr>
        <p:spPr/>
        <p:txBody>
          <a:bodyPr/>
          <a:lstStyle/>
          <a:p>
            <a:fld id="{C91A6A78-4A95-46F4-8D29-2C37AA6BF899}" type="slidenum">
              <a:rPr lang="en-ZA" smtClean="0"/>
              <a:t>‹#›</a:t>
            </a:fld>
            <a:endParaRPr lang="en-ZA"/>
          </a:p>
        </p:txBody>
      </p:sp>
    </p:spTree>
    <p:extLst>
      <p:ext uri="{BB962C8B-B14F-4D97-AF65-F5344CB8AC3E}">
        <p14:creationId xmlns:p14="http://schemas.microsoft.com/office/powerpoint/2010/main" val="37181971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FBB02CAF-BD09-4F51-9533-F49D299268EF}" type="slidenum">
              <a:rPr lang="en-US" smtClean="0"/>
              <a:pPr/>
              <a:t>‹#›</a:t>
            </a:fld>
            <a:endParaRPr lang="en-US"/>
          </a:p>
        </p:txBody>
      </p:sp>
    </p:spTree>
    <p:extLst>
      <p:ext uri="{BB962C8B-B14F-4D97-AF65-F5344CB8AC3E}">
        <p14:creationId xmlns:p14="http://schemas.microsoft.com/office/powerpoint/2010/main" val="73103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BB02CAF-BD09-4F51-9533-F49D299268EF}" type="slidenum">
              <a:rPr lang="en-US" smtClean="0"/>
              <a:pPr/>
              <a:t>‹#›</a:t>
            </a:fld>
            <a:endParaRPr lang="en-US"/>
          </a:p>
        </p:txBody>
      </p:sp>
    </p:spTree>
    <p:extLst>
      <p:ext uri="{BB962C8B-B14F-4D97-AF65-F5344CB8AC3E}">
        <p14:creationId xmlns:p14="http://schemas.microsoft.com/office/powerpoint/2010/main" val="179740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BB02CAF-BD09-4F51-9533-F49D299268EF}" type="slidenum">
              <a:rPr lang="en-US" smtClean="0"/>
              <a:pPr/>
              <a:t>‹#›</a:t>
            </a:fld>
            <a:endParaRPr lang="en-US"/>
          </a:p>
        </p:txBody>
      </p:sp>
    </p:spTree>
    <p:extLst>
      <p:ext uri="{BB962C8B-B14F-4D97-AF65-F5344CB8AC3E}">
        <p14:creationId xmlns:p14="http://schemas.microsoft.com/office/powerpoint/2010/main" val="15891247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3" name="Rectangle 4">
            <a:extLst>
              <a:ext uri="{FF2B5EF4-FFF2-40B4-BE49-F238E27FC236}">
                <a16:creationId xmlns:a16="http://schemas.microsoft.com/office/drawing/2014/main" id="{AAB7EC48-6782-82BC-A5FE-4C8A948A3247}"/>
              </a:ext>
            </a:extLst>
          </p:cNvPr>
          <p:cNvSpPr>
            <a:spLocks noGrp="1" noChangeArrowheads="1"/>
          </p:cNvSpPr>
          <p:nvPr>
            <p:ph type="dt" sz="half" idx="10"/>
          </p:nvPr>
        </p:nvSpPr>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72DA7320-6CDC-D564-F2B3-62EFC8EAB856}"/>
              </a:ext>
            </a:extLst>
          </p:cNvPr>
          <p:cNvSpPr>
            <a:spLocks noGrp="1" noChangeArrowheads="1"/>
          </p:cNvSpPr>
          <p:nvPr>
            <p:ph type="ftr" sz="quarter" idx="11"/>
          </p:nvPr>
        </p:nvSpPr>
        <p:spPr/>
        <p:txBody>
          <a:bodyPr/>
          <a:lstStyle>
            <a:lvl1pPr>
              <a:defRPr/>
            </a:lvl1pPr>
          </a:lstStyle>
          <a:p>
            <a:pPr>
              <a:defRPr/>
            </a:pPr>
            <a:r>
              <a:rPr lang="en-US"/>
              <a:t>Confidential</a:t>
            </a:r>
          </a:p>
        </p:txBody>
      </p:sp>
      <p:sp>
        <p:nvSpPr>
          <p:cNvPr id="5" name="Rectangle 6">
            <a:extLst>
              <a:ext uri="{FF2B5EF4-FFF2-40B4-BE49-F238E27FC236}">
                <a16:creationId xmlns:a16="http://schemas.microsoft.com/office/drawing/2014/main" id="{CE688D9A-AC66-4C76-3C02-59D1815547D8}"/>
              </a:ext>
            </a:extLst>
          </p:cNvPr>
          <p:cNvSpPr>
            <a:spLocks noGrp="1" noChangeArrowheads="1"/>
          </p:cNvSpPr>
          <p:nvPr>
            <p:ph type="sldNum" sz="quarter" idx="12"/>
          </p:nvPr>
        </p:nvSpPr>
        <p:spPr/>
        <p:txBody>
          <a:bodyPr/>
          <a:lstStyle>
            <a:lvl1pPr>
              <a:defRPr smtClean="0"/>
            </a:lvl1pPr>
          </a:lstStyle>
          <a:p>
            <a:pPr>
              <a:defRPr/>
            </a:pPr>
            <a:fld id="{50E62B4E-0320-4FD7-A9BB-BF76BAA549C7}" type="slidenum">
              <a:rPr lang="en-US" altLang="en-US"/>
              <a:pPr>
                <a:defRPr/>
              </a:pPr>
              <a:t>‹#›</a:t>
            </a:fld>
            <a:endParaRPr lang="en-US" altLang="en-US"/>
          </a:p>
        </p:txBody>
      </p:sp>
    </p:spTree>
    <p:extLst>
      <p:ext uri="{BB962C8B-B14F-4D97-AF65-F5344CB8AC3E}">
        <p14:creationId xmlns:p14="http://schemas.microsoft.com/office/powerpoint/2010/main" val="1730940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F91EE-9C78-7FC0-E078-407D1D7E740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ZA"/>
          </a:p>
        </p:txBody>
      </p:sp>
      <p:sp>
        <p:nvSpPr>
          <p:cNvPr id="3" name="Text Placeholder 2">
            <a:extLst>
              <a:ext uri="{FF2B5EF4-FFF2-40B4-BE49-F238E27FC236}">
                <a16:creationId xmlns:a16="http://schemas.microsoft.com/office/drawing/2014/main" id="{3EA7A600-E538-AC43-5FF2-6A673E6CCA5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4B8AFB5-09A9-C0DB-8AB5-385C8A832853}"/>
              </a:ext>
            </a:extLst>
          </p:cNvPr>
          <p:cNvSpPr>
            <a:spLocks noGrp="1"/>
          </p:cNvSpPr>
          <p:nvPr>
            <p:ph type="dt" sz="half" idx="10"/>
          </p:nvPr>
        </p:nvSpPr>
        <p:spPr/>
        <p:txBody>
          <a:bodyPr/>
          <a:lstStyle/>
          <a:p>
            <a:fld id="{61439722-6AC0-421A-BA1C-9CFDB702DDFB}" type="datetimeFigureOut">
              <a:rPr lang="en-ZA" smtClean="0"/>
              <a:t>2025/09/08</a:t>
            </a:fld>
            <a:endParaRPr lang="en-ZA"/>
          </a:p>
        </p:txBody>
      </p:sp>
      <p:sp>
        <p:nvSpPr>
          <p:cNvPr id="5" name="Footer Placeholder 4">
            <a:extLst>
              <a:ext uri="{FF2B5EF4-FFF2-40B4-BE49-F238E27FC236}">
                <a16:creationId xmlns:a16="http://schemas.microsoft.com/office/drawing/2014/main" id="{AD06698C-B18C-BDB4-9401-7EB22FF28A68}"/>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A8339A6B-99DD-99E8-FCF9-6483A393742D}"/>
              </a:ext>
            </a:extLst>
          </p:cNvPr>
          <p:cNvSpPr>
            <a:spLocks noGrp="1"/>
          </p:cNvSpPr>
          <p:nvPr>
            <p:ph type="sldNum" sz="quarter" idx="12"/>
          </p:nvPr>
        </p:nvSpPr>
        <p:spPr/>
        <p:txBody>
          <a:bodyPr/>
          <a:lstStyle/>
          <a:p>
            <a:fld id="{C91A6A78-4A95-46F4-8D29-2C37AA6BF899}" type="slidenum">
              <a:rPr lang="en-ZA" smtClean="0"/>
              <a:t>‹#›</a:t>
            </a:fld>
            <a:endParaRPr lang="en-ZA"/>
          </a:p>
        </p:txBody>
      </p:sp>
    </p:spTree>
    <p:extLst>
      <p:ext uri="{BB962C8B-B14F-4D97-AF65-F5344CB8AC3E}">
        <p14:creationId xmlns:p14="http://schemas.microsoft.com/office/powerpoint/2010/main" val="3636071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B333E-E26A-B22A-369B-B5EEB09D721A}"/>
              </a:ext>
            </a:extLst>
          </p:cNvPr>
          <p:cNvSpPr>
            <a:spLocks noGrp="1"/>
          </p:cNvSpPr>
          <p:nvPr>
            <p:ph type="title"/>
          </p:nvPr>
        </p:nvSpPr>
        <p:spPr/>
        <p:txBody>
          <a:bodyPr/>
          <a:lstStyle/>
          <a:p>
            <a:r>
              <a:rPr lang="en-GB"/>
              <a:t>Click to edit Master title style</a:t>
            </a:r>
            <a:endParaRPr lang="en-ZA"/>
          </a:p>
        </p:txBody>
      </p:sp>
      <p:sp>
        <p:nvSpPr>
          <p:cNvPr id="3" name="Content Placeholder 2">
            <a:extLst>
              <a:ext uri="{FF2B5EF4-FFF2-40B4-BE49-F238E27FC236}">
                <a16:creationId xmlns:a16="http://schemas.microsoft.com/office/drawing/2014/main" id="{16797F83-3325-F84F-C62A-8DDB6CCB95F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ZA"/>
          </a:p>
        </p:txBody>
      </p:sp>
      <p:sp>
        <p:nvSpPr>
          <p:cNvPr id="4" name="Content Placeholder 3">
            <a:extLst>
              <a:ext uri="{FF2B5EF4-FFF2-40B4-BE49-F238E27FC236}">
                <a16:creationId xmlns:a16="http://schemas.microsoft.com/office/drawing/2014/main" id="{1C09B2E0-902A-D7EA-1218-A6EAA6CB764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ZA"/>
          </a:p>
        </p:txBody>
      </p:sp>
      <p:sp>
        <p:nvSpPr>
          <p:cNvPr id="5" name="Date Placeholder 4">
            <a:extLst>
              <a:ext uri="{FF2B5EF4-FFF2-40B4-BE49-F238E27FC236}">
                <a16:creationId xmlns:a16="http://schemas.microsoft.com/office/drawing/2014/main" id="{FE621C9D-0A83-783B-0B61-C645535051D5}"/>
              </a:ext>
            </a:extLst>
          </p:cNvPr>
          <p:cNvSpPr>
            <a:spLocks noGrp="1"/>
          </p:cNvSpPr>
          <p:nvPr>
            <p:ph type="dt" sz="half" idx="10"/>
          </p:nvPr>
        </p:nvSpPr>
        <p:spPr/>
        <p:txBody>
          <a:bodyPr/>
          <a:lstStyle/>
          <a:p>
            <a:fld id="{61439722-6AC0-421A-BA1C-9CFDB702DDFB}" type="datetimeFigureOut">
              <a:rPr lang="en-ZA" smtClean="0"/>
              <a:t>2025/09/08</a:t>
            </a:fld>
            <a:endParaRPr lang="en-ZA"/>
          </a:p>
        </p:txBody>
      </p:sp>
      <p:sp>
        <p:nvSpPr>
          <p:cNvPr id="6" name="Footer Placeholder 5">
            <a:extLst>
              <a:ext uri="{FF2B5EF4-FFF2-40B4-BE49-F238E27FC236}">
                <a16:creationId xmlns:a16="http://schemas.microsoft.com/office/drawing/2014/main" id="{5FFF38B5-3BDA-39CD-4AEB-18CD47A13802}"/>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37F30AC1-15A0-0083-1187-135241E83E55}"/>
              </a:ext>
            </a:extLst>
          </p:cNvPr>
          <p:cNvSpPr>
            <a:spLocks noGrp="1"/>
          </p:cNvSpPr>
          <p:nvPr>
            <p:ph type="sldNum" sz="quarter" idx="12"/>
          </p:nvPr>
        </p:nvSpPr>
        <p:spPr/>
        <p:txBody>
          <a:bodyPr/>
          <a:lstStyle/>
          <a:p>
            <a:fld id="{C91A6A78-4A95-46F4-8D29-2C37AA6BF899}" type="slidenum">
              <a:rPr lang="en-ZA" smtClean="0"/>
              <a:t>‹#›</a:t>
            </a:fld>
            <a:endParaRPr lang="en-ZA"/>
          </a:p>
        </p:txBody>
      </p:sp>
    </p:spTree>
    <p:extLst>
      <p:ext uri="{BB962C8B-B14F-4D97-AF65-F5344CB8AC3E}">
        <p14:creationId xmlns:p14="http://schemas.microsoft.com/office/powerpoint/2010/main" val="3923805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A0BC0-CC7B-06B6-C0BA-4898E78B0EBB}"/>
              </a:ext>
            </a:extLst>
          </p:cNvPr>
          <p:cNvSpPr>
            <a:spLocks noGrp="1"/>
          </p:cNvSpPr>
          <p:nvPr>
            <p:ph type="title"/>
          </p:nvPr>
        </p:nvSpPr>
        <p:spPr>
          <a:xfrm>
            <a:off x="839788" y="365125"/>
            <a:ext cx="10515600" cy="1325563"/>
          </a:xfrm>
        </p:spPr>
        <p:txBody>
          <a:bodyPr/>
          <a:lstStyle/>
          <a:p>
            <a:r>
              <a:rPr lang="en-GB"/>
              <a:t>Click to edit Master title style</a:t>
            </a:r>
            <a:endParaRPr lang="en-ZA"/>
          </a:p>
        </p:txBody>
      </p:sp>
      <p:sp>
        <p:nvSpPr>
          <p:cNvPr id="3" name="Text Placeholder 2">
            <a:extLst>
              <a:ext uri="{FF2B5EF4-FFF2-40B4-BE49-F238E27FC236}">
                <a16:creationId xmlns:a16="http://schemas.microsoft.com/office/drawing/2014/main" id="{108FF436-5793-4238-50C9-71B1103220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73FAF32-675C-727C-4A9F-4BCF3597569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ZA"/>
          </a:p>
        </p:txBody>
      </p:sp>
      <p:sp>
        <p:nvSpPr>
          <p:cNvPr id="5" name="Text Placeholder 4">
            <a:extLst>
              <a:ext uri="{FF2B5EF4-FFF2-40B4-BE49-F238E27FC236}">
                <a16:creationId xmlns:a16="http://schemas.microsoft.com/office/drawing/2014/main" id="{53AE31BE-FFBD-A7FF-4D39-C2655236D1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F4D4878-2E91-418A-34CF-0D50C682151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ZA"/>
          </a:p>
        </p:txBody>
      </p:sp>
      <p:sp>
        <p:nvSpPr>
          <p:cNvPr id="7" name="Date Placeholder 6">
            <a:extLst>
              <a:ext uri="{FF2B5EF4-FFF2-40B4-BE49-F238E27FC236}">
                <a16:creationId xmlns:a16="http://schemas.microsoft.com/office/drawing/2014/main" id="{779E7BCF-9C87-971B-6F6C-66ACC11D20DC}"/>
              </a:ext>
            </a:extLst>
          </p:cNvPr>
          <p:cNvSpPr>
            <a:spLocks noGrp="1"/>
          </p:cNvSpPr>
          <p:nvPr>
            <p:ph type="dt" sz="half" idx="10"/>
          </p:nvPr>
        </p:nvSpPr>
        <p:spPr/>
        <p:txBody>
          <a:bodyPr/>
          <a:lstStyle/>
          <a:p>
            <a:fld id="{61439722-6AC0-421A-BA1C-9CFDB702DDFB}" type="datetimeFigureOut">
              <a:rPr lang="en-ZA" smtClean="0"/>
              <a:t>2025/09/08</a:t>
            </a:fld>
            <a:endParaRPr lang="en-ZA"/>
          </a:p>
        </p:txBody>
      </p:sp>
      <p:sp>
        <p:nvSpPr>
          <p:cNvPr id="8" name="Footer Placeholder 7">
            <a:extLst>
              <a:ext uri="{FF2B5EF4-FFF2-40B4-BE49-F238E27FC236}">
                <a16:creationId xmlns:a16="http://schemas.microsoft.com/office/drawing/2014/main" id="{F7782A80-7393-35F3-0A5B-34E61DADFDB5}"/>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13BBC2A1-26F2-EC08-D923-4B4EA08437FE}"/>
              </a:ext>
            </a:extLst>
          </p:cNvPr>
          <p:cNvSpPr>
            <a:spLocks noGrp="1"/>
          </p:cNvSpPr>
          <p:nvPr>
            <p:ph type="sldNum" sz="quarter" idx="12"/>
          </p:nvPr>
        </p:nvSpPr>
        <p:spPr/>
        <p:txBody>
          <a:bodyPr/>
          <a:lstStyle/>
          <a:p>
            <a:fld id="{C91A6A78-4A95-46F4-8D29-2C37AA6BF899}" type="slidenum">
              <a:rPr lang="en-ZA" smtClean="0"/>
              <a:t>‹#›</a:t>
            </a:fld>
            <a:endParaRPr lang="en-ZA"/>
          </a:p>
        </p:txBody>
      </p:sp>
    </p:spTree>
    <p:extLst>
      <p:ext uri="{BB962C8B-B14F-4D97-AF65-F5344CB8AC3E}">
        <p14:creationId xmlns:p14="http://schemas.microsoft.com/office/powerpoint/2010/main" val="3284068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97995-CF1C-55B3-1ED2-4FFC978F668F}"/>
              </a:ext>
            </a:extLst>
          </p:cNvPr>
          <p:cNvSpPr>
            <a:spLocks noGrp="1"/>
          </p:cNvSpPr>
          <p:nvPr>
            <p:ph type="title"/>
          </p:nvPr>
        </p:nvSpPr>
        <p:spPr/>
        <p:txBody>
          <a:bodyPr/>
          <a:lstStyle/>
          <a:p>
            <a:r>
              <a:rPr lang="en-GB"/>
              <a:t>Click to edit Master title style</a:t>
            </a:r>
            <a:endParaRPr lang="en-ZA"/>
          </a:p>
        </p:txBody>
      </p:sp>
      <p:sp>
        <p:nvSpPr>
          <p:cNvPr id="3" name="Date Placeholder 2">
            <a:extLst>
              <a:ext uri="{FF2B5EF4-FFF2-40B4-BE49-F238E27FC236}">
                <a16:creationId xmlns:a16="http://schemas.microsoft.com/office/drawing/2014/main" id="{220C89F1-7BEA-7083-D136-64E904737EDB}"/>
              </a:ext>
            </a:extLst>
          </p:cNvPr>
          <p:cNvSpPr>
            <a:spLocks noGrp="1"/>
          </p:cNvSpPr>
          <p:nvPr>
            <p:ph type="dt" sz="half" idx="10"/>
          </p:nvPr>
        </p:nvSpPr>
        <p:spPr/>
        <p:txBody>
          <a:bodyPr/>
          <a:lstStyle/>
          <a:p>
            <a:fld id="{61439722-6AC0-421A-BA1C-9CFDB702DDFB}" type="datetimeFigureOut">
              <a:rPr lang="en-ZA" smtClean="0"/>
              <a:t>2025/09/08</a:t>
            </a:fld>
            <a:endParaRPr lang="en-ZA"/>
          </a:p>
        </p:txBody>
      </p:sp>
      <p:sp>
        <p:nvSpPr>
          <p:cNvPr id="4" name="Footer Placeholder 3">
            <a:extLst>
              <a:ext uri="{FF2B5EF4-FFF2-40B4-BE49-F238E27FC236}">
                <a16:creationId xmlns:a16="http://schemas.microsoft.com/office/drawing/2014/main" id="{B5121B95-6231-4064-AAB7-BD54E170D83D}"/>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427FBB35-5EB8-10F1-BD99-FC47D3792821}"/>
              </a:ext>
            </a:extLst>
          </p:cNvPr>
          <p:cNvSpPr>
            <a:spLocks noGrp="1"/>
          </p:cNvSpPr>
          <p:nvPr>
            <p:ph type="sldNum" sz="quarter" idx="12"/>
          </p:nvPr>
        </p:nvSpPr>
        <p:spPr/>
        <p:txBody>
          <a:bodyPr/>
          <a:lstStyle/>
          <a:p>
            <a:fld id="{C91A6A78-4A95-46F4-8D29-2C37AA6BF899}" type="slidenum">
              <a:rPr lang="en-ZA" smtClean="0"/>
              <a:t>‹#›</a:t>
            </a:fld>
            <a:endParaRPr lang="en-ZA"/>
          </a:p>
        </p:txBody>
      </p:sp>
    </p:spTree>
    <p:extLst>
      <p:ext uri="{BB962C8B-B14F-4D97-AF65-F5344CB8AC3E}">
        <p14:creationId xmlns:p14="http://schemas.microsoft.com/office/powerpoint/2010/main" val="1319437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179EFEB-B0AC-5413-2504-AC52C8122D2D}"/>
              </a:ext>
            </a:extLst>
          </p:cNvPr>
          <p:cNvSpPr>
            <a:spLocks noGrp="1"/>
          </p:cNvSpPr>
          <p:nvPr>
            <p:ph type="dt" sz="half" idx="10"/>
          </p:nvPr>
        </p:nvSpPr>
        <p:spPr/>
        <p:txBody>
          <a:bodyPr/>
          <a:lstStyle/>
          <a:p>
            <a:fld id="{61439722-6AC0-421A-BA1C-9CFDB702DDFB}" type="datetimeFigureOut">
              <a:rPr lang="en-ZA" smtClean="0"/>
              <a:t>2025/09/08</a:t>
            </a:fld>
            <a:endParaRPr lang="en-ZA"/>
          </a:p>
        </p:txBody>
      </p:sp>
      <p:sp>
        <p:nvSpPr>
          <p:cNvPr id="3" name="Footer Placeholder 2">
            <a:extLst>
              <a:ext uri="{FF2B5EF4-FFF2-40B4-BE49-F238E27FC236}">
                <a16:creationId xmlns:a16="http://schemas.microsoft.com/office/drawing/2014/main" id="{5318E822-7F1B-D095-2743-8B11B0230D68}"/>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043F6F5B-04E1-8A16-6459-FFFFB5603884}"/>
              </a:ext>
            </a:extLst>
          </p:cNvPr>
          <p:cNvSpPr>
            <a:spLocks noGrp="1"/>
          </p:cNvSpPr>
          <p:nvPr>
            <p:ph type="sldNum" sz="quarter" idx="12"/>
          </p:nvPr>
        </p:nvSpPr>
        <p:spPr/>
        <p:txBody>
          <a:bodyPr/>
          <a:lstStyle/>
          <a:p>
            <a:fld id="{C91A6A78-4A95-46F4-8D29-2C37AA6BF899}" type="slidenum">
              <a:rPr lang="en-ZA" smtClean="0"/>
              <a:t>‹#›</a:t>
            </a:fld>
            <a:endParaRPr lang="en-ZA"/>
          </a:p>
        </p:txBody>
      </p:sp>
    </p:spTree>
    <p:extLst>
      <p:ext uri="{BB962C8B-B14F-4D97-AF65-F5344CB8AC3E}">
        <p14:creationId xmlns:p14="http://schemas.microsoft.com/office/powerpoint/2010/main" val="1004650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4DAD9-B300-ABBF-09DB-449ED9C282F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ZA"/>
          </a:p>
        </p:txBody>
      </p:sp>
      <p:sp>
        <p:nvSpPr>
          <p:cNvPr id="3" name="Content Placeholder 2">
            <a:extLst>
              <a:ext uri="{FF2B5EF4-FFF2-40B4-BE49-F238E27FC236}">
                <a16:creationId xmlns:a16="http://schemas.microsoft.com/office/drawing/2014/main" id="{765B3775-EA64-F673-A197-21D2E56B39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ZA"/>
          </a:p>
        </p:txBody>
      </p:sp>
      <p:sp>
        <p:nvSpPr>
          <p:cNvPr id="4" name="Text Placeholder 3">
            <a:extLst>
              <a:ext uri="{FF2B5EF4-FFF2-40B4-BE49-F238E27FC236}">
                <a16:creationId xmlns:a16="http://schemas.microsoft.com/office/drawing/2014/main" id="{39EFBD29-A3D9-F17B-5DEA-3AFEFABC1F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C15DD1B-37AD-5A6C-734D-7DBF74EA45B9}"/>
              </a:ext>
            </a:extLst>
          </p:cNvPr>
          <p:cNvSpPr>
            <a:spLocks noGrp="1"/>
          </p:cNvSpPr>
          <p:nvPr>
            <p:ph type="dt" sz="half" idx="10"/>
          </p:nvPr>
        </p:nvSpPr>
        <p:spPr/>
        <p:txBody>
          <a:bodyPr/>
          <a:lstStyle/>
          <a:p>
            <a:fld id="{61439722-6AC0-421A-BA1C-9CFDB702DDFB}" type="datetimeFigureOut">
              <a:rPr lang="en-ZA" smtClean="0"/>
              <a:t>2025/09/08</a:t>
            </a:fld>
            <a:endParaRPr lang="en-ZA"/>
          </a:p>
        </p:txBody>
      </p:sp>
      <p:sp>
        <p:nvSpPr>
          <p:cNvPr id="6" name="Footer Placeholder 5">
            <a:extLst>
              <a:ext uri="{FF2B5EF4-FFF2-40B4-BE49-F238E27FC236}">
                <a16:creationId xmlns:a16="http://schemas.microsoft.com/office/drawing/2014/main" id="{2F9B8695-E8A9-E574-F931-68AB8DE6F5CC}"/>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CD6A50B3-D0EA-ABB9-5274-084399B45D53}"/>
              </a:ext>
            </a:extLst>
          </p:cNvPr>
          <p:cNvSpPr>
            <a:spLocks noGrp="1"/>
          </p:cNvSpPr>
          <p:nvPr>
            <p:ph type="sldNum" sz="quarter" idx="12"/>
          </p:nvPr>
        </p:nvSpPr>
        <p:spPr/>
        <p:txBody>
          <a:bodyPr/>
          <a:lstStyle/>
          <a:p>
            <a:fld id="{C91A6A78-4A95-46F4-8D29-2C37AA6BF899}" type="slidenum">
              <a:rPr lang="en-ZA" smtClean="0"/>
              <a:t>‹#›</a:t>
            </a:fld>
            <a:endParaRPr lang="en-ZA"/>
          </a:p>
        </p:txBody>
      </p:sp>
    </p:spTree>
    <p:extLst>
      <p:ext uri="{BB962C8B-B14F-4D97-AF65-F5344CB8AC3E}">
        <p14:creationId xmlns:p14="http://schemas.microsoft.com/office/powerpoint/2010/main" val="3954815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AB99C-5AE1-F4CC-6292-5A983509765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ZA"/>
          </a:p>
        </p:txBody>
      </p:sp>
      <p:sp>
        <p:nvSpPr>
          <p:cNvPr id="3" name="Picture Placeholder 2">
            <a:extLst>
              <a:ext uri="{FF2B5EF4-FFF2-40B4-BE49-F238E27FC236}">
                <a16:creationId xmlns:a16="http://schemas.microsoft.com/office/drawing/2014/main" id="{5360F0BD-2D4D-8209-8FCF-714D9FC1F4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94A7725E-9378-643D-2CDE-7BEA00474B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66AF2B6-4478-A019-3760-0DDDE142E147}"/>
              </a:ext>
            </a:extLst>
          </p:cNvPr>
          <p:cNvSpPr>
            <a:spLocks noGrp="1"/>
          </p:cNvSpPr>
          <p:nvPr>
            <p:ph type="dt" sz="half" idx="10"/>
          </p:nvPr>
        </p:nvSpPr>
        <p:spPr/>
        <p:txBody>
          <a:bodyPr/>
          <a:lstStyle/>
          <a:p>
            <a:fld id="{61439722-6AC0-421A-BA1C-9CFDB702DDFB}" type="datetimeFigureOut">
              <a:rPr lang="en-ZA" smtClean="0"/>
              <a:t>2025/09/08</a:t>
            </a:fld>
            <a:endParaRPr lang="en-ZA"/>
          </a:p>
        </p:txBody>
      </p:sp>
      <p:sp>
        <p:nvSpPr>
          <p:cNvPr id="6" name="Footer Placeholder 5">
            <a:extLst>
              <a:ext uri="{FF2B5EF4-FFF2-40B4-BE49-F238E27FC236}">
                <a16:creationId xmlns:a16="http://schemas.microsoft.com/office/drawing/2014/main" id="{389E83DC-9F89-8CB7-7FA4-BF582C7C87CB}"/>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62F7B2CA-41E5-7003-B2ED-F53A9E433E3E}"/>
              </a:ext>
            </a:extLst>
          </p:cNvPr>
          <p:cNvSpPr>
            <a:spLocks noGrp="1"/>
          </p:cNvSpPr>
          <p:nvPr>
            <p:ph type="sldNum" sz="quarter" idx="12"/>
          </p:nvPr>
        </p:nvSpPr>
        <p:spPr/>
        <p:txBody>
          <a:bodyPr/>
          <a:lstStyle/>
          <a:p>
            <a:fld id="{C91A6A78-4A95-46F4-8D29-2C37AA6BF899}" type="slidenum">
              <a:rPr lang="en-ZA" smtClean="0"/>
              <a:t>‹#›</a:t>
            </a:fld>
            <a:endParaRPr lang="en-ZA"/>
          </a:p>
        </p:txBody>
      </p:sp>
    </p:spTree>
    <p:extLst>
      <p:ext uri="{BB962C8B-B14F-4D97-AF65-F5344CB8AC3E}">
        <p14:creationId xmlns:p14="http://schemas.microsoft.com/office/powerpoint/2010/main" val="1229049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91194A-5B4B-BA63-CE37-2945B76491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ZA"/>
          </a:p>
        </p:txBody>
      </p:sp>
      <p:sp>
        <p:nvSpPr>
          <p:cNvPr id="3" name="Text Placeholder 2">
            <a:extLst>
              <a:ext uri="{FF2B5EF4-FFF2-40B4-BE49-F238E27FC236}">
                <a16:creationId xmlns:a16="http://schemas.microsoft.com/office/drawing/2014/main" id="{13F5E47C-EBED-4015-E459-677ED458CA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ZA"/>
          </a:p>
        </p:txBody>
      </p:sp>
      <p:sp>
        <p:nvSpPr>
          <p:cNvPr id="4" name="Date Placeholder 3">
            <a:extLst>
              <a:ext uri="{FF2B5EF4-FFF2-40B4-BE49-F238E27FC236}">
                <a16:creationId xmlns:a16="http://schemas.microsoft.com/office/drawing/2014/main" id="{FF65FD89-CAD5-04C5-6B51-B4ED43F159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1439722-6AC0-421A-BA1C-9CFDB702DDFB}" type="datetimeFigureOut">
              <a:rPr lang="en-ZA" smtClean="0"/>
              <a:t>2025/09/08</a:t>
            </a:fld>
            <a:endParaRPr lang="en-ZA"/>
          </a:p>
        </p:txBody>
      </p:sp>
      <p:sp>
        <p:nvSpPr>
          <p:cNvPr id="5" name="Footer Placeholder 4">
            <a:extLst>
              <a:ext uri="{FF2B5EF4-FFF2-40B4-BE49-F238E27FC236}">
                <a16:creationId xmlns:a16="http://schemas.microsoft.com/office/drawing/2014/main" id="{82E35ACF-3D3C-3818-031A-086547D4CC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ZA"/>
          </a:p>
        </p:txBody>
      </p:sp>
      <p:sp>
        <p:nvSpPr>
          <p:cNvPr id="6" name="Slide Number Placeholder 5">
            <a:extLst>
              <a:ext uri="{FF2B5EF4-FFF2-40B4-BE49-F238E27FC236}">
                <a16:creationId xmlns:a16="http://schemas.microsoft.com/office/drawing/2014/main" id="{B5F46B47-DDB2-806C-392B-8608DDDA12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91A6A78-4A95-46F4-8D29-2C37AA6BF899}" type="slidenum">
              <a:rPr lang="en-ZA" smtClean="0"/>
              <a:t>‹#›</a:t>
            </a:fld>
            <a:endParaRPr lang="en-ZA"/>
          </a:p>
        </p:txBody>
      </p:sp>
    </p:spTree>
    <p:extLst>
      <p:ext uri="{BB962C8B-B14F-4D97-AF65-F5344CB8AC3E}">
        <p14:creationId xmlns:p14="http://schemas.microsoft.com/office/powerpoint/2010/main" val="479104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1028"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609600" y="6264276"/>
            <a:ext cx="2844800" cy="365125"/>
          </a:xfrm>
          <a:prstGeom prst="rect">
            <a:avLst/>
          </a:prstGeom>
        </p:spPr>
        <p:txBody>
          <a:bodyPr vert="horz" lIns="91440" tIns="45720" rIns="91440" bIns="45720" rtlCol="0" anchor="ctr"/>
          <a:lstStyle>
            <a:lvl1pPr algn="l">
              <a:defRPr sz="1200" b="1">
                <a:solidFill>
                  <a:schemeClr val="tx1"/>
                </a:solidFill>
              </a:defRPr>
            </a:lvl1pPr>
          </a:lstStyle>
          <a:p>
            <a:endParaRPr lang="en-US" dirty="0"/>
          </a:p>
        </p:txBody>
      </p:sp>
      <p:sp>
        <p:nvSpPr>
          <p:cNvPr id="5" name="Footer Placeholder 4"/>
          <p:cNvSpPr>
            <a:spLocks noGrp="1"/>
          </p:cNvSpPr>
          <p:nvPr>
            <p:ph type="ftr" sz="quarter" idx="3"/>
          </p:nvPr>
        </p:nvSpPr>
        <p:spPr>
          <a:xfrm>
            <a:off x="4165600" y="6264276"/>
            <a:ext cx="3860800" cy="365125"/>
          </a:xfrm>
          <a:prstGeom prst="rect">
            <a:avLst/>
          </a:prstGeom>
        </p:spPr>
        <p:txBody>
          <a:bodyPr vert="horz" lIns="91440" tIns="45720" rIns="91440" bIns="45720" rtlCol="0" anchor="ctr"/>
          <a:lstStyle>
            <a:lvl1pPr algn="ctr">
              <a:defRPr sz="1200" b="1">
                <a:solidFill>
                  <a:schemeClr val="tx1"/>
                </a:solidFill>
              </a:defRPr>
            </a:lvl1pPr>
          </a:lstStyle>
          <a:p>
            <a:endParaRPr lang="en-US" dirty="0"/>
          </a:p>
        </p:txBody>
      </p:sp>
      <p:sp>
        <p:nvSpPr>
          <p:cNvPr id="6" name="Slide Number Placeholder 5"/>
          <p:cNvSpPr>
            <a:spLocks noGrp="1"/>
          </p:cNvSpPr>
          <p:nvPr>
            <p:ph type="sldNum" sz="quarter" idx="4"/>
          </p:nvPr>
        </p:nvSpPr>
        <p:spPr>
          <a:xfrm>
            <a:off x="8737600" y="6264276"/>
            <a:ext cx="2844800" cy="365125"/>
          </a:xfrm>
          <a:prstGeom prst="rect">
            <a:avLst/>
          </a:prstGeom>
        </p:spPr>
        <p:txBody>
          <a:bodyPr vert="horz" lIns="91440" tIns="45720" rIns="91440" bIns="45720" rtlCol="0" anchor="ctr"/>
          <a:lstStyle>
            <a:lvl1pPr algn="r">
              <a:defRPr sz="1200" b="1">
                <a:solidFill>
                  <a:schemeClr val="tx1"/>
                </a:solidFill>
              </a:defRPr>
            </a:lvl1pPr>
          </a:lstStyle>
          <a:p>
            <a:fld id="{FBB02CAF-BD09-4F51-9533-F49D299268EF}" type="slidenum">
              <a:rPr lang="en-US" smtClean="0"/>
              <a:pPr/>
              <a:t>‹#›</a:t>
            </a:fld>
            <a:endParaRPr lang="en-US" dirty="0"/>
          </a:p>
        </p:txBody>
      </p:sp>
      <p:sp>
        <p:nvSpPr>
          <p:cNvPr id="1032" name="Text Box 11"/>
          <p:cNvSpPr txBox="1">
            <a:spLocks noChangeArrowheads="1"/>
          </p:cNvSpPr>
          <p:nvPr/>
        </p:nvSpPr>
        <p:spPr bwMode="auto">
          <a:xfrm>
            <a:off x="2032000" y="304801"/>
            <a:ext cx="9652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eaLnBrk="1" fontAlgn="base" hangingPunct="1">
              <a:spcBef>
                <a:spcPct val="50000"/>
              </a:spcBef>
              <a:spcAft>
                <a:spcPct val="0"/>
              </a:spcAft>
              <a:defRPr/>
            </a:pPr>
            <a:endParaRPr lang="en-ZA" sz="1800" dirty="0">
              <a:solidFill>
                <a:prstClr val="black"/>
              </a:solidFill>
            </a:endParaRPr>
          </a:p>
        </p:txBody>
      </p:sp>
      <p:sp>
        <p:nvSpPr>
          <p:cNvPr id="1034" name="Line 14"/>
          <p:cNvSpPr>
            <a:spLocks noChangeShapeType="1"/>
          </p:cNvSpPr>
          <p:nvPr/>
        </p:nvSpPr>
        <p:spPr bwMode="auto">
          <a:xfrm>
            <a:off x="3149600" y="1447800"/>
            <a:ext cx="7315200" cy="0"/>
          </a:xfrm>
          <a:prstGeom prst="line">
            <a:avLst/>
          </a:prstGeom>
          <a:noFill/>
          <a:ln w="5715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400" dirty="0">
              <a:solidFill>
                <a:prstClr val="black"/>
              </a:solidFill>
              <a:latin typeface="Arial" charset="0"/>
            </a:endParaRPr>
          </a:p>
        </p:txBody>
      </p:sp>
      <p:sp>
        <p:nvSpPr>
          <p:cNvPr id="1035"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extLst>
      <p:ext uri="{BB962C8B-B14F-4D97-AF65-F5344CB8AC3E}">
        <p14:creationId xmlns:p14="http://schemas.microsoft.com/office/powerpoint/2010/main" val="40524134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Arial Narrow" pitchFamily="34" charset="0"/>
        </a:defRPr>
      </a:lvl2pPr>
      <a:lvl3pPr algn="ctr" rtl="0" eaLnBrk="1" fontAlgn="base" hangingPunct="1">
        <a:spcBef>
          <a:spcPct val="0"/>
        </a:spcBef>
        <a:spcAft>
          <a:spcPct val="0"/>
        </a:spcAft>
        <a:defRPr sz="4400">
          <a:solidFill>
            <a:schemeClr val="tx1"/>
          </a:solidFill>
          <a:latin typeface="Arial Narrow" pitchFamily="34" charset="0"/>
        </a:defRPr>
      </a:lvl3pPr>
      <a:lvl4pPr algn="ctr" rtl="0" eaLnBrk="1" fontAlgn="base" hangingPunct="1">
        <a:spcBef>
          <a:spcPct val="0"/>
        </a:spcBef>
        <a:spcAft>
          <a:spcPct val="0"/>
        </a:spcAft>
        <a:defRPr sz="4400">
          <a:solidFill>
            <a:schemeClr val="tx1"/>
          </a:solidFill>
          <a:latin typeface="Arial Narrow" pitchFamily="34" charset="0"/>
        </a:defRPr>
      </a:lvl4pPr>
      <a:lvl5pPr algn="ctr" rtl="0" eaLnBrk="1" fontAlgn="base" hangingPunct="1">
        <a:spcBef>
          <a:spcPct val="0"/>
        </a:spcBef>
        <a:spcAft>
          <a:spcPct val="0"/>
        </a:spcAft>
        <a:defRPr sz="4400">
          <a:solidFill>
            <a:schemeClr val="tx1"/>
          </a:solidFill>
          <a:latin typeface="Arial Narrow" pitchFamily="34" charset="0"/>
        </a:defRPr>
      </a:lvl5pPr>
      <a:lvl6pPr marL="457200" algn="ctr" rtl="0" eaLnBrk="1" fontAlgn="base" hangingPunct="1">
        <a:spcBef>
          <a:spcPct val="0"/>
        </a:spcBef>
        <a:spcAft>
          <a:spcPct val="0"/>
        </a:spcAft>
        <a:defRPr sz="4400">
          <a:solidFill>
            <a:schemeClr val="tx1"/>
          </a:solidFill>
          <a:latin typeface="Arial Narrow" pitchFamily="34" charset="0"/>
        </a:defRPr>
      </a:lvl6pPr>
      <a:lvl7pPr marL="914400" algn="ctr" rtl="0" eaLnBrk="1" fontAlgn="base" hangingPunct="1">
        <a:spcBef>
          <a:spcPct val="0"/>
        </a:spcBef>
        <a:spcAft>
          <a:spcPct val="0"/>
        </a:spcAft>
        <a:defRPr sz="4400">
          <a:solidFill>
            <a:schemeClr val="tx1"/>
          </a:solidFill>
          <a:latin typeface="Arial Narrow" pitchFamily="34" charset="0"/>
        </a:defRPr>
      </a:lvl7pPr>
      <a:lvl8pPr marL="1371600" algn="ctr" rtl="0" eaLnBrk="1" fontAlgn="base" hangingPunct="1">
        <a:spcBef>
          <a:spcPct val="0"/>
        </a:spcBef>
        <a:spcAft>
          <a:spcPct val="0"/>
        </a:spcAft>
        <a:defRPr sz="4400">
          <a:solidFill>
            <a:schemeClr val="tx1"/>
          </a:solidFill>
          <a:latin typeface="Arial Narrow" pitchFamily="34" charset="0"/>
        </a:defRPr>
      </a:lvl8pPr>
      <a:lvl9pPr marL="1828800" algn="ctr" rtl="0" eaLnBrk="1" fontAlgn="base" hangingPunct="1">
        <a:spcBef>
          <a:spcPct val="0"/>
        </a:spcBef>
        <a:spcAft>
          <a:spcPct val="0"/>
        </a:spcAft>
        <a:defRPr sz="4400">
          <a:solidFill>
            <a:schemeClr val="tx1"/>
          </a:solidFill>
          <a:latin typeface="Arial Narrow"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3.xml"/><Relationship Id="rId5" Type="http://schemas.openxmlformats.org/officeDocument/2006/relationships/image" Target="../media/image5.wmf"/><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0E88A-65A2-618F-91DB-E67AA147E220}"/>
              </a:ext>
            </a:extLst>
          </p:cNvPr>
          <p:cNvSpPr>
            <a:spLocks noGrp="1"/>
          </p:cNvSpPr>
          <p:nvPr>
            <p:ph type="ctrTitle"/>
          </p:nvPr>
        </p:nvSpPr>
        <p:spPr>
          <a:xfrm>
            <a:off x="1524000" y="2496064"/>
            <a:ext cx="9144000" cy="2633149"/>
          </a:xfrm>
        </p:spPr>
        <p:txBody>
          <a:bodyPr>
            <a:noAutofit/>
          </a:bodyPr>
          <a:lstStyle/>
          <a:p>
            <a:r>
              <a:rPr lang="en-ZA" sz="2400" b="1" dirty="0"/>
              <a:t>ASASWEI PRESENTATION ON  A SCOPING REVIEW OF THE RISKS, PROTECTIVE FACTORS, AND EXPERIENCES OF SOCIAL WORKERS IN CHILD PROTECTION SERVICES IN AFRICAN COUNTRIES</a:t>
            </a:r>
            <a:br>
              <a:rPr lang="en-ZA" sz="2400" b="1" dirty="0"/>
            </a:br>
            <a:br>
              <a:rPr lang="en-ZA" sz="2400" b="1" dirty="0"/>
            </a:br>
            <a:r>
              <a:rPr lang="en-US" sz="2400" b="1" dirty="0"/>
              <a:t>Theme: Children and Families</a:t>
            </a:r>
            <a:br>
              <a:rPr lang="en-US" sz="2400" b="1" dirty="0"/>
            </a:br>
            <a:r>
              <a:rPr lang="en-US" sz="2400" b="1" dirty="0"/>
              <a:t>10-12 September 2025</a:t>
            </a:r>
            <a:endParaRPr lang="en-ZA" sz="2400" b="1" dirty="0"/>
          </a:p>
        </p:txBody>
      </p:sp>
      <p:sp>
        <p:nvSpPr>
          <p:cNvPr id="3" name="Subtitle 2">
            <a:extLst>
              <a:ext uri="{FF2B5EF4-FFF2-40B4-BE49-F238E27FC236}">
                <a16:creationId xmlns:a16="http://schemas.microsoft.com/office/drawing/2014/main" id="{3AD5F914-23B8-E84E-4401-55832E218510}"/>
              </a:ext>
            </a:extLst>
          </p:cNvPr>
          <p:cNvSpPr>
            <a:spLocks noGrp="1"/>
          </p:cNvSpPr>
          <p:nvPr>
            <p:ph type="subTitle" idx="1"/>
          </p:nvPr>
        </p:nvSpPr>
        <p:spPr>
          <a:xfrm>
            <a:off x="1524000" y="5257800"/>
            <a:ext cx="9144000" cy="1459428"/>
          </a:xfrm>
        </p:spPr>
        <p:txBody>
          <a:bodyPr>
            <a:normAutofit/>
          </a:bodyPr>
          <a:lstStyle/>
          <a:p>
            <a:r>
              <a:rPr lang="en-US" sz="1200" b="1" dirty="0"/>
              <a:t>AUTHORS  </a:t>
            </a:r>
          </a:p>
          <a:p>
            <a:r>
              <a:rPr lang="en-US" sz="1200" b="1" u="sng" dirty="0">
                <a:solidFill>
                  <a:srgbClr val="00B0F0"/>
                </a:solidFill>
              </a:rPr>
              <a:t>Nthabiseng Salome Segooa1,https://orcid.org0009-0007-9976-5896 </a:t>
            </a:r>
            <a:r>
              <a:rPr lang="en-US" sz="1200" b="1" dirty="0"/>
              <a:t>, Evans Mohlatlole2, https://orcid.org/0000-0002-6022-8301, </a:t>
            </a:r>
            <a:r>
              <a:rPr lang="en-US" sz="1200" b="1" dirty="0" err="1"/>
              <a:t>aDarren</a:t>
            </a:r>
            <a:r>
              <a:rPr lang="en-US" sz="1200" b="1" dirty="0"/>
              <a:t> McMullin1,https://orcid.org/0000-0002-5264- </a:t>
            </a:r>
          </a:p>
          <a:p>
            <a:r>
              <a:rPr lang="en-US" sz="1200" b="1" dirty="0"/>
              <a:t>2465, Wandile Fundo Tsabedze3 https://orcid.org/0000-0002-6845-1460</a:t>
            </a:r>
          </a:p>
          <a:p>
            <a:endParaRPr lang="en-ZA" b="1" dirty="0"/>
          </a:p>
        </p:txBody>
      </p:sp>
      <p:pic>
        <p:nvPicPr>
          <p:cNvPr id="4" name="Picture 3">
            <a:extLst>
              <a:ext uri="{FF2B5EF4-FFF2-40B4-BE49-F238E27FC236}">
                <a16:creationId xmlns:a16="http://schemas.microsoft.com/office/drawing/2014/main" id="{A40762EF-C9B2-0892-0570-EC17BA28EC0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54311" y="908049"/>
            <a:ext cx="7735329" cy="1588015"/>
          </a:xfrm>
          <a:prstGeom prst="rect">
            <a:avLst/>
          </a:prstGeom>
          <a:noFill/>
          <a:ln>
            <a:noFill/>
          </a:ln>
        </p:spPr>
      </p:pic>
      <p:pic>
        <p:nvPicPr>
          <p:cNvPr id="5" name="Picture 4">
            <a:extLst>
              <a:ext uri="{FF2B5EF4-FFF2-40B4-BE49-F238E27FC236}">
                <a16:creationId xmlns:a16="http://schemas.microsoft.com/office/drawing/2014/main" id="{C7FBA07D-5851-55E6-37C1-D92193A35219}"/>
              </a:ext>
            </a:extLst>
          </p:cNvPr>
          <p:cNvPicPr>
            <a:picLocks noChangeAspect="1"/>
          </p:cNvPicPr>
          <p:nvPr/>
        </p:nvPicPr>
        <p:blipFill>
          <a:blip r:embed="rId3"/>
          <a:stretch>
            <a:fillRect/>
          </a:stretch>
        </p:blipFill>
        <p:spPr>
          <a:xfrm>
            <a:off x="4509594" y="6300788"/>
            <a:ext cx="2572735" cy="545027"/>
          </a:xfrm>
          <a:prstGeom prst="rect">
            <a:avLst/>
          </a:prstGeom>
        </p:spPr>
      </p:pic>
    </p:spTree>
    <p:extLst>
      <p:ext uri="{BB962C8B-B14F-4D97-AF65-F5344CB8AC3E}">
        <p14:creationId xmlns:p14="http://schemas.microsoft.com/office/powerpoint/2010/main" val="2552561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41F08-05D9-7838-6BBD-5871C120E3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5320D6-2575-488C-703A-FBDCBCE279AA}"/>
              </a:ext>
            </a:extLst>
          </p:cNvPr>
          <p:cNvSpPr>
            <a:spLocks noGrp="1"/>
          </p:cNvSpPr>
          <p:nvPr>
            <p:ph type="title"/>
          </p:nvPr>
        </p:nvSpPr>
        <p:spPr/>
        <p:txBody>
          <a:bodyPr/>
          <a:lstStyle/>
          <a:p>
            <a:r>
              <a:rPr lang="en-GB" sz="3200" b="1" dirty="0"/>
              <a:t>4. DISCUSSIONS CONT.</a:t>
            </a:r>
            <a:endParaRPr lang="en-US" sz="3200" b="1" dirty="0"/>
          </a:p>
        </p:txBody>
      </p:sp>
      <p:sp>
        <p:nvSpPr>
          <p:cNvPr id="4" name="Slide Number Placeholder 3">
            <a:extLst>
              <a:ext uri="{FF2B5EF4-FFF2-40B4-BE49-F238E27FC236}">
                <a16:creationId xmlns:a16="http://schemas.microsoft.com/office/drawing/2014/main" id="{6609951B-E8E6-335A-EDDB-1F0D1060DB8D}"/>
              </a:ext>
            </a:extLst>
          </p:cNvPr>
          <p:cNvSpPr>
            <a:spLocks noGrp="1"/>
          </p:cNvSpPr>
          <p:nvPr>
            <p:ph type="sldNum" sz="quarter" idx="12"/>
          </p:nvPr>
        </p:nvSpPr>
        <p:spPr/>
        <p:txBody>
          <a:bodyPr/>
          <a:lstStyle/>
          <a:p>
            <a:fld id="{FBB02CAF-BD09-4F51-9533-F49D299268EF}" type="slidenum">
              <a:rPr lang="en-US" smtClean="0"/>
              <a:pPr/>
              <a:t>10</a:t>
            </a:fld>
            <a:endParaRPr lang="en-US" dirty="0"/>
          </a:p>
        </p:txBody>
      </p:sp>
      <p:graphicFrame>
        <p:nvGraphicFramePr>
          <p:cNvPr id="7" name="Content Placeholder 6">
            <a:extLst>
              <a:ext uri="{FF2B5EF4-FFF2-40B4-BE49-F238E27FC236}">
                <a16:creationId xmlns:a16="http://schemas.microsoft.com/office/drawing/2014/main" id="{149C23FD-1C0C-DEC7-D35E-3DDC2F416B35}"/>
              </a:ext>
            </a:extLst>
          </p:cNvPr>
          <p:cNvGraphicFramePr>
            <a:graphicFrameLocks noGrp="1"/>
          </p:cNvGraphicFramePr>
          <p:nvPr>
            <p:ph idx="1"/>
            <p:extLst>
              <p:ext uri="{D42A27DB-BD31-4B8C-83A1-F6EECF244321}">
                <p14:modId xmlns:p14="http://schemas.microsoft.com/office/powerpoint/2010/main" val="1261482709"/>
              </p:ext>
            </p:extLst>
          </p:nvPr>
        </p:nvGraphicFramePr>
        <p:xfrm>
          <a:off x="585788" y="1465264"/>
          <a:ext cx="10972797" cy="4297680"/>
        </p:xfrm>
        <a:graphic>
          <a:graphicData uri="http://schemas.openxmlformats.org/drawingml/2006/table">
            <a:tbl>
              <a:tblPr firstRow="1" bandRow="1">
                <a:tableStyleId>{5C22544A-7EE6-4342-B048-85BDC9FD1C3A}</a:tableStyleId>
              </a:tblPr>
              <a:tblGrid>
                <a:gridCol w="3657599">
                  <a:extLst>
                    <a:ext uri="{9D8B030D-6E8A-4147-A177-3AD203B41FA5}">
                      <a16:colId xmlns:a16="http://schemas.microsoft.com/office/drawing/2014/main" val="3226670068"/>
                    </a:ext>
                  </a:extLst>
                </a:gridCol>
                <a:gridCol w="3657599">
                  <a:extLst>
                    <a:ext uri="{9D8B030D-6E8A-4147-A177-3AD203B41FA5}">
                      <a16:colId xmlns:a16="http://schemas.microsoft.com/office/drawing/2014/main" val="2995294103"/>
                    </a:ext>
                  </a:extLst>
                </a:gridCol>
                <a:gridCol w="3657599">
                  <a:extLst>
                    <a:ext uri="{9D8B030D-6E8A-4147-A177-3AD203B41FA5}">
                      <a16:colId xmlns:a16="http://schemas.microsoft.com/office/drawing/2014/main" val="582113921"/>
                    </a:ext>
                  </a:extLst>
                </a:gridCol>
              </a:tblGrid>
              <a:tr h="274834">
                <a:tc>
                  <a:txBody>
                    <a:bodyPr/>
                    <a:lstStyle/>
                    <a:p>
                      <a:r>
                        <a:rPr lang="en-ZA" dirty="0"/>
                        <a:t>Themes</a:t>
                      </a:r>
                    </a:p>
                  </a:txBody>
                  <a:tcPr/>
                </a:tc>
                <a:tc>
                  <a:txBody>
                    <a:bodyPr/>
                    <a:lstStyle/>
                    <a:p>
                      <a:r>
                        <a:rPr lang="en-ZA" dirty="0"/>
                        <a:t>Risks Sub-themes</a:t>
                      </a:r>
                    </a:p>
                  </a:txBody>
                  <a:tcPr/>
                </a:tc>
                <a:tc>
                  <a:txBody>
                    <a:bodyPr/>
                    <a:lstStyle/>
                    <a:p>
                      <a:r>
                        <a:rPr lang="en-ZA" dirty="0"/>
                        <a:t>Protective Sub-themes</a:t>
                      </a:r>
                    </a:p>
                  </a:txBody>
                  <a:tcPr/>
                </a:tc>
                <a:extLst>
                  <a:ext uri="{0D108BD9-81ED-4DB2-BD59-A6C34878D82A}">
                    <a16:rowId xmlns:a16="http://schemas.microsoft.com/office/drawing/2014/main" val="3389947724"/>
                  </a:ext>
                </a:extLst>
              </a:tr>
              <a:tr h="1305461">
                <a:tc>
                  <a:txBody>
                    <a:bodyPr/>
                    <a:lstStyle/>
                    <a:p>
                      <a:pPr marL="384175" indent="-228600">
                        <a:lnSpc>
                          <a:spcPct val="102000"/>
                        </a:lnSpc>
                        <a:spcAft>
                          <a:spcPts val="1705"/>
                        </a:spcAft>
                        <a:buNone/>
                      </a:pPr>
                      <a:r>
                        <a:rPr lang="en-ZA" sz="1800" b="1" dirty="0">
                          <a:solidFill>
                            <a:srgbClr val="000000"/>
                          </a:solidFill>
                          <a:effectLst/>
                          <a:latin typeface="Times New Roman" panose="02020603050405020304" pitchFamily="18" charset="0"/>
                          <a:ea typeface="Times New Roman" panose="02020603050405020304" pitchFamily="18" charset="0"/>
                        </a:rPr>
                        <a:t>Theme 4: Societal factors </a:t>
                      </a:r>
                    </a:p>
                    <a:p>
                      <a:endParaRPr lang="en-ZA" dirty="0"/>
                    </a:p>
                  </a:txBody>
                  <a:tcPr/>
                </a:tc>
                <a:tc>
                  <a:txBody>
                    <a:bodyPr/>
                    <a:lstStyle/>
                    <a:p>
                      <a:r>
                        <a:rPr lang="en-ZA" dirty="0">
                          <a:latin typeface="Times New Roman" panose="02020603050405020304" pitchFamily="18" charset="0"/>
                          <a:cs typeface="Times New Roman" panose="02020603050405020304" pitchFamily="18" charset="0"/>
                        </a:rPr>
                        <a:t>Low public recognition of CPSW’s</a:t>
                      </a:r>
                    </a:p>
                    <a:p>
                      <a:r>
                        <a:rPr lang="en-ZA" dirty="0">
                          <a:latin typeface="Times New Roman" panose="02020603050405020304" pitchFamily="18" charset="0"/>
                          <a:cs typeface="Times New Roman" panose="02020603050405020304" pitchFamily="18" charset="0"/>
                        </a:rPr>
                        <a:t>Cultural barriers of intervention</a:t>
                      </a:r>
                    </a:p>
                    <a:p>
                      <a:r>
                        <a:rPr lang="en-ZA" dirty="0">
                          <a:latin typeface="Times New Roman" panose="02020603050405020304" pitchFamily="18" charset="0"/>
                          <a:cs typeface="Times New Roman" panose="02020603050405020304" pitchFamily="18" charset="0"/>
                        </a:rPr>
                        <a:t>Stigma associated with seeking for assistance </a:t>
                      </a:r>
                    </a:p>
                    <a:p>
                      <a:endParaRPr lang="en-ZA" dirty="0">
                        <a:latin typeface="Times New Roman" panose="02020603050405020304" pitchFamily="18" charset="0"/>
                        <a:cs typeface="Times New Roman" panose="02020603050405020304" pitchFamily="18" charset="0"/>
                      </a:endParaRPr>
                    </a:p>
                  </a:txBody>
                  <a:tcPr/>
                </a:tc>
                <a:tc>
                  <a:txBody>
                    <a:bodyPr/>
                    <a:lstStyle/>
                    <a:p>
                      <a:r>
                        <a:rPr lang="en-ZA" dirty="0">
                          <a:latin typeface="Times New Roman" panose="02020603050405020304" pitchFamily="18" charset="0"/>
                          <a:cs typeface="Times New Roman" panose="02020603050405020304" pitchFamily="18" charset="0"/>
                        </a:rPr>
                        <a:t>Community support of child protection efforts</a:t>
                      </a:r>
                    </a:p>
                    <a:p>
                      <a:r>
                        <a:rPr lang="en-ZA" dirty="0">
                          <a:latin typeface="Times New Roman" panose="02020603050405020304" pitchFamily="18" charset="0"/>
                          <a:cs typeface="Times New Roman" panose="02020603050405020304" pitchFamily="18" charset="0"/>
                        </a:rPr>
                        <a:t>Positive media representation of CPSW</a:t>
                      </a:r>
                    </a:p>
                    <a:p>
                      <a:r>
                        <a:rPr lang="en-ZA" dirty="0">
                          <a:latin typeface="Times New Roman" panose="02020603050405020304" pitchFamily="18" charset="0"/>
                          <a:cs typeface="Times New Roman" panose="02020603050405020304" pitchFamily="18" charset="0"/>
                        </a:rPr>
                        <a:t>Cultural sensitivity training for social workers</a:t>
                      </a:r>
                    </a:p>
                  </a:txBody>
                  <a:tcPr/>
                </a:tc>
                <a:extLst>
                  <a:ext uri="{0D108BD9-81ED-4DB2-BD59-A6C34878D82A}">
                    <a16:rowId xmlns:a16="http://schemas.microsoft.com/office/drawing/2014/main" val="125456965"/>
                  </a:ext>
                </a:extLst>
              </a:tr>
              <a:tr h="1099336">
                <a:tc>
                  <a:txBody>
                    <a:bodyPr/>
                    <a:lstStyle/>
                    <a:p>
                      <a:pPr marL="384175" indent="-228600">
                        <a:lnSpc>
                          <a:spcPct val="102000"/>
                        </a:lnSpc>
                        <a:spcAft>
                          <a:spcPts val="1705"/>
                        </a:spcAft>
                        <a:buNone/>
                      </a:pPr>
                      <a:r>
                        <a:rPr lang="en-ZA" sz="1800" b="1" dirty="0">
                          <a:solidFill>
                            <a:srgbClr val="000000"/>
                          </a:solidFill>
                          <a:effectLst/>
                          <a:latin typeface="Times New Roman" panose="02020603050405020304" pitchFamily="18" charset="0"/>
                          <a:ea typeface="Times New Roman" panose="02020603050405020304" pitchFamily="18" charset="0"/>
                        </a:rPr>
                        <a:t>Theme 5: Policy and legislative framework </a:t>
                      </a:r>
                    </a:p>
                    <a:p>
                      <a:endParaRPr lang="en-ZA" dirty="0"/>
                    </a:p>
                  </a:txBody>
                  <a:tcPr/>
                </a:tc>
                <a:tc>
                  <a:txBody>
                    <a:bodyPr/>
                    <a:lstStyle/>
                    <a:p>
                      <a:r>
                        <a:rPr lang="en-ZA" dirty="0">
                          <a:latin typeface="Times New Roman" panose="02020603050405020304" pitchFamily="18" charset="0"/>
                          <a:cs typeface="Times New Roman" panose="02020603050405020304" pitchFamily="18" charset="0"/>
                        </a:rPr>
                        <a:t>Weak child protection laws</a:t>
                      </a:r>
                    </a:p>
                    <a:p>
                      <a:r>
                        <a:rPr lang="en-ZA" dirty="0">
                          <a:latin typeface="Times New Roman" panose="02020603050405020304" pitchFamily="18" charset="0"/>
                          <a:cs typeface="Times New Roman" panose="02020603050405020304" pitchFamily="18" charset="0"/>
                        </a:rPr>
                        <a:t>Utilization of Western practices in Africa</a:t>
                      </a:r>
                    </a:p>
                    <a:p>
                      <a:r>
                        <a:rPr lang="en-ZA" dirty="0">
                          <a:latin typeface="Times New Roman" panose="02020603050405020304" pitchFamily="18" charset="0"/>
                          <a:cs typeface="Times New Roman" panose="02020603050405020304" pitchFamily="18" charset="0"/>
                        </a:rPr>
                        <a:t>Limited legal support for CPSW</a:t>
                      </a:r>
                    </a:p>
                    <a:p>
                      <a:r>
                        <a:rPr lang="en-ZA" dirty="0">
                          <a:latin typeface="Times New Roman" panose="02020603050405020304" pitchFamily="18" charset="0"/>
                          <a:cs typeface="Times New Roman" panose="02020603050405020304" pitchFamily="18" charset="0"/>
                        </a:rPr>
                        <a:t>Frequent policy changes</a:t>
                      </a:r>
                    </a:p>
                  </a:txBody>
                  <a:tcPr/>
                </a:tc>
                <a:tc>
                  <a:txBody>
                    <a:bodyPr/>
                    <a:lstStyle/>
                    <a:p>
                      <a:r>
                        <a:rPr lang="en-ZA" dirty="0">
                          <a:latin typeface="Times New Roman" panose="02020603050405020304" pitchFamily="18" charset="0"/>
                          <a:cs typeface="Times New Roman" panose="02020603050405020304" pitchFamily="18" charset="0"/>
                        </a:rPr>
                        <a:t>Comprehensive child protection legislation</a:t>
                      </a:r>
                    </a:p>
                    <a:p>
                      <a:r>
                        <a:rPr lang="en-ZA" dirty="0">
                          <a:latin typeface="Times New Roman" panose="02020603050405020304" pitchFamily="18" charset="0"/>
                          <a:cs typeface="Times New Roman" panose="02020603050405020304" pitchFamily="18" charset="0"/>
                        </a:rPr>
                        <a:t>Clear guidelines for CPSW’s practice</a:t>
                      </a:r>
                    </a:p>
                    <a:p>
                      <a:r>
                        <a:rPr lang="en-ZA" dirty="0">
                          <a:latin typeface="Times New Roman" panose="02020603050405020304" pitchFamily="18" charset="0"/>
                          <a:cs typeface="Times New Roman" panose="02020603050405020304" pitchFamily="18" charset="0"/>
                        </a:rPr>
                        <a:t>Involvement of CPSWs in policy-making</a:t>
                      </a:r>
                    </a:p>
                  </a:txBody>
                  <a:tcPr/>
                </a:tc>
                <a:extLst>
                  <a:ext uri="{0D108BD9-81ED-4DB2-BD59-A6C34878D82A}">
                    <a16:rowId xmlns:a16="http://schemas.microsoft.com/office/drawing/2014/main" val="2660764895"/>
                  </a:ext>
                </a:extLst>
              </a:tr>
              <a:tr h="0">
                <a:tc>
                  <a:txBody>
                    <a:bodyPr/>
                    <a:lstStyle/>
                    <a:p>
                      <a:endParaRPr lang="en-ZA" dirty="0"/>
                    </a:p>
                  </a:txBody>
                  <a:tcPr/>
                </a:tc>
                <a:tc>
                  <a:txBody>
                    <a:bodyPr/>
                    <a:lstStyle/>
                    <a:p>
                      <a:endParaRPr lang="en-ZA" dirty="0">
                        <a:latin typeface="Times New Roman" panose="02020603050405020304" pitchFamily="18" charset="0"/>
                        <a:cs typeface="Times New Roman" panose="02020603050405020304" pitchFamily="18" charset="0"/>
                      </a:endParaRPr>
                    </a:p>
                  </a:txBody>
                  <a:tcPr/>
                </a:tc>
                <a:tc>
                  <a:txBody>
                    <a:bodyPr/>
                    <a:lstStyle/>
                    <a:p>
                      <a:endParaRPr lang="en-ZA"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135865762"/>
                  </a:ext>
                </a:extLst>
              </a:tr>
              <a:tr h="0">
                <a:tc>
                  <a:txBody>
                    <a:bodyPr/>
                    <a:lstStyle/>
                    <a:p>
                      <a:endParaRPr lang="en-ZA" dirty="0"/>
                    </a:p>
                  </a:txBody>
                  <a:tcPr/>
                </a:tc>
                <a:tc>
                  <a:txBody>
                    <a:bodyPr/>
                    <a:lstStyle/>
                    <a:p>
                      <a:endParaRPr lang="en-ZA" dirty="0"/>
                    </a:p>
                  </a:txBody>
                  <a:tcPr/>
                </a:tc>
                <a:tc>
                  <a:txBody>
                    <a:bodyPr/>
                    <a:lstStyle/>
                    <a:p>
                      <a:endParaRPr lang="en-ZA" dirty="0"/>
                    </a:p>
                  </a:txBody>
                  <a:tcPr/>
                </a:tc>
                <a:extLst>
                  <a:ext uri="{0D108BD9-81ED-4DB2-BD59-A6C34878D82A}">
                    <a16:rowId xmlns:a16="http://schemas.microsoft.com/office/drawing/2014/main" val="829613934"/>
                  </a:ext>
                </a:extLst>
              </a:tr>
            </a:tbl>
          </a:graphicData>
        </a:graphic>
      </p:graphicFrame>
    </p:spTree>
    <p:extLst>
      <p:ext uri="{BB962C8B-B14F-4D97-AF65-F5344CB8AC3E}">
        <p14:creationId xmlns:p14="http://schemas.microsoft.com/office/powerpoint/2010/main" val="20263473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FCF7CB-7AAF-DB65-3AE1-0EF383801C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82F9C2-C736-B507-44A9-FC07ADBCDDCF}"/>
              </a:ext>
            </a:extLst>
          </p:cNvPr>
          <p:cNvSpPr>
            <a:spLocks noGrp="1"/>
          </p:cNvSpPr>
          <p:nvPr>
            <p:ph type="title"/>
          </p:nvPr>
        </p:nvSpPr>
        <p:spPr/>
        <p:txBody>
          <a:bodyPr/>
          <a:lstStyle/>
          <a:p>
            <a:r>
              <a:rPr lang="en-US" sz="3600" b="1" dirty="0"/>
              <a:t>5. CONCLUSION</a:t>
            </a:r>
          </a:p>
        </p:txBody>
      </p:sp>
      <p:sp>
        <p:nvSpPr>
          <p:cNvPr id="3" name="Content Placeholder 2">
            <a:extLst>
              <a:ext uri="{FF2B5EF4-FFF2-40B4-BE49-F238E27FC236}">
                <a16:creationId xmlns:a16="http://schemas.microsoft.com/office/drawing/2014/main" id="{B69726AE-D8DE-3B37-D47D-D3F3116612F6}"/>
              </a:ext>
            </a:extLst>
          </p:cNvPr>
          <p:cNvSpPr>
            <a:spLocks noGrp="1"/>
          </p:cNvSpPr>
          <p:nvPr>
            <p:ph idx="1"/>
          </p:nvPr>
        </p:nvSpPr>
        <p:spPr/>
        <p:txBody>
          <a:bodyPr/>
          <a:lstStyle/>
          <a:p>
            <a:r>
              <a:rPr lang="en-US" sz="2400" dirty="0">
                <a:latin typeface="Times New Roman" panose="02020603050405020304" pitchFamily="18" charset="0"/>
                <a:cs typeface="Times New Roman" panose="02020603050405020304" pitchFamily="18" charset="0"/>
              </a:rPr>
              <a:t>Holistic approach in addressing all CPSW’s needs is imperative from basic to self-actualisation, is essential for enhancing their effectiveness and well-being.</a:t>
            </a:r>
          </a:p>
          <a:p>
            <a:r>
              <a:rPr lang="en-US" sz="2400" dirty="0">
                <a:latin typeface="Times New Roman" panose="02020603050405020304" pitchFamily="18" charset="0"/>
                <a:cs typeface="Times New Roman" panose="02020603050405020304" pitchFamily="18" charset="0"/>
              </a:rPr>
              <a:t>The Western theories and philosophies neglected social and cultural aspects of the CPSW’s in the African continent, therefore research, education, policy reviews and advocacy in child protection for content-specific studies is imperative.</a:t>
            </a:r>
          </a:p>
          <a:p>
            <a:r>
              <a:rPr lang="en-US" sz="2400" dirty="0">
                <a:latin typeface="Times New Roman" panose="02020603050405020304" pitchFamily="18" charset="0"/>
                <a:cs typeface="Times New Roman" panose="02020603050405020304" pitchFamily="18" charset="0"/>
              </a:rPr>
              <a:t>For future research directions, the review established a foundation by identifying critical gaps in current literature, suggesting areas for more focused investigation, providing baseline data for longitudinal studies, and highlighting the need for African-specific research </a:t>
            </a:r>
          </a:p>
          <a:p>
            <a:pPr marL="0" indent="0">
              <a:buNone/>
            </a:pPr>
            <a:endParaRPr lang="en-GB" sz="2800" dirty="0"/>
          </a:p>
          <a:p>
            <a:endParaRPr lang="en-US" dirty="0"/>
          </a:p>
        </p:txBody>
      </p:sp>
      <p:sp>
        <p:nvSpPr>
          <p:cNvPr id="4" name="Slide Number Placeholder 3">
            <a:extLst>
              <a:ext uri="{FF2B5EF4-FFF2-40B4-BE49-F238E27FC236}">
                <a16:creationId xmlns:a16="http://schemas.microsoft.com/office/drawing/2014/main" id="{6ED912C7-C476-DFDA-120B-8C0C3C01F938}"/>
              </a:ext>
            </a:extLst>
          </p:cNvPr>
          <p:cNvSpPr>
            <a:spLocks noGrp="1"/>
          </p:cNvSpPr>
          <p:nvPr>
            <p:ph type="sldNum" sz="quarter" idx="12"/>
          </p:nvPr>
        </p:nvSpPr>
        <p:spPr/>
        <p:txBody>
          <a:bodyPr/>
          <a:lstStyle/>
          <a:p>
            <a:fld id="{FBB02CAF-BD09-4F51-9533-F49D299268EF}" type="slidenum">
              <a:rPr lang="en-US" smtClean="0"/>
              <a:pPr/>
              <a:t>11</a:t>
            </a:fld>
            <a:endParaRPr lang="en-US" dirty="0"/>
          </a:p>
        </p:txBody>
      </p:sp>
    </p:spTree>
    <p:extLst>
      <p:ext uri="{BB962C8B-B14F-4D97-AF65-F5344CB8AC3E}">
        <p14:creationId xmlns:p14="http://schemas.microsoft.com/office/powerpoint/2010/main" val="3815618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9CBA6C-E65B-3F74-B049-9EB0C153D1AF}"/>
              </a:ext>
            </a:extLst>
          </p:cNvPr>
          <p:cNvSpPr>
            <a:spLocks noGrp="1"/>
          </p:cNvSpPr>
          <p:nvPr>
            <p:ph type="title"/>
          </p:nvPr>
        </p:nvSpPr>
        <p:spPr/>
        <p:txBody>
          <a:bodyPr/>
          <a:lstStyle/>
          <a:p>
            <a:r>
              <a:rPr lang="en-US" sz="3200" b="1" dirty="0"/>
              <a:t>6. LESSONS LEARNT</a:t>
            </a:r>
          </a:p>
        </p:txBody>
      </p:sp>
      <p:sp>
        <p:nvSpPr>
          <p:cNvPr id="3" name="Content Placeholder 2">
            <a:extLst>
              <a:ext uri="{FF2B5EF4-FFF2-40B4-BE49-F238E27FC236}">
                <a16:creationId xmlns:a16="http://schemas.microsoft.com/office/drawing/2014/main" id="{E9F2B5BB-8B76-129B-E24C-70344ED6F774}"/>
              </a:ext>
            </a:extLst>
          </p:cNvPr>
          <p:cNvSpPr>
            <a:spLocks noGrp="1"/>
          </p:cNvSpPr>
          <p:nvPr>
            <p:ph idx="1"/>
          </p:nvPr>
        </p:nvSpPr>
        <p:spPr/>
        <p:txBody>
          <a:bodyPr/>
          <a:lstStyle/>
          <a:p>
            <a:pPr algn="just"/>
            <a:r>
              <a:rPr lang="en-US" sz="2000" dirty="0">
                <a:latin typeface="Times New Roman" panose="02020603050405020304" pitchFamily="18" charset="0"/>
                <a:cs typeface="Times New Roman" panose="02020603050405020304" pitchFamily="18" charset="0"/>
              </a:rPr>
              <a:t>Burnout, emotional exhaustion, secondary traumatic stress and work-life balance were considered as personal risks factors that affect CPSWs to reach their maximum professional practice. Moreover, strong resilience, coping strategies, and work boundaries served as their protective factors. </a:t>
            </a:r>
          </a:p>
          <a:p>
            <a:pPr algn="just"/>
            <a:r>
              <a:rPr lang="en-ZA"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Most CPSWs experienced a lack of capacity building and education, however, opportunities for ongoing professional development and application to specialise in one field improved the CPSWs and supervisors to manage the cases efficiently</a:t>
            </a:r>
          </a:p>
          <a:p>
            <a:pPr algn="just"/>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Cultural diversity across the African continent was identified as a risk; however, enhancing public understanding and knowledge as well as the profession will yield more positive results and understanding of the roles and scope of work for CPSWs</a:t>
            </a:r>
            <a:r>
              <a:rPr kumimoji="0" lang="en-US" sz="2000" b="0" i="0" u="none" strike="noStrike" kern="1200" cap="none" spc="0" normalizeH="0" baseline="0" noProof="0" dirty="0">
                <a:ln>
                  <a:noFill/>
                </a:ln>
                <a:solidFill>
                  <a:prstClr val="black"/>
                </a:solidFill>
                <a:effectLst/>
                <a:uLnTx/>
                <a:uFillTx/>
                <a:latin typeface="Arial Narrow"/>
                <a:ea typeface="+mn-ea"/>
                <a:cs typeface="+mn-cs"/>
              </a:rPr>
              <a:t>. </a:t>
            </a: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The influence of policies and legislation on child protection posed a serious risk as it affected the practice and legal framework. Conversely, comprehensive child protection legislation and clear practice guidelines, particularly the recent Amendment of the Children's Act, serve as protective factors by providing a solid foundation for CPSW practice.</a:t>
            </a:r>
          </a:p>
          <a:p>
            <a:endParaRPr lang="en-US" sz="2000" dirty="0"/>
          </a:p>
        </p:txBody>
      </p:sp>
      <p:sp>
        <p:nvSpPr>
          <p:cNvPr id="4" name="Slide Number Placeholder 3">
            <a:extLst>
              <a:ext uri="{FF2B5EF4-FFF2-40B4-BE49-F238E27FC236}">
                <a16:creationId xmlns:a16="http://schemas.microsoft.com/office/drawing/2014/main" id="{D1166A3C-0928-BDF7-EFE9-F3CD6F8CC79C}"/>
              </a:ext>
            </a:extLst>
          </p:cNvPr>
          <p:cNvSpPr>
            <a:spLocks noGrp="1"/>
          </p:cNvSpPr>
          <p:nvPr>
            <p:ph type="sldNum" sz="quarter" idx="12"/>
          </p:nvPr>
        </p:nvSpPr>
        <p:spPr/>
        <p:txBody>
          <a:bodyPr/>
          <a:lstStyle/>
          <a:p>
            <a:fld id="{FBB02CAF-BD09-4F51-9533-F49D299268EF}" type="slidenum">
              <a:rPr lang="en-US" smtClean="0"/>
              <a:pPr/>
              <a:t>12</a:t>
            </a:fld>
            <a:endParaRPr lang="en-US" dirty="0"/>
          </a:p>
        </p:txBody>
      </p:sp>
    </p:spTree>
    <p:extLst>
      <p:ext uri="{BB962C8B-B14F-4D97-AF65-F5344CB8AC3E}">
        <p14:creationId xmlns:p14="http://schemas.microsoft.com/office/powerpoint/2010/main" val="2315214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72992-028E-A1CD-1D7B-6E98DFFD8870}"/>
              </a:ext>
            </a:extLst>
          </p:cNvPr>
          <p:cNvSpPr>
            <a:spLocks noGrp="1"/>
          </p:cNvSpPr>
          <p:nvPr>
            <p:ph type="title"/>
          </p:nvPr>
        </p:nvSpPr>
        <p:spPr>
          <a:xfrm>
            <a:off x="609600" y="274638"/>
            <a:ext cx="8232648" cy="1143000"/>
          </a:xfrm>
        </p:spPr>
        <p:txBody>
          <a:bodyPr/>
          <a:lstStyle/>
          <a:p>
            <a:r>
              <a:rPr lang="en-GB" sz="3200" b="1" dirty="0"/>
              <a:t>                      7. RECOMMENDATIONS</a:t>
            </a:r>
            <a:endParaRPr lang="en-US" sz="3200" b="1" dirty="0"/>
          </a:p>
        </p:txBody>
      </p:sp>
      <p:sp>
        <p:nvSpPr>
          <p:cNvPr id="3" name="Content Placeholder 2">
            <a:extLst>
              <a:ext uri="{FF2B5EF4-FFF2-40B4-BE49-F238E27FC236}">
                <a16:creationId xmlns:a16="http://schemas.microsoft.com/office/drawing/2014/main" id="{8799C390-2D6D-2772-BEAB-EF9082B43609}"/>
              </a:ext>
            </a:extLst>
          </p:cNvPr>
          <p:cNvSpPr>
            <a:spLocks noGrp="1"/>
          </p:cNvSpPr>
          <p:nvPr>
            <p:ph idx="1"/>
          </p:nvPr>
        </p:nvSpPr>
        <p:spPr/>
        <p:txBody>
          <a:bodyPr/>
          <a:lstStyle/>
          <a:p>
            <a:r>
              <a:rPr lang="en-US" sz="2400" dirty="0">
                <a:latin typeface="Times New Roman" panose="02020603050405020304" pitchFamily="18" charset="0"/>
                <a:cs typeface="Times New Roman" panose="02020603050405020304" pitchFamily="18" charset="0"/>
              </a:rPr>
              <a:t>Recommendations include developing context specific support systems, enhancing professional development opportunities and conducting more comprehensive studies in underrepresented African countries</a:t>
            </a:r>
          </a:p>
          <a:p>
            <a:r>
              <a:rPr lang="en-US" sz="2400" dirty="0">
                <a:latin typeface="Times New Roman" panose="02020603050405020304" pitchFamily="18" charset="0"/>
                <a:cs typeface="Times New Roman" panose="02020603050405020304" pitchFamily="18" charset="0"/>
              </a:rPr>
              <a:t>The high rate of Gender Based Violence and Femicide (GBVF) statistics are an indication that child protection has a long way to go to protect children who are victims of this global pandemic, the need for integration, raising support, and political influence for foot soldiers rendering child protection needs serious attention.</a:t>
            </a:r>
          </a:p>
          <a:p>
            <a:r>
              <a:rPr lang="en-US" sz="2400" dirty="0">
                <a:latin typeface="Times New Roman" panose="02020603050405020304" pitchFamily="18" charset="0"/>
                <a:cs typeface="Times New Roman" panose="02020603050405020304" pitchFamily="18" charset="0"/>
              </a:rPr>
              <a:t> Effective support system will serve as a catalyst to empower the Social Workers to gain strength and serve Africa. </a:t>
            </a:r>
            <a:endParaRPr lang="en-GB"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8E1A275-438D-33E8-653B-955820CA945C}"/>
              </a:ext>
            </a:extLst>
          </p:cNvPr>
          <p:cNvSpPr>
            <a:spLocks noGrp="1"/>
          </p:cNvSpPr>
          <p:nvPr>
            <p:ph type="sldNum" sz="quarter" idx="12"/>
          </p:nvPr>
        </p:nvSpPr>
        <p:spPr/>
        <p:txBody>
          <a:bodyPr/>
          <a:lstStyle/>
          <a:p>
            <a:fld id="{FBB02CAF-BD09-4F51-9533-F49D299268EF}" type="slidenum">
              <a:rPr lang="en-US" smtClean="0"/>
              <a:pPr/>
              <a:t>13</a:t>
            </a:fld>
            <a:endParaRPr lang="en-US" dirty="0"/>
          </a:p>
        </p:txBody>
      </p:sp>
    </p:spTree>
    <p:extLst>
      <p:ext uri="{BB962C8B-B14F-4D97-AF65-F5344CB8AC3E}">
        <p14:creationId xmlns:p14="http://schemas.microsoft.com/office/powerpoint/2010/main" val="20764027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01BAD3E-7F6E-DA90-446F-F294E05BB077}"/>
              </a:ext>
            </a:extLst>
          </p:cNvPr>
          <p:cNvPicPr>
            <a:picLocks noChangeAspect="1"/>
          </p:cNvPicPr>
          <p:nvPr/>
        </p:nvPicPr>
        <p:blipFill>
          <a:blip r:embed="rId2"/>
          <a:stretch>
            <a:fillRect/>
          </a:stretch>
        </p:blipFill>
        <p:spPr>
          <a:xfrm>
            <a:off x="4661088" y="5136577"/>
            <a:ext cx="2572735" cy="749873"/>
          </a:xfrm>
          <a:prstGeom prst="rect">
            <a:avLst/>
          </a:prstGeom>
        </p:spPr>
      </p:pic>
      <p:pic>
        <p:nvPicPr>
          <p:cNvPr id="4" name="Picture 3">
            <a:extLst>
              <a:ext uri="{FF2B5EF4-FFF2-40B4-BE49-F238E27FC236}">
                <a16:creationId xmlns:a16="http://schemas.microsoft.com/office/drawing/2014/main" id="{10CA6D13-A98E-F28D-A752-0138BDE60B71}"/>
              </a:ext>
            </a:extLst>
          </p:cNvPr>
          <p:cNvPicPr>
            <a:picLocks noChangeAspect="1"/>
          </p:cNvPicPr>
          <p:nvPr/>
        </p:nvPicPr>
        <p:blipFill>
          <a:blip r:embed="rId3"/>
          <a:stretch>
            <a:fillRect/>
          </a:stretch>
        </p:blipFill>
        <p:spPr>
          <a:xfrm>
            <a:off x="4532046" y="577790"/>
            <a:ext cx="2572735" cy="542591"/>
          </a:xfrm>
          <a:prstGeom prst="rect">
            <a:avLst/>
          </a:prstGeom>
        </p:spPr>
      </p:pic>
      <p:sp>
        <p:nvSpPr>
          <p:cNvPr id="26626" name="Footer Placeholder 3">
            <a:extLst>
              <a:ext uri="{FF2B5EF4-FFF2-40B4-BE49-F238E27FC236}">
                <a16:creationId xmlns:a16="http://schemas.microsoft.com/office/drawing/2014/main" id="{766C3EAE-8BA7-6CE5-2176-B22470A9381C}"/>
              </a:ext>
            </a:extLst>
          </p:cNvPr>
          <p:cNvSpPr>
            <a:spLocks noGrp="1"/>
          </p:cNvSpPr>
          <p:nvPr>
            <p:ph type="ftr" sz="quarter" idx="11"/>
          </p:nvPr>
        </p:nvSpPr>
        <p:spPr>
          <a:xfrm>
            <a:off x="4165600" y="5886450"/>
            <a:ext cx="3860800" cy="742951"/>
          </a:xfrm>
        </p:spPr>
        <p:txBody>
          <a:bodyPr/>
          <a:lstStyle>
            <a:lvl1pPr eaLnBrk="0" hangingPunct="0">
              <a:defRPr>
                <a:solidFill>
                  <a:schemeClr val="tx1"/>
                </a:solidFill>
                <a:latin typeface="Arial Narrow" pitchFamily="34" charset="0"/>
                <a:cs typeface="Arial" charset="0"/>
              </a:defRPr>
            </a:lvl1pPr>
            <a:lvl2pPr marL="742950" indent="-285750" eaLnBrk="0" hangingPunct="0">
              <a:defRPr>
                <a:solidFill>
                  <a:schemeClr val="tx1"/>
                </a:solidFill>
                <a:latin typeface="Arial Narrow" pitchFamily="34" charset="0"/>
                <a:cs typeface="Arial" charset="0"/>
              </a:defRPr>
            </a:lvl2pPr>
            <a:lvl3pPr marL="1143000" indent="-228600" eaLnBrk="0" hangingPunct="0">
              <a:defRPr>
                <a:solidFill>
                  <a:schemeClr val="tx1"/>
                </a:solidFill>
                <a:latin typeface="Arial Narrow" pitchFamily="34" charset="0"/>
                <a:cs typeface="Arial" charset="0"/>
              </a:defRPr>
            </a:lvl3pPr>
            <a:lvl4pPr marL="1600200" indent="-228600" eaLnBrk="0" hangingPunct="0">
              <a:defRPr>
                <a:solidFill>
                  <a:schemeClr val="tx1"/>
                </a:solidFill>
                <a:latin typeface="Arial Narrow" pitchFamily="34" charset="0"/>
                <a:cs typeface="Arial" charset="0"/>
              </a:defRPr>
            </a:lvl4pPr>
            <a:lvl5pPr marL="2057400" indent="-228600" eaLnBrk="0" hangingPunct="0">
              <a:defRPr>
                <a:solidFill>
                  <a:schemeClr val="tx1"/>
                </a:solidFill>
                <a:latin typeface="Arial Narrow" pitchFamily="34" charset="0"/>
                <a:cs typeface="Arial" charset="0"/>
              </a:defRPr>
            </a:lvl5pPr>
            <a:lvl6pPr marL="2514600" indent="-228600" eaLnBrk="0" fontAlgn="base" hangingPunct="0">
              <a:spcBef>
                <a:spcPct val="0"/>
              </a:spcBef>
              <a:spcAft>
                <a:spcPct val="0"/>
              </a:spcAft>
              <a:defRPr>
                <a:solidFill>
                  <a:schemeClr val="tx1"/>
                </a:solidFill>
                <a:latin typeface="Arial Narrow" pitchFamily="34" charset="0"/>
                <a:cs typeface="Arial" charset="0"/>
              </a:defRPr>
            </a:lvl6pPr>
            <a:lvl7pPr marL="2971800" indent="-228600" eaLnBrk="0" fontAlgn="base" hangingPunct="0">
              <a:spcBef>
                <a:spcPct val="0"/>
              </a:spcBef>
              <a:spcAft>
                <a:spcPct val="0"/>
              </a:spcAft>
              <a:defRPr>
                <a:solidFill>
                  <a:schemeClr val="tx1"/>
                </a:solidFill>
                <a:latin typeface="Arial Narrow" pitchFamily="34" charset="0"/>
                <a:cs typeface="Arial" charset="0"/>
              </a:defRPr>
            </a:lvl7pPr>
            <a:lvl8pPr marL="3429000" indent="-228600" eaLnBrk="0" fontAlgn="base" hangingPunct="0">
              <a:spcBef>
                <a:spcPct val="0"/>
              </a:spcBef>
              <a:spcAft>
                <a:spcPct val="0"/>
              </a:spcAft>
              <a:defRPr>
                <a:solidFill>
                  <a:schemeClr val="tx1"/>
                </a:solidFill>
                <a:latin typeface="Arial Narrow" pitchFamily="34" charset="0"/>
                <a:cs typeface="Arial" charset="0"/>
              </a:defRPr>
            </a:lvl8pPr>
            <a:lvl9pPr marL="3886200" indent="-228600" eaLnBrk="0" fontAlgn="base" hangingPunct="0">
              <a:spcBef>
                <a:spcPct val="0"/>
              </a:spcBef>
              <a:spcAft>
                <a:spcPct val="0"/>
              </a:spcAft>
              <a:defRPr>
                <a:solidFill>
                  <a:schemeClr val="tx1"/>
                </a:solidFill>
                <a:latin typeface="Arial Narrow" pitchFamily="34" charset="0"/>
                <a:cs typeface="Arial" charset="0"/>
              </a:defRPr>
            </a:lvl9pPr>
          </a:lstStyle>
          <a:p>
            <a:pPr eaLnBrk="1" hangingPunct="1">
              <a:defRPr/>
            </a:pPr>
            <a:endParaRPr lang="en-US" dirty="0">
              <a:latin typeface="Arial" charset="0"/>
            </a:endParaRPr>
          </a:p>
        </p:txBody>
      </p:sp>
      <p:sp>
        <p:nvSpPr>
          <p:cNvPr id="11267" name="Slide Number Placeholder 4">
            <a:extLst>
              <a:ext uri="{FF2B5EF4-FFF2-40B4-BE49-F238E27FC236}">
                <a16:creationId xmlns:a16="http://schemas.microsoft.com/office/drawing/2014/main" id="{A129B4BC-5EFB-9F93-6A94-A6149A3F17C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9900"/>
              </a:buClr>
              <a:buSzPct val="120000"/>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ClrTx/>
              <a:buSzTx/>
              <a:buFontTx/>
              <a:buNone/>
            </a:pPr>
            <a:fld id="{629E9AB5-1333-4AFC-8A6C-264BE21A6708}" type="slidenum">
              <a:rPr lang="en-US" altLang="en-US" sz="1400">
                <a:cs typeface="Arial" panose="020B0604020202020204" pitchFamily="34" charset="0"/>
              </a:rPr>
              <a:pPr>
                <a:spcBef>
                  <a:spcPct val="0"/>
                </a:spcBef>
                <a:buClrTx/>
                <a:buSzTx/>
                <a:buFontTx/>
                <a:buNone/>
              </a:pPr>
              <a:t>14</a:t>
            </a:fld>
            <a:endParaRPr lang="en-US" altLang="en-US" sz="1400">
              <a:cs typeface="Arial" panose="020B0604020202020204" pitchFamily="34" charset="0"/>
            </a:endParaRPr>
          </a:p>
        </p:txBody>
      </p:sp>
      <p:graphicFrame>
        <p:nvGraphicFramePr>
          <p:cNvPr id="11268" name="Object 3">
            <a:extLst>
              <a:ext uri="{FF2B5EF4-FFF2-40B4-BE49-F238E27FC236}">
                <a16:creationId xmlns:a16="http://schemas.microsoft.com/office/drawing/2014/main" id="{A5762679-9B3C-0072-59B0-7F1A7D57D5FD}"/>
              </a:ext>
            </a:extLst>
          </p:cNvPr>
          <p:cNvGraphicFramePr>
            <a:graphicFrameLocks noGrp="1" noChangeAspect="1"/>
          </p:cNvGraphicFramePr>
          <p:nvPr>
            <p:ph/>
            <p:extLst>
              <p:ext uri="{D42A27DB-BD31-4B8C-83A1-F6EECF244321}">
                <p14:modId xmlns:p14="http://schemas.microsoft.com/office/powerpoint/2010/main" val="3580341496"/>
              </p:ext>
            </p:extLst>
          </p:nvPr>
        </p:nvGraphicFramePr>
        <p:xfrm>
          <a:off x="3615419" y="2046428"/>
          <a:ext cx="4664075" cy="2639872"/>
        </p:xfrm>
        <a:graphic>
          <a:graphicData uri="http://schemas.openxmlformats.org/presentationml/2006/ole">
            <mc:AlternateContent xmlns:mc="http://schemas.openxmlformats.org/markup-compatibility/2006">
              <mc:Choice xmlns:v="urn:schemas-microsoft-com:vml" Requires="v">
                <p:oleObj name="Clip" r:id="rId4" imgW="4664075" imgH="3390900" progId="MS_ClipArt_Gallery.5">
                  <p:embed/>
                </p:oleObj>
              </mc:Choice>
              <mc:Fallback>
                <p:oleObj name="Clip" r:id="rId4" imgW="4664075" imgH="3390900" progId="MS_ClipArt_Gallery.5">
                  <p:embed/>
                  <p:pic>
                    <p:nvPicPr>
                      <p:cNvPr id="11268" name="Object 3">
                        <a:extLst>
                          <a:ext uri="{FF2B5EF4-FFF2-40B4-BE49-F238E27FC236}">
                            <a16:creationId xmlns:a16="http://schemas.microsoft.com/office/drawing/2014/main" id="{A5762679-9B3C-0072-59B0-7F1A7D57D5F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15419" y="2046428"/>
                        <a:ext cx="4664075" cy="2639872"/>
                      </a:xfrm>
                      <a:prstGeom prst="rect">
                        <a:avLst/>
                      </a:prstGeom>
                      <a:solidFill>
                        <a:schemeClr val="bg2"/>
                      </a:solidFill>
                      <a:ln>
                        <a:noFill/>
                      </a:ln>
                      <a:effectLst/>
                    </p:spPr>
                  </p:pic>
                </p:oleObj>
              </mc:Fallback>
            </mc:AlternateContent>
          </a:graphicData>
        </a:graphic>
      </p:graphicFrame>
    </p:spTree>
  </p:cSld>
  <p:clrMapOvr>
    <a:masterClrMapping/>
  </p:clrMapOvr>
  <p:transition spd="slow">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1E2C72E-A555-77E0-A5F6-FF0957BE5C7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BB02CAF-BD09-4F51-9533-F49D299268EF}" type="slidenum">
              <a:rPr kumimoji="0" lang="en-US" sz="1200" b="1" i="0" u="none" strike="noStrike" kern="1200" cap="none" spc="0" normalizeH="0" baseline="0" noProof="0">
                <a:ln>
                  <a:noFill/>
                </a:ln>
                <a:solidFill>
                  <a:prstClr val="black"/>
                </a:solidFill>
                <a:effectLst/>
                <a:uLnTx/>
                <a:uFillTx/>
                <a:latin typeface="Arial Narrow"/>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1" i="0" u="none" strike="noStrike" kern="1200" cap="none" spc="0" normalizeH="0" baseline="0" noProof="0">
              <a:ln>
                <a:noFill/>
              </a:ln>
              <a:solidFill>
                <a:prstClr val="black"/>
              </a:solidFill>
              <a:effectLst/>
              <a:uLnTx/>
              <a:uFillTx/>
              <a:latin typeface="Arial Narrow"/>
              <a:ea typeface="+mn-ea"/>
              <a:cs typeface="+mn-cs"/>
            </a:endParaRPr>
          </a:p>
        </p:txBody>
      </p:sp>
      <p:sp>
        <p:nvSpPr>
          <p:cNvPr id="4" name="TextBox 3">
            <a:extLst>
              <a:ext uri="{FF2B5EF4-FFF2-40B4-BE49-F238E27FC236}">
                <a16:creationId xmlns:a16="http://schemas.microsoft.com/office/drawing/2014/main" id="{C6E25063-EBBB-6200-2F1F-42DA42FF1539}"/>
              </a:ext>
            </a:extLst>
          </p:cNvPr>
          <p:cNvSpPr txBox="1"/>
          <p:nvPr/>
        </p:nvSpPr>
        <p:spPr>
          <a:xfrm>
            <a:off x="2121040" y="850762"/>
            <a:ext cx="7315200" cy="46166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STRUCTURE OF THE PRESENTATION</a:t>
            </a:r>
            <a:endParaRPr kumimoji="0" lang="en-US" sz="2400" b="0" i="0" u="none" strike="noStrike" kern="1200" cap="none" spc="0" normalizeH="0" baseline="0" noProof="0" dirty="0">
              <a:ln>
                <a:noFill/>
              </a:ln>
              <a:solidFill>
                <a:prstClr val="black"/>
              </a:solidFill>
              <a:effectLst/>
              <a:uLnTx/>
              <a:uFillTx/>
              <a:latin typeface="Arial Narrow"/>
              <a:ea typeface="+mn-ea"/>
              <a:cs typeface="+mn-cs"/>
            </a:endParaRPr>
          </a:p>
        </p:txBody>
      </p:sp>
      <p:sp>
        <p:nvSpPr>
          <p:cNvPr id="5" name="TextBox 4">
            <a:extLst>
              <a:ext uri="{FF2B5EF4-FFF2-40B4-BE49-F238E27FC236}">
                <a16:creationId xmlns:a16="http://schemas.microsoft.com/office/drawing/2014/main" id="{A81DC8E2-7916-25F2-39D4-82C30FB1DA12}"/>
              </a:ext>
            </a:extLst>
          </p:cNvPr>
          <p:cNvSpPr txBox="1"/>
          <p:nvPr/>
        </p:nvSpPr>
        <p:spPr>
          <a:xfrm>
            <a:off x="653142" y="1488384"/>
            <a:ext cx="11394831" cy="4293483"/>
          </a:xfrm>
          <a:prstGeom prst="rect">
            <a:avLst/>
          </a:prstGeom>
          <a:noFill/>
        </p:spPr>
        <p:txBody>
          <a:bodyPr wrap="square">
            <a:spAutoFit/>
          </a:bodyPr>
          <a:lstStyle/>
          <a:p>
            <a:pPr indent="-6350">
              <a:spcAft>
                <a:spcPts val="2130"/>
              </a:spcAft>
              <a:buNone/>
            </a:pPr>
            <a:r>
              <a:rPr lang="en-ZA" sz="2400" b="1" kern="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1. Introduction &amp; Theory</a:t>
            </a:r>
          </a:p>
          <a:p>
            <a:pPr indent="-6350">
              <a:spcAft>
                <a:spcPts val="2130"/>
              </a:spcAft>
              <a:buNone/>
            </a:pPr>
            <a:r>
              <a:rPr lang="en-ZA" sz="2400" b="1" kern="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2. Selection criteria &amp; Methodology</a:t>
            </a:r>
          </a:p>
          <a:p>
            <a:pPr indent="-6350">
              <a:spcAft>
                <a:spcPts val="2130"/>
              </a:spcAft>
              <a:buNone/>
            </a:pPr>
            <a:r>
              <a:rPr lang="en-ZA" sz="2400" b="1" kern="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3. Findings</a:t>
            </a:r>
            <a:endParaRPr lang="en-ZA" sz="2400" b="1" kern="1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endParaRPr>
          </a:p>
          <a:p>
            <a:pPr indent="-6350">
              <a:spcAft>
                <a:spcPts val="2130"/>
              </a:spcAft>
              <a:buNone/>
            </a:pPr>
            <a:r>
              <a:rPr lang="en-ZA" sz="2400" b="1" kern="1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4. Discussions</a:t>
            </a:r>
          </a:p>
          <a:p>
            <a:pPr indent="-6350">
              <a:spcAft>
                <a:spcPts val="2130"/>
              </a:spcAft>
              <a:buNone/>
            </a:pPr>
            <a:r>
              <a:rPr lang="en-ZA" sz="2400" b="1" kern="1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5. Conclusion</a:t>
            </a:r>
          </a:p>
          <a:p>
            <a:pPr indent="-6350">
              <a:spcAft>
                <a:spcPts val="2130"/>
              </a:spcAft>
              <a:buNone/>
            </a:pPr>
            <a:r>
              <a:rPr lang="en-ZA" sz="2400" b="1" kern="1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6. Lesson learned</a:t>
            </a:r>
          </a:p>
          <a:p>
            <a:pPr indent="-6350">
              <a:spcAft>
                <a:spcPts val="2130"/>
              </a:spcAft>
              <a:buNone/>
            </a:pPr>
            <a:r>
              <a:rPr lang="en-ZA" sz="2400" b="1" kern="1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7. Recommendations</a:t>
            </a:r>
            <a:endParaRPr lang="en-ZA" sz="2400" b="1" kern="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4276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456003-1BF1-8905-83A9-694153EC8732}"/>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94A8921-0E3B-9A34-AEC9-2B31C63325E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BB02CAF-BD09-4F51-9533-F49D299268EF}" type="slidenum">
              <a:rPr kumimoji="0" lang="en-US" sz="1200" b="1" i="0" u="none" strike="noStrike" kern="1200" cap="none" spc="0" normalizeH="0" baseline="0" noProof="0">
                <a:ln>
                  <a:noFill/>
                </a:ln>
                <a:solidFill>
                  <a:prstClr val="black"/>
                </a:solidFill>
                <a:effectLst/>
                <a:uLnTx/>
                <a:uFillTx/>
                <a:latin typeface="Arial Narrow"/>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1" i="0" u="none" strike="noStrike" kern="1200" cap="none" spc="0" normalizeH="0" baseline="0" noProof="0">
              <a:ln>
                <a:noFill/>
              </a:ln>
              <a:solidFill>
                <a:prstClr val="black"/>
              </a:solidFill>
              <a:effectLst/>
              <a:uLnTx/>
              <a:uFillTx/>
              <a:latin typeface="Arial Narrow"/>
              <a:ea typeface="+mn-ea"/>
              <a:cs typeface="+mn-cs"/>
            </a:endParaRPr>
          </a:p>
        </p:txBody>
      </p:sp>
      <p:sp>
        <p:nvSpPr>
          <p:cNvPr id="4" name="TextBox 3">
            <a:extLst>
              <a:ext uri="{FF2B5EF4-FFF2-40B4-BE49-F238E27FC236}">
                <a16:creationId xmlns:a16="http://schemas.microsoft.com/office/drawing/2014/main" id="{800B2AAD-226C-6520-3687-CF308CDEF746}"/>
              </a:ext>
            </a:extLst>
          </p:cNvPr>
          <p:cNvSpPr txBox="1"/>
          <p:nvPr/>
        </p:nvSpPr>
        <p:spPr>
          <a:xfrm>
            <a:off x="2121040" y="850762"/>
            <a:ext cx="7315200" cy="58477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1. INTRODUCTION &amp; THEORY </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ABB676E4-335E-27C7-12B0-1169367F4BDB}"/>
              </a:ext>
            </a:extLst>
          </p:cNvPr>
          <p:cNvSpPr txBox="1"/>
          <p:nvPr/>
        </p:nvSpPr>
        <p:spPr>
          <a:xfrm>
            <a:off x="702129" y="1700655"/>
            <a:ext cx="11091286" cy="5170646"/>
          </a:xfrm>
          <a:prstGeom prst="rect">
            <a:avLst/>
          </a:prstGeom>
          <a:noFill/>
        </p:spPr>
        <p:txBody>
          <a:bodyPr wrap="square">
            <a:spAutoFit/>
          </a:bodyPr>
          <a:lstStyle/>
          <a:p>
            <a:pPr marL="342900" indent="-342900">
              <a:spcAft>
                <a:spcPts val="2130"/>
              </a:spcAft>
              <a:buFont typeface="Arial" panose="020B0604020202020204" pitchFamily="34" charset="0"/>
              <a:buChar char="•"/>
            </a:pPr>
            <a:r>
              <a:rPr lang="en-US" sz="2000" kern="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African countries face significant disadvantages due to a lack of robust legal and policy structures in social work, leaving gaps in effectively addressing social problems. The chart summary of results emanated from the following studies of </a:t>
            </a:r>
            <a:r>
              <a:rPr lang="en-US" sz="2000" kern="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Boonzaaier</a:t>
            </a:r>
            <a:r>
              <a:rPr lang="en-US" sz="2000" kern="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 Truter &amp; Fouche (2021); Campell &amp; </a:t>
            </a:r>
            <a:r>
              <a:rPr lang="en-US" sz="2000" kern="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Holtzhausen</a:t>
            </a:r>
            <a:r>
              <a:rPr lang="en-US" sz="2000" kern="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(2020); Truter &amp; Fouche (2019) and </a:t>
            </a:r>
            <a:r>
              <a:rPr kumimoji="0" lang="en-US" sz="2000" i="0" u="none" strike="noStrike" kern="0" cap="none" spc="0" normalizeH="0" baseline="0" noProof="0" dirty="0">
                <a:ln>
                  <a:noFill/>
                </a:ln>
                <a:solidFill>
                  <a:srgbClr val="222222"/>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Truter &amp; Fouche (2017).</a:t>
            </a:r>
          </a:p>
          <a:p>
            <a:pPr marL="342900" indent="-342900">
              <a:spcAft>
                <a:spcPts val="2130"/>
              </a:spcAft>
              <a:buFont typeface="Arial" panose="020B0604020202020204" pitchFamily="34" charset="0"/>
              <a:buChar char="•"/>
            </a:pPr>
            <a:r>
              <a:rPr lang="en-US" sz="2000" kern="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The reviewers outlined the risk and protective factors experienced by Child Protection Social Workers (CPSWs) in the workplace and understanding workplace risks and protective factors experiences of child protection social workers in terms of Maslow’s hierarchy of needs frameworks by Kaplan and Norton, 1990.</a:t>
            </a:r>
          </a:p>
          <a:p>
            <a:pPr marL="342900" indent="-342900">
              <a:spcAft>
                <a:spcPts val="2130"/>
              </a:spcAft>
              <a:buFont typeface="Arial" panose="020B0604020202020204" pitchFamily="34" charset="0"/>
              <a:buChar char="•"/>
            </a:pPr>
            <a:r>
              <a:rPr lang="en-US" sz="2000" kern="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PRISMA-</a:t>
            </a:r>
            <a:r>
              <a:rPr lang="en-US" sz="2000" kern="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ScR</a:t>
            </a:r>
            <a:r>
              <a:rPr lang="en-US" sz="2000" kern="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reporting guidelines assisted the researcher in ensuring systematic documentation and transparency throughout the validity and reliability process, enhancing the quality and trustworthiness of the review findings. </a:t>
            </a:r>
          </a:p>
          <a:p>
            <a:pPr marL="342900" indent="-342900">
              <a:spcAft>
                <a:spcPts val="2130"/>
              </a:spcAft>
              <a:buFont typeface="Arial" panose="020B0604020202020204" pitchFamily="34" charset="0"/>
              <a:buChar char="•"/>
            </a:pPr>
            <a:r>
              <a:rPr lang="en-ZA" sz="2000"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keywords are </a:t>
            </a:r>
            <a:r>
              <a:rPr lang="en-ZA" sz="2000" kern="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Child Protection, Social Workers, Protective factors, Risks factors, Workplace</a:t>
            </a:r>
          </a:p>
          <a:p>
            <a:pPr>
              <a:spcAft>
                <a:spcPts val="2130"/>
              </a:spcAft>
            </a:pPr>
            <a:endParaRPr lang="en-ZA" sz="2000" kern="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7730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E7D8E-AF3A-FD26-67CB-BCDD5DE64D21}"/>
              </a:ext>
            </a:extLst>
          </p:cNvPr>
          <p:cNvSpPr>
            <a:spLocks noGrp="1"/>
          </p:cNvSpPr>
          <p:nvPr>
            <p:ph type="title"/>
          </p:nvPr>
        </p:nvSpPr>
        <p:spPr/>
        <p:txBody>
          <a:bodyPr/>
          <a:lstStyle/>
          <a:p>
            <a:r>
              <a:rPr lang="en-ZA" dirty="0">
                <a:latin typeface="Times New Roman" panose="02020603050405020304" pitchFamily="18" charset="0"/>
                <a:cs typeface="Times New Roman" panose="02020603050405020304" pitchFamily="18" charset="0"/>
              </a:rPr>
              <a:t>MASLOWS HIERACHY OF NEEDS </a:t>
            </a:r>
          </a:p>
        </p:txBody>
      </p:sp>
      <p:graphicFrame>
        <p:nvGraphicFramePr>
          <p:cNvPr id="5" name="Content Placeholder 4">
            <a:extLst>
              <a:ext uri="{FF2B5EF4-FFF2-40B4-BE49-F238E27FC236}">
                <a16:creationId xmlns:a16="http://schemas.microsoft.com/office/drawing/2014/main" id="{8B8074CF-FA4B-AC7B-7B8B-F597617A7483}"/>
              </a:ext>
            </a:extLst>
          </p:cNvPr>
          <p:cNvGraphicFramePr>
            <a:graphicFrameLocks noGrp="1"/>
          </p:cNvGraphicFramePr>
          <p:nvPr>
            <p:ph idx="1"/>
            <p:extLst>
              <p:ext uri="{D42A27DB-BD31-4B8C-83A1-F6EECF244321}">
                <p14:modId xmlns:p14="http://schemas.microsoft.com/office/powerpoint/2010/main" val="152208299"/>
              </p:ext>
            </p:extLst>
          </p:nvPr>
        </p:nvGraphicFramePr>
        <p:xfrm>
          <a:off x="585788" y="1465263"/>
          <a:ext cx="10972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D59799D8-FC71-D67B-3228-6C4CC9E0DA0D}"/>
              </a:ext>
            </a:extLst>
          </p:cNvPr>
          <p:cNvSpPr>
            <a:spLocks noGrp="1"/>
          </p:cNvSpPr>
          <p:nvPr>
            <p:ph type="sldNum" sz="quarter" idx="12"/>
          </p:nvPr>
        </p:nvSpPr>
        <p:spPr/>
        <p:txBody>
          <a:bodyPr/>
          <a:lstStyle/>
          <a:p>
            <a:fld id="{FBB02CAF-BD09-4F51-9533-F49D299268EF}" type="slidenum">
              <a:rPr lang="en-US" smtClean="0"/>
              <a:pPr/>
              <a:t>4</a:t>
            </a:fld>
            <a:endParaRPr lang="en-US" dirty="0"/>
          </a:p>
        </p:txBody>
      </p:sp>
    </p:spTree>
    <p:extLst>
      <p:ext uri="{BB962C8B-B14F-4D97-AF65-F5344CB8AC3E}">
        <p14:creationId xmlns:p14="http://schemas.microsoft.com/office/powerpoint/2010/main" val="2350151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6B0E6-0F96-C9BB-8DA4-DD9B65681600}"/>
              </a:ext>
            </a:extLst>
          </p:cNvPr>
          <p:cNvSpPr>
            <a:spLocks noGrp="1"/>
          </p:cNvSpPr>
          <p:nvPr>
            <p:ph type="title"/>
          </p:nvPr>
        </p:nvSpPr>
        <p:spPr/>
        <p:txBody>
          <a:bodyPr/>
          <a:lstStyle/>
          <a:p>
            <a:r>
              <a:rPr lang="en-ZA" dirty="0">
                <a:latin typeface="Times New Roman" panose="02020603050405020304" pitchFamily="18" charset="0"/>
                <a:cs typeface="Times New Roman" panose="02020603050405020304" pitchFamily="18" charset="0"/>
              </a:rPr>
              <a:t>2. SELECTION CRITERIA &amp; METHODOLOGY</a:t>
            </a:r>
          </a:p>
        </p:txBody>
      </p:sp>
      <p:graphicFrame>
        <p:nvGraphicFramePr>
          <p:cNvPr id="5" name="Content Placeholder 4">
            <a:extLst>
              <a:ext uri="{FF2B5EF4-FFF2-40B4-BE49-F238E27FC236}">
                <a16:creationId xmlns:a16="http://schemas.microsoft.com/office/drawing/2014/main" id="{A21FDB67-E58C-220E-F363-82B284A6780E}"/>
              </a:ext>
            </a:extLst>
          </p:cNvPr>
          <p:cNvGraphicFramePr>
            <a:graphicFrameLocks noGrp="1"/>
          </p:cNvGraphicFramePr>
          <p:nvPr>
            <p:ph idx="1"/>
            <p:extLst>
              <p:ext uri="{D42A27DB-BD31-4B8C-83A1-F6EECF244321}">
                <p14:modId xmlns:p14="http://schemas.microsoft.com/office/powerpoint/2010/main" val="381527682"/>
              </p:ext>
            </p:extLst>
          </p:nvPr>
        </p:nvGraphicFramePr>
        <p:xfrm>
          <a:off x="585788" y="1495741"/>
          <a:ext cx="10972800" cy="4627471"/>
        </p:xfrm>
        <a:graphic>
          <a:graphicData uri="http://schemas.openxmlformats.org/drawingml/2006/table">
            <a:tbl>
              <a:tblPr firstRow="1" bandRow="1">
                <a:tableStyleId>{5C22544A-7EE6-4342-B048-85BDC9FD1C3A}</a:tableStyleId>
              </a:tblPr>
              <a:tblGrid>
                <a:gridCol w="5486400">
                  <a:extLst>
                    <a:ext uri="{9D8B030D-6E8A-4147-A177-3AD203B41FA5}">
                      <a16:colId xmlns:a16="http://schemas.microsoft.com/office/drawing/2014/main" val="2394466030"/>
                    </a:ext>
                  </a:extLst>
                </a:gridCol>
                <a:gridCol w="5486400">
                  <a:extLst>
                    <a:ext uri="{9D8B030D-6E8A-4147-A177-3AD203B41FA5}">
                      <a16:colId xmlns:a16="http://schemas.microsoft.com/office/drawing/2014/main" val="1824806852"/>
                    </a:ext>
                  </a:extLst>
                </a:gridCol>
              </a:tblGrid>
              <a:tr h="597093">
                <a:tc>
                  <a:txBody>
                    <a:bodyPr/>
                    <a:lstStyle/>
                    <a:p>
                      <a:r>
                        <a:rPr lang="en-ZA" dirty="0"/>
                        <a:t>Inclusion criteria</a:t>
                      </a:r>
                    </a:p>
                  </a:txBody>
                  <a:tcPr/>
                </a:tc>
                <a:tc>
                  <a:txBody>
                    <a:bodyPr/>
                    <a:lstStyle/>
                    <a:p>
                      <a:r>
                        <a:rPr lang="en-ZA" dirty="0"/>
                        <a:t>Exclusion criteria</a:t>
                      </a:r>
                    </a:p>
                  </a:txBody>
                  <a:tcPr/>
                </a:tc>
                <a:extLst>
                  <a:ext uri="{0D108BD9-81ED-4DB2-BD59-A6C34878D82A}">
                    <a16:rowId xmlns:a16="http://schemas.microsoft.com/office/drawing/2014/main" val="1094797940"/>
                  </a:ext>
                </a:extLst>
              </a:tr>
              <a:tr h="597093">
                <a:tc>
                  <a:txBody>
                    <a:bodyPr/>
                    <a:lstStyle/>
                    <a:p>
                      <a:r>
                        <a:rPr lang="en-ZA" dirty="0">
                          <a:latin typeface="Times New Roman" panose="02020603050405020304" pitchFamily="18" charset="0"/>
                          <a:cs typeface="Times New Roman" panose="02020603050405020304" pitchFamily="18" charset="0"/>
                        </a:rPr>
                        <a:t>Employed Child Protection Social Workers</a:t>
                      </a:r>
                    </a:p>
                  </a:txBody>
                  <a:tcPr/>
                </a:tc>
                <a:tc>
                  <a:txBody>
                    <a:bodyPr/>
                    <a:lstStyle/>
                    <a:p>
                      <a:r>
                        <a:rPr lang="en-ZA" dirty="0"/>
                        <a:t>Employed Generic Social Workers</a:t>
                      </a:r>
                    </a:p>
                  </a:txBody>
                  <a:tcPr/>
                </a:tc>
                <a:extLst>
                  <a:ext uri="{0D108BD9-81ED-4DB2-BD59-A6C34878D82A}">
                    <a16:rowId xmlns:a16="http://schemas.microsoft.com/office/drawing/2014/main" val="1234942647"/>
                  </a:ext>
                </a:extLst>
              </a:tr>
              <a:tr h="597093">
                <a:tc>
                  <a:txBody>
                    <a:bodyPr/>
                    <a:lstStyle/>
                    <a:p>
                      <a:r>
                        <a:rPr lang="en-ZA" dirty="0">
                          <a:latin typeface="Times New Roman" panose="02020603050405020304" pitchFamily="18" charset="0"/>
                          <a:cs typeface="Times New Roman" panose="02020603050405020304" pitchFamily="18" charset="0"/>
                        </a:rPr>
                        <a:t>Focus on risk and protective factors</a:t>
                      </a:r>
                    </a:p>
                  </a:txBody>
                  <a:tcPr/>
                </a:tc>
                <a:tc>
                  <a:txBody>
                    <a:bodyPr/>
                    <a:lstStyle/>
                    <a:p>
                      <a:r>
                        <a:rPr lang="en-ZA" dirty="0"/>
                        <a:t>Focus on generic factors</a:t>
                      </a:r>
                    </a:p>
                  </a:txBody>
                  <a:tcPr/>
                </a:tc>
                <a:extLst>
                  <a:ext uri="{0D108BD9-81ED-4DB2-BD59-A6C34878D82A}">
                    <a16:rowId xmlns:a16="http://schemas.microsoft.com/office/drawing/2014/main" val="916276436"/>
                  </a:ext>
                </a:extLst>
              </a:tr>
              <a:tr h="597093">
                <a:tc>
                  <a:txBody>
                    <a:bodyPr/>
                    <a:lstStyle/>
                    <a:p>
                      <a:r>
                        <a:rPr lang="en-ZA" dirty="0">
                          <a:latin typeface="Times New Roman" panose="02020603050405020304" pitchFamily="18" charset="0"/>
                          <a:cs typeface="Times New Roman" panose="02020603050405020304" pitchFamily="18" charset="0"/>
                        </a:rPr>
                        <a:t>Current studies from the year 2014 to 2024</a:t>
                      </a:r>
                    </a:p>
                  </a:txBody>
                  <a:tcPr/>
                </a:tc>
                <a:tc>
                  <a:txBody>
                    <a:bodyPr/>
                    <a:lstStyle/>
                    <a:p>
                      <a:r>
                        <a:rPr lang="en-ZA" dirty="0"/>
                        <a:t>Studies older than 2014</a:t>
                      </a:r>
                    </a:p>
                  </a:txBody>
                  <a:tcPr/>
                </a:tc>
                <a:extLst>
                  <a:ext uri="{0D108BD9-81ED-4DB2-BD59-A6C34878D82A}">
                    <a16:rowId xmlns:a16="http://schemas.microsoft.com/office/drawing/2014/main" val="401065181"/>
                  </a:ext>
                </a:extLst>
              </a:tr>
              <a:tr h="597093">
                <a:tc>
                  <a:txBody>
                    <a:bodyPr/>
                    <a:lstStyle/>
                    <a:p>
                      <a:r>
                        <a:rPr lang="en-ZA" dirty="0">
                          <a:latin typeface="Times New Roman" panose="02020603050405020304" pitchFamily="18" charset="0"/>
                          <a:cs typeface="Times New Roman" panose="02020603050405020304" pitchFamily="18" charset="0"/>
                        </a:rPr>
                        <a:t>Reviews or studies published in English</a:t>
                      </a:r>
                    </a:p>
                  </a:txBody>
                  <a:tcPr/>
                </a:tc>
                <a:tc>
                  <a:txBody>
                    <a:bodyPr/>
                    <a:lstStyle/>
                    <a:p>
                      <a:r>
                        <a:rPr lang="en-ZA" dirty="0"/>
                        <a:t>Reviews or studies not published in English</a:t>
                      </a:r>
                    </a:p>
                  </a:txBody>
                  <a:tcPr/>
                </a:tc>
                <a:extLst>
                  <a:ext uri="{0D108BD9-81ED-4DB2-BD59-A6C34878D82A}">
                    <a16:rowId xmlns:a16="http://schemas.microsoft.com/office/drawing/2014/main" val="3108926798"/>
                  </a:ext>
                </a:extLst>
              </a:tr>
              <a:tr h="597093">
                <a:tc>
                  <a:txBody>
                    <a:bodyPr/>
                    <a:lstStyle/>
                    <a:p>
                      <a:r>
                        <a:rPr lang="en-ZA" dirty="0">
                          <a:latin typeface="Times New Roman" panose="02020603050405020304" pitchFamily="18" charset="0"/>
                          <a:cs typeface="Times New Roman" panose="02020603050405020304" pitchFamily="18" charset="0"/>
                        </a:rPr>
                        <a:t>Studies from African countries</a:t>
                      </a:r>
                    </a:p>
                  </a:txBody>
                  <a:tcPr/>
                </a:tc>
                <a:tc>
                  <a:txBody>
                    <a:bodyPr/>
                    <a:lstStyle/>
                    <a:p>
                      <a:r>
                        <a:rPr lang="en-ZA" dirty="0"/>
                        <a:t>Global or international studies</a:t>
                      </a:r>
                    </a:p>
                  </a:txBody>
                  <a:tcPr/>
                </a:tc>
                <a:extLst>
                  <a:ext uri="{0D108BD9-81ED-4DB2-BD59-A6C34878D82A}">
                    <a16:rowId xmlns:a16="http://schemas.microsoft.com/office/drawing/2014/main" val="3932016323"/>
                  </a:ext>
                </a:extLst>
              </a:tr>
              <a:tr h="1044913">
                <a:tc>
                  <a:txBody>
                    <a:bodyPr/>
                    <a:lstStyle/>
                    <a:p>
                      <a:r>
                        <a:rPr lang="en-ZA" dirty="0">
                          <a:latin typeface="Times New Roman" panose="02020603050405020304" pitchFamily="18" charset="0"/>
                          <a:cs typeface="Times New Roman" panose="02020603050405020304" pitchFamily="18" charset="0"/>
                        </a:rPr>
                        <a:t>Mixed methodology studies, studies underwent reviews before publication and Master’s dissertation</a:t>
                      </a:r>
                    </a:p>
                  </a:txBody>
                  <a:tcPr/>
                </a:tc>
                <a:tc>
                  <a:txBody>
                    <a:bodyPr/>
                    <a:lstStyle/>
                    <a:p>
                      <a:endParaRPr lang="en-ZA" dirty="0"/>
                    </a:p>
                  </a:txBody>
                  <a:tcPr/>
                </a:tc>
                <a:extLst>
                  <a:ext uri="{0D108BD9-81ED-4DB2-BD59-A6C34878D82A}">
                    <a16:rowId xmlns:a16="http://schemas.microsoft.com/office/drawing/2014/main" val="1877811584"/>
                  </a:ext>
                </a:extLst>
              </a:tr>
            </a:tbl>
          </a:graphicData>
        </a:graphic>
      </p:graphicFrame>
      <p:sp>
        <p:nvSpPr>
          <p:cNvPr id="4" name="Slide Number Placeholder 3">
            <a:extLst>
              <a:ext uri="{FF2B5EF4-FFF2-40B4-BE49-F238E27FC236}">
                <a16:creationId xmlns:a16="http://schemas.microsoft.com/office/drawing/2014/main" id="{73EFC5D8-8FE3-D129-119D-58549DE305DB}"/>
              </a:ext>
            </a:extLst>
          </p:cNvPr>
          <p:cNvSpPr>
            <a:spLocks noGrp="1"/>
          </p:cNvSpPr>
          <p:nvPr>
            <p:ph type="sldNum" sz="quarter" idx="12"/>
          </p:nvPr>
        </p:nvSpPr>
        <p:spPr/>
        <p:txBody>
          <a:bodyPr/>
          <a:lstStyle/>
          <a:p>
            <a:fld id="{FBB02CAF-BD09-4F51-9533-F49D299268EF}" type="slidenum">
              <a:rPr lang="en-US" smtClean="0"/>
              <a:pPr/>
              <a:t>5</a:t>
            </a:fld>
            <a:endParaRPr lang="en-US" dirty="0"/>
          </a:p>
        </p:txBody>
      </p:sp>
    </p:spTree>
    <p:extLst>
      <p:ext uri="{BB962C8B-B14F-4D97-AF65-F5344CB8AC3E}">
        <p14:creationId xmlns:p14="http://schemas.microsoft.com/office/powerpoint/2010/main" val="3302212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14FB39FA-A319-9D36-AED6-9EC70439E588}"/>
              </a:ext>
            </a:extLst>
          </p:cNvPr>
          <p:cNvGraphicFramePr>
            <a:graphicFrameLocks noGrp="1"/>
          </p:cNvGraphicFramePr>
          <p:nvPr>
            <p:ph/>
            <p:extLst>
              <p:ext uri="{D42A27DB-BD31-4B8C-83A1-F6EECF244321}">
                <p14:modId xmlns:p14="http://schemas.microsoft.com/office/powerpoint/2010/main" val="2209603521"/>
              </p:ext>
            </p:extLst>
          </p:nvPr>
        </p:nvGraphicFramePr>
        <p:xfrm>
          <a:off x="609600" y="274638"/>
          <a:ext cx="10972800" cy="5851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ED2CFDFD-AEBF-7ABE-3BD6-DBAE11CD44BA}"/>
              </a:ext>
            </a:extLst>
          </p:cNvPr>
          <p:cNvSpPr>
            <a:spLocks noGrp="1"/>
          </p:cNvSpPr>
          <p:nvPr>
            <p:ph type="sldNum" sz="quarter" idx="12"/>
          </p:nvPr>
        </p:nvSpPr>
        <p:spPr/>
        <p:txBody>
          <a:bodyPr/>
          <a:lstStyle/>
          <a:p>
            <a:pPr>
              <a:defRPr/>
            </a:pPr>
            <a:fld id="{50E62B4E-0320-4FD7-A9BB-BF76BAA549C7}" type="slidenum">
              <a:rPr lang="en-US" altLang="en-US" smtClean="0"/>
              <a:pPr>
                <a:defRPr/>
              </a:pPr>
              <a:t>6</a:t>
            </a:fld>
            <a:endParaRPr lang="en-US" altLang="en-US"/>
          </a:p>
        </p:txBody>
      </p:sp>
    </p:spTree>
    <p:extLst>
      <p:ext uri="{BB962C8B-B14F-4D97-AF65-F5344CB8AC3E}">
        <p14:creationId xmlns:p14="http://schemas.microsoft.com/office/powerpoint/2010/main" val="1772457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F7B27-F8EE-6FC2-1C27-4C77D0E0C725}"/>
              </a:ext>
            </a:extLst>
          </p:cNvPr>
          <p:cNvSpPr>
            <a:spLocks noGrp="1"/>
          </p:cNvSpPr>
          <p:nvPr>
            <p:ph type="title"/>
          </p:nvPr>
        </p:nvSpPr>
        <p:spPr/>
        <p:txBody>
          <a:bodyPr/>
          <a:lstStyle/>
          <a:p>
            <a:r>
              <a:rPr lang="en-ZA" dirty="0">
                <a:latin typeface="Times New Roman" panose="02020603050405020304" pitchFamily="18" charset="0"/>
                <a:cs typeface="Times New Roman" panose="02020603050405020304" pitchFamily="18" charset="0"/>
              </a:rPr>
              <a:t>3. FINDINGS</a:t>
            </a:r>
          </a:p>
        </p:txBody>
      </p:sp>
      <p:graphicFrame>
        <p:nvGraphicFramePr>
          <p:cNvPr id="7" name="Content Placeholder 6">
            <a:extLst>
              <a:ext uri="{FF2B5EF4-FFF2-40B4-BE49-F238E27FC236}">
                <a16:creationId xmlns:a16="http://schemas.microsoft.com/office/drawing/2014/main" id="{2EAFEC7C-8D96-098C-8AE5-63CA51B556ED}"/>
              </a:ext>
            </a:extLst>
          </p:cNvPr>
          <p:cNvGraphicFramePr>
            <a:graphicFrameLocks noGrp="1"/>
          </p:cNvGraphicFramePr>
          <p:nvPr>
            <p:ph idx="1"/>
            <p:extLst>
              <p:ext uri="{D42A27DB-BD31-4B8C-83A1-F6EECF244321}">
                <p14:modId xmlns:p14="http://schemas.microsoft.com/office/powerpoint/2010/main" val="4053825248"/>
              </p:ext>
            </p:extLst>
          </p:nvPr>
        </p:nvGraphicFramePr>
        <p:xfrm>
          <a:off x="585788" y="1465263"/>
          <a:ext cx="10972800" cy="4525962"/>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FA6716A9-E5DC-DBBB-A9C5-A172495F3C3A}"/>
              </a:ext>
            </a:extLst>
          </p:cNvPr>
          <p:cNvSpPr>
            <a:spLocks noGrp="1"/>
          </p:cNvSpPr>
          <p:nvPr>
            <p:ph type="sldNum" sz="quarter" idx="12"/>
          </p:nvPr>
        </p:nvSpPr>
        <p:spPr/>
        <p:txBody>
          <a:bodyPr/>
          <a:lstStyle/>
          <a:p>
            <a:fld id="{FBB02CAF-BD09-4F51-9533-F49D299268EF}" type="slidenum">
              <a:rPr lang="en-US" smtClean="0"/>
              <a:pPr/>
              <a:t>7</a:t>
            </a:fld>
            <a:endParaRPr lang="en-US" dirty="0"/>
          </a:p>
        </p:txBody>
      </p:sp>
    </p:spTree>
    <p:extLst>
      <p:ext uri="{BB962C8B-B14F-4D97-AF65-F5344CB8AC3E}">
        <p14:creationId xmlns:p14="http://schemas.microsoft.com/office/powerpoint/2010/main" val="1845089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EEF8F-DC35-9BB8-A1F5-BF7730A73419}"/>
              </a:ext>
            </a:extLst>
          </p:cNvPr>
          <p:cNvSpPr>
            <a:spLocks noGrp="1"/>
          </p:cNvSpPr>
          <p:nvPr>
            <p:ph type="title"/>
          </p:nvPr>
        </p:nvSpPr>
        <p:spPr>
          <a:xfrm>
            <a:off x="609600" y="274638"/>
            <a:ext cx="8799576" cy="1143000"/>
          </a:xfrm>
        </p:spPr>
        <p:txBody>
          <a:bodyPr/>
          <a:lstStyle/>
          <a:p>
            <a:r>
              <a:rPr lang="en-ZA" sz="3200" b="1" dirty="0"/>
              <a:t>3. FINDINGS CONT.</a:t>
            </a:r>
          </a:p>
        </p:txBody>
      </p:sp>
      <p:graphicFrame>
        <p:nvGraphicFramePr>
          <p:cNvPr id="119" name="Content Placeholder 118">
            <a:extLst>
              <a:ext uri="{FF2B5EF4-FFF2-40B4-BE49-F238E27FC236}">
                <a16:creationId xmlns:a16="http://schemas.microsoft.com/office/drawing/2014/main" id="{43A83FC9-1B84-2192-8618-D0FAB5FA1442}"/>
              </a:ext>
            </a:extLst>
          </p:cNvPr>
          <p:cNvGraphicFramePr>
            <a:graphicFrameLocks noGrp="1"/>
          </p:cNvGraphicFramePr>
          <p:nvPr>
            <p:ph idx="1"/>
            <p:extLst>
              <p:ext uri="{D42A27DB-BD31-4B8C-83A1-F6EECF244321}">
                <p14:modId xmlns:p14="http://schemas.microsoft.com/office/powerpoint/2010/main" val="3148360503"/>
              </p:ext>
            </p:extLst>
          </p:nvPr>
        </p:nvGraphicFramePr>
        <p:xfrm>
          <a:off x="585788" y="1866900"/>
          <a:ext cx="10972800" cy="3276596"/>
        </p:xfrm>
        <a:graphic>
          <a:graphicData uri="http://schemas.openxmlformats.org/drawingml/2006/table">
            <a:tbl>
              <a:tblPr firstRow="1" bandRow="1">
                <a:tableStyleId>{5C22544A-7EE6-4342-B048-85BDC9FD1C3A}</a:tableStyleId>
              </a:tblPr>
              <a:tblGrid>
                <a:gridCol w="5486400">
                  <a:extLst>
                    <a:ext uri="{9D8B030D-6E8A-4147-A177-3AD203B41FA5}">
                      <a16:colId xmlns:a16="http://schemas.microsoft.com/office/drawing/2014/main" val="4232489423"/>
                    </a:ext>
                  </a:extLst>
                </a:gridCol>
                <a:gridCol w="5486400">
                  <a:extLst>
                    <a:ext uri="{9D8B030D-6E8A-4147-A177-3AD203B41FA5}">
                      <a16:colId xmlns:a16="http://schemas.microsoft.com/office/drawing/2014/main" val="1805077628"/>
                    </a:ext>
                  </a:extLst>
                </a:gridCol>
              </a:tblGrid>
              <a:tr h="539851">
                <a:tc>
                  <a:txBody>
                    <a:bodyPr/>
                    <a:lstStyle/>
                    <a:p>
                      <a:r>
                        <a:rPr lang="en-ZA" dirty="0"/>
                        <a:t>THEMES</a:t>
                      </a:r>
                    </a:p>
                  </a:txBody>
                  <a:tcPr/>
                </a:tc>
                <a:tc>
                  <a:txBody>
                    <a:bodyPr/>
                    <a:lstStyle/>
                    <a:p>
                      <a:r>
                        <a:rPr lang="en-ZA" dirty="0"/>
                        <a:t>SUB-THEMES</a:t>
                      </a:r>
                    </a:p>
                  </a:txBody>
                  <a:tcPr/>
                </a:tc>
                <a:extLst>
                  <a:ext uri="{0D108BD9-81ED-4DB2-BD59-A6C34878D82A}">
                    <a16:rowId xmlns:a16="http://schemas.microsoft.com/office/drawing/2014/main" val="1288827568"/>
                  </a:ext>
                </a:extLst>
              </a:tr>
              <a:tr h="547349">
                <a:tc>
                  <a:txBody>
                    <a:bodyPr/>
                    <a:lstStyle/>
                    <a:p>
                      <a:r>
                        <a:rPr lang="en-ZA" dirty="0"/>
                        <a:t>Organisational factors</a:t>
                      </a:r>
                    </a:p>
                  </a:txBody>
                  <a:tcPr/>
                </a:tc>
                <a:tc>
                  <a:txBody>
                    <a:bodyPr/>
                    <a:lstStyle/>
                    <a:p>
                      <a:r>
                        <a:rPr lang="en-ZA" dirty="0"/>
                        <a:t>Workload, supervision, resources</a:t>
                      </a:r>
                    </a:p>
                  </a:txBody>
                  <a:tcPr/>
                </a:tc>
                <a:extLst>
                  <a:ext uri="{0D108BD9-81ED-4DB2-BD59-A6C34878D82A}">
                    <a16:rowId xmlns:a16="http://schemas.microsoft.com/office/drawing/2014/main" val="562102347"/>
                  </a:ext>
                </a:extLst>
              </a:tr>
              <a:tr h="547349">
                <a:tc>
                  <a:txBody>
                    <a:bodyPr/>
                    <a:lstStyle/>
                    <a:p>
                      <a:r>
                        <a:rPr lang="en-ZA" dirty="0"/>
                        <a:t>Personal factors</a:t>
                      </a:r>
                    </a:p>
                  </a:txBody>
                  <a:tcPr/>
                </a:tc>
                <a:tc>
                  <a:txBody>
                    <a:bodyPr/>
                    <a:lstStyle/>
                    <a:p>
                      <a:r>
                        <a:rPr lang="en-ZA" dirty="0"/>
                        <a:t>Resilience, coping strategies, work-life balance</a:t>
                      </a:r>
                    </a:p>
                  </a:txBody>
                  <a:tcPr/>
                </a:tc>
                <a:extLst>
                  <a:ext uri="{0D108BD9-81ED-4DB2-BD59-A6C34878D82A}">
                    <a16:rowId xmlns:a16="http://schemas.microsoft.com/office/drawing/2014/main" val="1013067562"/>
                  </a:ext>
                </a:extLst>
              </a:tr>
              <a:tr h="547349">
                <a:tc>
                  <a:txBody>
                    <a:bodyPr/>
                    <a:lstStyle/>
                    <a:p>
                      <a:r>
                        <a:rPr lang="en-ZA" dirty="0"/>
                        <a:t>Professional development</a:t>
                      </a:r>
                    </a:p>
                  </a:txBody>
                  <a:tcPr/>
                </a:tc>
                <a:tc>
                  <a:txBody>
                    <a:bodyPr/>
                    <a:lstStyle/>
                    <a:p>
                      <a:r>
                        <a:rPr lang="en-ZA" dirty="0"/>
                        <a:t>Training, career development</a:t>
                      </a:r>
                    </a:p>
                  </a:txBody>
                  <a:tcPr/>
                </a:tc>
                <a:extLst>
                  <a:ext uri="{0D108BD9-81ED-4DB2-BD59-A6C34878D82A}">
                    <a16:rowId xmlns:a16="http://schemas.microsoft.com/office/drawing/2014/main" val="1628308051"/>
                  </a:ext>
                </a:extLst>
              </a:tr>
              <a:tr h="547349">
                <a:tc>
                  <a:txBody>
                    <a:bodyPr/>
                    <a:lstStyle/>
                    <a:p>
                      <a:r>
                        <a:rPr lang="en-ZA" dirty="0"/>
                        <a:t>Societal factors</a:t>
                      </a:r>
                    </a:p>
                  </a:txBody>
                  <a:tcPr/>
                </a:tc>
                <a:tc>
                  <a:txBody>
                    <a:bodyPr/>
                    <a:lstStyle/>
                    <a:p>
                      <a:r>
                        <a:rPr lang="en-ZA" dirty="0"/>
                        <a:t>Public perception, cultural content</a:t>
                      </a:r>
                    </a:p>
                  </a:txBody>
                  <a:tcPr/>
                </a:tc>
                <a:extLst>
                  <a:ext uri="{0D108BD9-81ED-4DB2-BD59-A6C34878D82A}">
                    <a16:rowId xmlns:a16="http://schemas.microsoft.com/office/drawing/2014/main" val="428688650"/>
                  </a:ext>
                </a:extLst>
              </a:tr>
              <a:tr h="547349">
                <a:tc>
                  <a:txBody>
                    <a:bodyPr/>
                    <a:lstStyle/>
                    <a:p>
                      <a:r>
                        <a:rPr lang="en-ZA" dirty="0"/>
                        <a:t>Policy and Legislative framework</a:t>
                      </a:r>
                    </a:p>
                  </a:txBody>
                  <a:tcPr/>
                </a:tc>
                <a:tc>
                  <a:txBody>
                    <a:bodyPr/>
                    <a:lstStyle/>
                    <a:p>
                      <a:r>
                        <a:rPr lang="en-ZA" dirty="0"/>
                        <a:t>Child protection laws, Legal support, Policy changes</a:t>
                      </a:r>
                    </a:p>
                  </a:txBody>
                  <a:tcPr/>
                </a:tc>
                <a:extLst>
                  <a:ext uri="{0D108BD9-81ED-4DB2-BD59-A6C34878D82A}">
                    <a16:rowId xmlns:a16="http://schemas.microsoft.com/office/drawing/2014/main" val="1392554135"/>
                  </a:ext>
                </a:extLst>
              </a:tr>
            </a:tbl>
          </a:graphicData>
        </a:graphic>
      </p:graphicFrame>
      <p:sp>
        <p:nvSpPr>
          <p:cNvPr id="4" name="Slide Number Placeholder 3">
            <a:extLst>
              <a:ext uri="{FF2B5EF4-FFF2-40B4-BE49-F238E27FC236}">
                <a16:creationId xmlns:a16="http://schemas.microsoft.com/office/drawing/2014/main" id="{9047C9BE-E8A5-2AC5-94D7-19C00ED755F9}"/>
              </a:ext>
            </a:extLst>
          </p:cNvPr>
          <p:cNvSpPr>
            <a:spLocks noGrp="1"/>
          </p:cNvSpPr>
          <p:nvPr>
            <p:ph type="sldNum" sz="quarter" idx="12"/>
          </p:nvPr>
        </p:nvSpPr>
        <p:spPr/>
        <p:txBody>
          <a:bodyPr/>
          <a:lstStyle/>
          <a:p>
            <a:fld id="{FBB02CAF-BD09-4F51-9533-F49D299268EF}" type="slidenum">
              <a:rPr lang="en-US" smtClean="0"/>
              <a:pPr/>
              <a:t>8</a:t>
            </a:fld>
            <a:endParaRPr lang="en-US" dirty="0"/>
          </a:p>
        </p:txBody>
      </p:sp>
    </p:spTree>
    <p:extLst>
      <p:ext uri="{BB962C8B-B14F-4D97-AF65-F5344CB8AC3E}">
        <p14:creationId xmlns:p14="http://schemas.microsoft.com/office/powerpoint/2010/main" val="2860085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B30EC-E027-C0BA-B2D5-AC096710FA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7DC47B-0FBA-A23B-BD2A-23DBFE6831B5}"/>
              </a:ext>
            </a:extLst>
          </p:cNvPr>
          <p:cNvSpPr>
            <a:spLocks noGrp="1"/>
          </p:cNvSpPr>
          <p:nvPr>
            <p:ph type="title"/>
          </p:nvPr>
        </p:nvSpPr>
        <p:spPr/>
        <p:txBody>
          <a:bodyPr/>
          <a:lstStyle/>
          <a:p>
            <a:r>
              <a:rPr lang="en-GB" sz="3200" b="1" dirty="0"/>
              <a:t>4. DISCUSSIONS</a:t>
            </a:r>
            <a:endParaRPr lang="en-US" sz="3200" b="1" dirty="0"/>
          </a:p>
        </p:txBody>
      </p:sp>
      <p:sp>
        <p:nvSpPr>
          <p:cNvPr id="4" name="Slide Number Placeholder 3">
            <a:extLst>
              <a:ext uri="{FF2B5EF4-FFF2-40B4-BE49-F238E27FC236}">
                <a16:creationId xmlns:a16="http://schemas.microsoft.com/office/drawing/2014/main" id="{BDE82C19-3492-D028-EE71-D6402FDB4747}"/>
              </a:ext>
            </a:extLst>
          </p:cNvPr>
          <p:cNvSpPr>
            <a:spLocks noGrp="1"/>
          </p:cNvSpPr>
          <p:nvPr>
            <p:ph type="sldNum" sz="quarter" idx="12"/>
          </p:nvPr>
        </p:nvSpPr>
        <p:spPr/>
        <p:txBody>
          <a:bodyPr/>
          <a:lstStyle/>
          <a:p>
            <a:fld id="{FBB02CAF-BD09-4F51-9533-F49D299268EF}" type="slidenum">
              <a:rPr lang="en-US" smtClean="0"/>
              <a:pPr/>
              <a:t>9</a:t>
            </a:fld>
            <a:endParaRPr lang="en-US" dirty="0"/>
          </a:p>
        </p:txBody>
      </p:sp>
      <p:graphicFrame>
        <p:nvGraphicFramePr>
          <p:cNvPr id="7" name="Content Placeholder 6">
            <a:extLst>
              <a:ext uri="{FF2B5EF4-FFF2-40B4-BE49-F238E27FC236}">
                <a16:creationId xmlns:a16="http://schemas.microsoft.com/office/drawing/2014/main" id="{A22F4823-2B9C-4EF1-4ADE-BA6C1F639A5F}"/>
              </a:ext>
            </a:extLst>
          </p:cNvPr>
          <p:cNvGraphicFramePr>
            <a:graphicFrameLocks noGrp="1"/>
          </p:cNvGraphicFramePr>
          <p:nvPr>
            <p:ph idx="1"/>
            <p:extLst>
              <p:ext uri="{D42A27DB-BD31-4B8C-83A1-F6EECF244321}">
                <p14:modId xmlns:p14="http://schemas.microsoft.com/office/powerpoint/2010/main" val="895444757"/>
              </p:ext>
            </p:extLst>
          </p:nvPr>
        </p:nvGraphicFramePr>
        <p:xfrm>
          <a:off x="585788" y="1465264"/>
          <a:ext cx="10972797" cy="4531016"/>
        </p:xfrm>
        <a:graphic>
          <a:graphicData uri="http://schemas.openxmlformats.org/drawingml/2006/table">
            <a:tbl>
              <a:tblPr firstRow="1" bandRow="1">
                <a:tableStyleId>{5C22544A-7EE6-4342-B048-85BDC9FD1C3A}</a:tableStyleId>
              </a:tblPr>
              <a:tblGrid>
                <a:gridCol w="3657599">
                  <a:extLst>
                    <a:ext uri="{9D8B030D-6E8A-4147-A177-3AD203B41FA5}">
                      <a16:colId xmlns:a16="http://schemas.microsoft.com/office/drawing/2014/main" val="3226670068"/>
                    </a:ext>
                  </a:extLst>
                </a:gridCol>
                <a:gridCol w="3657599">
                  <a:extLst>
                    <a:ext uri="{9D8B030D-6E8A-4147-A177-3AD203B41FA5}">
                      <a16:colId xmlns:a16="http://schemas.microsoft.com/office/drawing/2014/main" val="2995294103"/>
                    </a:ext>
                  </a:extLst>
                </a:gridCol>
                <a:gridCol w="3657599">
                  <a:extLst>
                    <a:ext uri="{9D8B030D-6E8A-4147-A177-3AD203B41FA5}">
                      <a16:colId xmlns:a16="http://schemas.microsoft.com/office/drawing/2014/main" val="582113921"/>
                    </a:ext>
                  </a:extLst>
                </a:gridCol>
              </a:tblGrid>
              <a:tr h="310735">
                <a:tc>
                  <a:txBody>
                    <a:bodyPr/>
                    <a:lstStyle/>
                    <a:p>
                      <a:r>
                        <a:rPr lang="en-ZA" dirty="0"/>
                        <a:t>Themes</a:t>
                      </a:r>
                    </a:p>
                  </a:txBody>
                  <a:tcPr/>
                </a:tc>
                <a:tc>
                  <a:txBody>
                    <a:bodyPr/>
                    <a:lstStyle/>
                    <a:p>
                      <a:r>
                        <a:rPr lang="en-ZA" dirty="0"/>
                        <a:t>Risks Sub-themes</a:t>
                      </a:r>
                    </a:p>
                  </a:txBody>
                  <a:tcPr/>
                </a:tc>
                <a:tc>
                  <a:txBody>
                    <a:bodyPr/>
                    <a:lstStyle/>
                    <a:p>
                      <a:r>
                        <a:rPr lang="en-ZA" dirty="0"/>
                        <a:t>Protective Sub-themes</a:t>
                      </a:r>
                    </a:p>
                  </a:txBody>
                  <a:tcPr/>
                </a:tc>
                <a:extLst>
                  <a:ext uri="{0D108BD9-81ED-4DB2-BD59-A6C34878D82A}">
                    <a16:rowId xmlns:a16="http://schemas.microsoft.com/office/drawing/2014/main" val="3389947724"/>
                  </a:ext>
                </a:extLst>
              </a:tr>
              <a:tr h="776837">
                <a:tc>
                  <a:txBody>
                    <a:bodyPr/>
                    <a:lstStyle/>
                    <a:p>
                      <a:pPr marL="384175" indent="-228600">
                        <a:lnSpc>
                          <a:spcPct val="102000"/>
                        </a:lnSpc>
                        <a:spcAft>
                          <a:spcPts val="1705"/>
                        </a:spcAft>
                        <a:buNone/>
                      </a:pPr>
                      <a:r>
                        <a:rPr lang="en-ZA" sz="1800" b="1" dirty="0">
                          <a:solidFill>
                            <a:srgbClr val="000000"/>
                          </a:solidFill>
                          <a:effectLst/>
                          <a:latin typeface="Times New Roman" panose="02020603050405020304" pitchFamily="18" charset="0"/>
                          <a:ea typeface="Times New Roman" panose="02020603050405020304" pitchFamily="18" charset="0"/>
                        </a:rPr>
                        <a:t>Theme 1: Organizational factors </a:t>
                      </a:r>
                    </a:p>
                    <a:p>
                      <a:endParaRPr lang="en-ZA" dirty="0"/>
                    </a:p>
                  </a:txBody>
                  <a:tcPr/>
                </a:tc>
                <a:tc>
                  <a:txBody>
                    <a:bodyPr/>
                    <a:lstStyle/>
                    <a:p>
                      <a:r>
                        <a:rPr lang="en-ZA" dirty="0">
                          <a:latin typeface="Times New Roman" panose="02020603050405020304" pitchFamily="18" charset="0"/>
                          <a:cs typeface="Times New Roman" panose="02020603050405020304" pitchFamily="18" charset="0"/>
                        </a:rPr>
                        <a:t>High case loads leading to burnout</a:t>
                      </a:r>
                    </a:p>
                    <a:p>
                      <a:r>
                        <a:rPr lang="en-ZA" dirty="0">
                          <a:latin typeface="Times New Roman" panose="02020603050405020304" pitchFamily="18" charset="0"/>
                          <a:cs typeface="Times New Roman" panose="02020603050405020304" pitchFamily="18" charset="0"/>
                        </a:rPr>
                        <a:t>Inadequate resources</a:t>
                      </a:r>
                    </a:p>
                    <a:p>
                      <a:r>
                        <a:rPr lang="en-ZA" dirty="0">
                          <a:latin typeface="Times New Roman" panose="02020603050405020304" pitchFamily="18" charset="0"/>
                          <a:cs typeface="Times New Roman" panose="02020603050405020304" pitchFamily="18" charset="0"/>
                        </a:rPr>
                        <a:t>Limited supervision</a:t>
                      </a:r>
                    </a:p>
                  </a:txBody>
                  <a:tcPr/>
                </a:tc>
                <a:tc>
                  <a:txBody>
                    <a:bodyPr/>
                    <a:lstStyle/>
                    <a:p>
                      <a:r>
                        <a:rPr lang="en-ZA" dirty="0">
                          <a:latin typeface="Times New Roman" panose="02020603050405020304" pitchFamily="18" charset="0"/>
                          <a:cs typeface="Times New Roman" panose="02020603050405020304" pitchFamily="18" charset="0"/>
                        </a:rPr>
                        <a:t>Supportive workplace culture</a:t>
                      </a:r>
                    </a:p>
                    <a:p>
                      <a:r>
                        <a:rPr lang="en-ZA" dirty="0">
                          <a:latin typeface="Times New Roman" panose="02020603050405020304" pitchFamily="18" charset="0"/>
                          <a:cs typeface="Times New Roman" panose="02020603050405020304" pitchFamily="18" charset="0"/>
                        </a:rPr>
                        <a:t>Clear organisational policies</a:t>
                      </a:r>
                    </a:p>
                    <a:p>
                      <a:r>
                        <a:rPr lang="en-ZA" dirty="0">
                          <a:latin typeface="Times New Roman" panose="02020603050405020304" pitchFamily="18" charset="0"/>
                          <a:cs typeface="Times New Roman" panose="02020603050405020304" pitchFamily="18" charset="0"/>
                        </a:rPr>
                        <a:t>Teams meetings and debriefings</a:t>
                      </a:r>
                    </a:p>
                  </a:txBody>
                  <a:tcPr/>
                </a:tc>
                <a:extLst>
                  <a:ext uri="{0D108BD9-81ED-4DB2-BD59-A6C34878D82A}">
                    <a16:rowId xmlns:a16="http://schemas.microsoft.com/office/drawing/2014/main" val="125456965"/>
                  </a:ext>
                </a:extLst>
              </a:tr>
              <a:tr h="776837">
                <a:tc>
                  <a:txBody>
                    <a:bodyPr/>
                    <a:lstStyle/>
                    <a:p>
                      <a:pPr marL="384175" indent="-228600">
                        <a:lnSpc>
                          <a:spcPct val="102000"/>
                        </a:lnSpc>
                        <a:spcAft>
                          <a:spcPts val="1705"/>
                        </a:spcAft>
                        <a:buNone/>
                      </a:pPr>
                      <a:r>
                        <a:rPr lang="en-ZA" sz="1800" b="1" dirty="0">
                          <a:solidFill>
                            <a:srgbClr val="000000"/>
                          </a:solidFill>
                          <a:effectLst/>
                          <a:latin typeface="Times New Roman" panose="02020603050405020304" pitchFamily="18" charset="0"/>
                          <a:ea typeface="Times New Roman" panose="02020603050405020304" pitchFamily="18" charset="0"/>
                        </a:rPr>
                        <a:t>Theme 2:  Personal factors </a:t>
                      </a:r>
                    </a:p>
                    <a:p>
                      <a:endParaRPr lang="en-ZA" dirty="0"/>
                    </a:p>
                  </a:txBody>
                  <a:tcPr/>
                </a:tc>
                <a:tc>
                  <a:txBody>
                    <a:bodyPr/>
                    <a:lstStyle/>
                    <a:p>
                      <a:r>
                        <a:rPr lang="en-ZA" dirty="0">
                          <a:latin typeface="Times New Roman" panose="02020603050405020304" pitchFamily="18" charset="0"/>
                          <a:cs typeface="Times New Roman" panose="02020603050405020304" pitchFamily="18" charset="0"/>
                        </a:rPr>
                        <a:t>Emotional exhaustion from cases</a:t>
                      </a:r>
                    </a:p>
                    <a:p>
                      <a:r>
                        <a:rPr lang="en-ZA" dirty="0">
                          <a:latin typeface="Times New Roman" panose="02020603050405020304" pitchFamily="18" charset="0"/>
                          <a:cs typeface="Times New Roman" panose="02020603050405020304" pitchFamily="18" charset="0"/>
                        </a:rPr>
                        <a:t>Secondary traumatic stress</a:t>
                      </a:r>
                    </a:p>
                    <a:p>
                      <a:r>
                        <a:rPr lang="en-ZA" dirty="0">
                          <a:latin typeface="Times New Roman" panose="02020603050405020304" pitchFamily="18" charset="0"/>
                          <a:cs typeface="Times New Roman" panose="02020603050405020304" pitchFamily="18" charset="0"/>
                        </a:rPr>
                        <a:t>Workplace imbalance</a:t>
                      </a:r>
                    </a:p>
                  </a:txBody>
                  <a:tcPr/>
                </a:tc>
                <a:tc>
                  <a:txBody>
                    <a:bodyPr/>
                    <a:lstStyle/>
                    <a:p>
                      <a:r>
                        <a:rPr lang="en-ZA" dirty="0">
                          <a:latin typeface="Times New Roman" panose="02020603050405020304" pitchFamily="18" charset="0"/>
                          <a:cs typeface="Times New Roman" panose="02020603050405020304" pitchFamily="18" charset="0"/>
                        </a:rPr>
                        <a:t>Strong personal resilience</a:t>
                      </a:r>
                    </a:p>
                    <a:p>
                      <a:r>
                        <a:rPr lang="en-ZA" dirty="0">
                          <a:latin typeface="Times New Roman" panose="02020603050405020304" pitchFamily="18" charset="0"/>
                          <a:cs typeface="Times New Roman" panose="02020603050405020304" pitchFamily="18" charset="0"/>
                        </a:rPr>
                        <a:t>Effective coping strategies</a:t>
                      </a:r>
                    </a:p>
                    <a:p>
                      <a:r>
                        <a:rPr lang="en-ZA" dirty="0">
                          <a:latin typeface="Times New Roman" panose="02020603050405020304" pitchFamily="18" charset="0"/>
                          <a:cs typeface="Times New Roman" panose="02020603050405020304" pitchFamily="18" charset="0"/>
                        </a:rPr>
                        <a:t>Maintaining work-life </a:t>
                      </a:r>
                      <a:r>
                        <a:rPr lang="en-ZA" dirty="0" err="1">
                          <a:latin typeface="Times New Roman" panose="02020603050405020304" pitchFamily="18" charset="0"/>
                          <a:cs typeface="Times New Roman" panose="02020603050405020304" pitchFamily="18" charset="0"/>
                        </a:rPr>
                        <a:t>boundries</a:t>
                      </a:r>
                      <a:endParaRPr lang="en-ZA"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660764895"/>
                  </a:ext>
                </a:extLst>
              </a:tr>
              <a:tr h="1475990">
                <a:tc>
                  <a:txBody>
                    <a:bodyPr/>
                    <a:lstStyle/>
                    <a:p>
                      <a:pPr marL="384175" indent="-228600">
                        <a:lnSpc>
                          <a:spcPct val="102000"/>
                        </a:lnSpc>
                        <a:spcAft>
                          <a:spcPts val="1705"/>
                        </a:spcAft>
                        <a:buNone/>
                      </a:pPr>
                      <a:r>
                        <a:rPr lang="en-ZA" sz="1800" b="1" dirty="0">
                          <a:solidFill>
                            <a:srgbClr val="000000"/>
                          </a:solidFill>
                          <a:effectLst/>
                          <a:latin typeface="Times New Roman" panose="02020603050405020304" pitchFamily="18" charset="0"/>
                          <a:ea typeface="Times New Roman" panose="02020603050405020304" pitchFamily="18" charset="0"/>
                        </a:rPr>
                        <a:t>Theme 3: Professional Development </a:t>
                      </a:r>
                    </a:p>
                    <a:p>
                      <a:endParaRPr lang="en-ZA" dirty="0"/>
                    </a:p>
                  </a:txBody>
                  <a:tcPr/>
                </a:tc>
                <a:tc>
                  <a:txBody>
                    <a:bodyPr/>
                    <a:lstStyle/>
                    <a:p>
                      <a:r>
                        <a:rPr lang="en-ZA" dirty="0">
                          <a:latin typeface="Times New Roman" panose="02020603050405020304" pitchFamily="18" charset="0"/>
                          <a:cs typeface="Times New Roman" panose="02020603050405020304" pitchFamily="18" charset="0"/>
                        </a:rPr>
                        <a:t>Limited access to training and education</a:t>
                      </a:r>
                    </a:p>
                    <a:p>
                      <a:r>
                        <a:rPr lang="en-ZA" dirty="0">
                          <a:latin typeface="Times New Roman" panose="02020603050405020304" pitchFamily="18" charset="0"/>
                          <a:cs typeface="Times New Roman" panose="02020603050405020304" pitchFamily="18" charset="0"/>
                        </a:rPr>
                        <a:t>Lack of career progression opportunities</a:t>
                      </a:r>
                    </a:p>
                    <a:p>
                      <a:r>
                        <a:rPr lang="en-ZA" dirty="0">
                          <a:latin typeface="Times New Roman" panose="02020603050405020304" pitchFamily="18" charset="0"/>
                          <a:cs typeface="Times New Roman" panose="02020603050405020304" pitchFamily="18" charset="0"/>
                        </a:rPr>
                        <a:t>Inadequate preparation for complex cases</a:t>
                      </a:r>
                    </a:p>
                  </a:txBody>
                  <a:tcPr/>
                </a:tc>
                <a:tc>
                  <a:txBody>
                    <a:bodyPr/>
                    <a:lstStyle/>
                    <a:p>
                      <a:r>
                        <a:rPr lang="en-ZA" dirty="0">
                          <a:latin typeface="Times New Roman" panose="02020603050405020304" pitchFamily="18" charset="0"/>
                          <a:cs typeface="Times New Roman" panose="02020603050405020304" pitchFamily="18" charset="0"/>
                        </a:rPr>
                        <a:t>Ongoing development programme</a:t>
                      </a:r>
                    </a:p>
                    <a:p>
                      <a:r>
                        <a:rPr lang="en-ZA" dirty="0">
                          <a:latin typeface="Times New Roman" panose="02020603050405020304" pitchFamily="18" charset="0"/>
                          <a:cs typeface="Times New Roman" panose="02020603050405020304" pitchFamily="18" charset="0"/>
                        </a:rPr>
                        <a:t>Mentorship opportunities</a:t>
                      </a:r>
                    </a:p>
                    <a:p>
                      <a:r>
                        <a:rPr lang="en-ZA" dirty="0">
                          <a:latin typeface="Times New Roman" panose="02020603050405020304" pitchFamily="18" charset="0"/>
                          <a:cs typeface="Times New Roman" panose="02020603050405020304" pitchFamily="18" charset="0"/>
                        </a:rPr>
                        <a:t>Specialisation in Child Protection unit</a:t>
                      </a:r>
                    </a:p>
                  </a:txBody>
                  <a:tcPr/>
                </a:tc>
                <a:extLst>
                  <a:ext uri="{0D108BD9-81ED-4DB2-BD59-A6C34878D82A}">
                    <a16:rowId xmlns:a16="http://schemas.microsoft.com/office/drawing/2014/main" val="3135865762"/>
                  </a:ext>
                </a:extLst>
              </a:tr>
              <a:tr h="599096">
                <a:tc>
                  <a:txBody>
                    <a:bodyPr/>
                    <a:lstStyle/>
                    <a:p>
                      <a:endParaRPr lang="en-ZA" dirty="0"/>
                    </a:p>
                  </a:txBody>
                  <a:tcPr/>
                </a:tc>
                <a:tc>
                  <a:txBody>
                    <a:bodyPr/>
                    <a:lstStyle/>
                    <a:p>
                      <a:endParaRPr lang="en-ZA" dirty="0"/>
                    </a:p>
                  </a:txBody>
                  <a:tcPr/>
                </a:tc>
                <a:tc>
                  <a:txBody>
                    <a:bodyPr/>
                    <a:lstStyle/>
                    <a:p>
                      <a:endParaRPr lang="en-ZA" dirty="0"/>
                    </a:p>
                  </a:txBody>
                  <a:tcPr/>
                </a:tc>
                <a:extLst>
                  <a:ext uri="{0D108BD9-81ED-4DB2-BD59-A6C34878D82A}">
                    <a16:rowId xmlns:a16="http://schemas.microsoft.com/office/drawing/2014/main" val="829613934"/>
                  </a:ext>
                </a:extLst>
              </a:tr>
            </a:tbl>
          </a:graphicData>
        </a:graphic>
      </p:graphicFrame>
    </p:spTree>
    <p:extLst>
      <p:ext uri="{BB962C8B-B14F-4D97-AF65-F5344CB8AC3E}">
        <p14:creationId xmlns:p14="http://schemas.microsoft.com/office/powerpoint/2010/main" val="6708883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1195</TotalTime>
  <Words>1090</Words>
  <Application>Microsoft Office PowerPoint</Application>
  <PresentationFormat>Widescreen</PresentationFormat>
  <Paragraphs>132</Paragraphs>
  <Slides>14</Slides>
  <Notes>2</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14</vt:i4>
      </vt:variant>
    </vt:vector>
  </HeadingPairs>
  <TitlesOfParts>
    <vt:vector size="22" baseType="lpstr">
      <vt:lpstr>Aptos</vt:lpstr>
      <vt:lpstr>Aptos Display</vt:lpstr>
      <vt:lpstr>Arial</vt:lpstr>
      <vt:lpstr>Arial Narrow</vt:lpstr>
      <vt:lpstr>Times New Roman</vt:lpstr>
      <vt:lpstr>Office Theme</vt:lpstr>
      <vt:lpstr>1_Office Theme</vt:lpstr>
      <vt:lpstr>Clip</vt:lpstr>
      <vt:lpstr>ASASWEI PRESENTATION ON  A SCOPING REVIEW OF THE RISKS, PROTECTIVE FACTORS, AND EXPERIENCES OF SOCIAL WORKERS IN CHILD PROTECTION SERVICES IN AFRICAN COUNTRIES  Theme: Children and Families 10-12 September 2025</vt:lpstr>
      <vt:lpstr>PowerPoint Presentation</vt:lpstr>
      <vt:lpstr>PowerPoint Presentation</vt:lpstr>
      <vt:lpstr>MASLOWS HIERACHY OF NEEDS </vt:lpstr>
      <vt:lpstr>2. SELECTION CRITERIA &amp; METHODOLOGY</vt:lpstr>
      <vt:lpstr>PowerPoint Presentation</vt:lpstr>
      <vt:lpstr>3. FINDINGS</vt:lpstr>
      <vt:lpstr>3. FINDINGS CONT.</vt:lpstr>
      <vt:lpstr>4. DISCUSSIONS</vt:lpstr>
      <vt:lpstr>4. DISCUSSIONS CONT.</vt:lpstr>
      <vt:lpstr>5. CONCLUSION</vt:lpstr>
      <vt:lpstr>6. LESSONS LEARNT</vt:lpstr>
      <vt:lpstr>                      7. RECOMMENDATIONS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Rakgoale EK (Kgomotso)</dc:creator>
  <cp:lastModifiedBy>User</cp:lastModifiedBy>
  <cp:revision>16</cp:revision>
  <dcterms:created xsi:type="dcterms:W3CDTF">2025-01-23T08:00:21Z</dcterms:created>
  <dcterms:modified xsi:type="dcterms:W3CDTF">2025-09-08T10:27:47Z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c740cb2-7f86-41bb-b68c-9e9a3dde6ec3_Enabled">
    <vt:lpwstr>true</vt:lpwstr>
  </property>
  <property fmtid="{D5CDD505-2E9C-101B-9397-08002B2CF9AE}" pid="3" name="MSIP_Label_dc740cb2-7f86-41bb-b68c-9e9a3dde6ec3_SetDate">
    <vt:lpwstr>2025-01-23T08:00:56Z</vt:lpwstr>
  </property>
  <property fmtid="{D5CDD505-2E9C-101B-9397-08002B2CF9AE}" pid="4" name="MSIP_Label_dc740cb2-7f86-41bb-b68c-9e9a3dde6ec3_Method">
    <vt:lpwstr>Standard</vt:lpwstr>
  </property>
  <property fmtid="{D5CDD505-2E9C-101B-9397-08002B2CF9AE}" pid="5" name="MSIP_Label_dc740cb2-7f86-41bb-b68c-9e9a3dde6ec3_Name">
    <vt:lpwstr>Confidential</vt:lpwstr>
  </property>
  <property fmtid="{D5CDD505-2E9C-101B-9397-08002B2CF9AE}" pid="6" name="MSIP_Label_dc740cb2-7f86-41bb-b68c-9e9a3dde6ec3_SiteId">
    <vt:lpwstr>3ff9ce1d-5f5d-43ff-84b2-652880bddc83</vt:lpwstr>
  </property>
  <property fmtid="{D5CDD505-2E9C-101B-9397-08002B2CF9AE}" pid="7" name="MSIP_Label_dc740cb2-7f86-41bb-b68c-9e9a3dde6ec3_ActionId">
    <vt:lpwstr>fb674c4d-3150-4e13-a0f4-3c5585e121bb</vt:lpwstr>
  </property>
  <property fmtid="{D5CDD505-2E9C-101B-9397-08002B2CF9AE}" pid="8" name="MSIP_Label_dc740cb2-7f86-41bb-b68c-9e9a3dde6ec3_ContentBits">
    <vt:lpwstr>0</vt:lpwstr>
  </property>
</Properties>
</file>