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67" r:id="rId2"/>
    <p:sldId id="257" r:id="rId3"/>
    <p:sldId id="258" r:id="rId4"/>
    <p:sldId id="259" r:id="rId5"/>
    <p:sldId id="261" r:id="rId6"/>
    <p:sldId id="264" r:id="rId7"/>
    <p:sldId id="265" r:id="rId8"/>
    <p:sldId id="266" r:id="rId9"/>
    <p:sldId id="268" r:id="rId10"/>
    <p:sldId id="272" r:id="rId11"/>
    <p:sldId id="270" r:id="rId1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1C7FB70-C505-7138-1387-15984D1DB564}" name="Boitumelo Seepamore" initials="BS" userId="S::Seepamoreb@ukzn.ac.za::f61ad081-b7b9-46d4-8f4a-4e3b2a3c66a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393753-5802-4401-B80D-DE57CDDE2707}" v="131" dt="2025-09-04T21:50:47.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2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zi Mzimela" userId="ed8cec2d-faa9-43d7-abc0-2b893fa9cbf3" providerId="ADAL" clId="{96097ADD-E3CD-473E-82C4-1291C101A8EA}"/>
    <pc:docChg chg="undo custSel addSld delSld modSld">
      <pc:chgData name="Muzi Mzimela" userId="ed8cec2d-faa9-43d7-abc0-2b893fa9cbf3" providerId="ADAL" clId="{96097ADD-E3CD-473E-82C4-1291C101A8EA}" dt="2025-09-04T21:52:20.570" v="776" actId="1076"/>
      <pc:docMkLst>
        <pc:docMk/>
      </pc:docMkLst>
      <pc:sldChg chg="modSp mod">
        <pc:chgData name="Muzi Mzimela" userId="ed8cec2d-faa9-43d7-abc0-2b893fa9cbf3" providerId="ADAL" clId="{96097ADD-E3CD-473E-82C4-1291C101A8EA}" dt="2025-09-03T08:20:47.057" v="739" actId="20577"/>
        <pc:sldMkLst>
          <pc:docMk/>
          <pc:sldMk cId="1835658639" sldId="257"/>
        </pc:sldMkLst>
        <pc:spChg chg="mod">
          <ac:chgData name="Muzi Mzimela" userId="ed8cec2d-faa9-43d7-abc0-2b893fa9cbf3" providerId="ADAL" clId="{96097ADD-E3CD-473E-82C4-1291C101A8EA}" dt="2025-09-03T08:20:47.057" v="739" actId="20577"/>
          <ac:spMkLst>
            <pc:docMk/>
            <pc:sldMk cId="1835658639" sldId="257"/>
            <ac:spMk id="3" creationId="{00000000-0000-0000-0000-000000000000}"/>
          </ac:spMkLst>
        </pc:spChg>
        <pc:spChg chg="mod">
          <ac:chgData name="Muzi Mzimela" userId="ed8cec2d-faa9-43d7-abc0-2b893fa9cbf3" providerId="ADAL" clId="{96097ADD-E3CD-473E-82C4-1291C101A8EA}" dt="2025-09-03T06:55:15.483" v="203" actId="14100"/>
          <ac:spMkLst>
            <pc:docMk/>
            <pc:sldMk cId="1835658639" sldId="257"/>
            <ac:spMk id="8" creationId="{00000000-0000-0000-0000-000000000000}"/>
          </ac:spMkLst>
        </pc:spChg>
      </pc:sldChg>
      <pc:sldChg chg="modSp mod">
        <pc:chgData name="Muzi Mzimela" userId="ed8cec2d-faa9-43d7-abc0-2b893fa9cbf3" providerId="ADAL" clId="{96097ADD-E3CD-473E-82C4-1291C101A8EA}" dt="2025-09-03T06:53:18.066" v="197" actId="403"/>
        <pc:sldMkLst>
          <pc:docMk/>
          <pc:sldMk cId="1070226656" sldId="258"/>
        </pc:sldMkLst>
        <pc:spChg chg="mod">
          <ac:chgData name="Muzi Mzimela" userId="ed8cec2d-faa9-43d7-abc0-2b893fa9cbf3" providerId="ADAL" clId="{96097ADD-E3CD-473E-82C4-1291C101A8EA}" dt="2025-09-03T06:52:48.352" v="193" actId="20577"/>
          <ac:spMkLst>
            <pc:docMk/>
            <pc:sldMk cId="1070226656" sldId="258"/>
            <ac:spMk id="2" creationId="{00000000-0000-0000-0000-000000000000}"/>
          </ac:spMkLst>
        </pc:spChg>
        <pc:spChg chg="mod">
          <ac:chgData name="Muzi Mzimela" userId="ed8cec2d-faa9-43d7-abc0-2b893fa9cbf3" providerId="ADAL" clId="{96097ADD-E3CD-473E-82C4-1291C101A8EA}" dt="2025-09-03T06:53:18.066" v="197" actId="403"/>
          <ac:spMkLst>
            <pc:docMk/>
            <pc:sldMk cId="1070226656" sldId="258"/>
            <ac:spMk id="3" creationId="{00000000-0000-0000-0000-000000000000}"/>
          </ac:spMkLst>
        </pc:spChg>
      </pc:sldChg>
      <pc:sldChg chg="modSp mod">
        <pc:chgData name="Muzi Mzimela" userId="ed8cec2d-faa9-43d7-abc0-2b893fa9cbf3" providerId="ADAL" clId="{96097ADD-E3CD-473E-82C4-1291C101A8EA}" dt="2025-09-03T07:02:34.125" v="276" actId="27636"/>
        <pc:sldMkLst>
          <pc:docMk/>
          <pc:sldMk cId="265286993" sldId="259"/>
        </pc:sldMkLst>
        <pc:spChg chg="mod">
          <ac:chgData name="Muzi Mzimela" userId="ed8cec2d-faa9-43d7-abc0-2b893fa9cbf3" providerId="ADAL" clId="{96097ADD-E3CD-473E-82C4-1291C101A8EA}" dt="2025-09-03T06:56:27.329" v="210"/>
          <ac:spMkLst>
            <pc:docMk/>
            <pc:sldMk cId="265286993" sldId="259"/>
            <ac:spMk id="4" creationId="{00000000-0000-0000-0000-000000000000}"/>
          </ac:spMkLst>
        </pc:spChg>
        <pc:spChg chg="mod">
          <ac:chgData name="Muzi Mzimela" userId="ed8cec2d-faa9-43d7-abc0-2b893fa9cbf3" providerId="ADAL" clId="{96097ADD-E3CD-473E-82C4-1291C101A8EA}" dt="2025-09-03T07:02:34.125" v="276" actId="27636"/>
          <ac:spMkLst>
            <pc:docMk/>
            <pc:sldMk cId="265286993" sldId="259"/>
            <ac:spMk id="5" creationId="{00000000-0000-0000-0000-000000000000}"/>
          </ac:spMkLst>
        </pc:spChg>
      </pc:sldChg>
      <pc:sldChg chg="addSp delSp modSp del mod">
        <pc:chgData name="Muzi Mzimela" userId="ed8cec2d-faa9-43d7-abc0-2b893fa9cbf3" providerId="ADAL" clId="{96097ADD-E3CD-473E-82C4-1291C101A8EA}" dt="2025-09-04T21:51:05.456" v="761" actId="2696"/>
        <pc:sldMkLst>
          <pc:docMk/>
          <pc:sldMk cId="1799158777" sldId="260"/>
        </pc:sldMkLst>
        <pc:spChg chg="mod">
          <ac:chgData name="Muzi Mzimela" userId="ed8cec2d-faa9-43d7-abc0-2b893fa9cbf3" providerId="ADAL" clId="{96097ADD-E3CD-473E-82C4-1291C101A8EA}" dt="2025-09-03T08:13:09.247" v="714"/>
          <ac:spMkLst>
            <pc:docMk/>
            <pc:sldMk cId="1799158777" sldId="260"/>
            <ac:spMk id="2" creationId="{00000000-0000-0000-0000-000000000000}"/>
          </ac:spMkLst>
        </pc:spChg>
        <pc:spChg chg="add del mod">
          <ac:chgData name="Muzi Mzimela" userId="ed8cec2d-faa9-43d7-abc0-2b893fa9cbf3" providerId="ADAL" clId="{96097ADD-E3CD-473E-82C4-1291C101A8EA}" dt="2025-09-03T08:00:11.600" v="690" actId="26606"/>
          <ac:spMkLst>
            <pc:docMk/>
            <pc:sldMk cId="1799158777" sldId="260"/>
            <ac:spMk id="3" creationId="{00000000-0000-0000-0000-000000000000}"/>
          </ac:spMkLst>
        </pc:spChg>
        <pc:graphicFrameChg chg="add del">
          <ac:chgData name="Muzi Mzimela" userId="ed8cec2d-faa9-43d7-abc0-2b893fa9cbf3" providerId="ADAL" clId="{96097ADD-E3CD-473E-82C4-1291C101A8EA}" dt="2025-09-03T08:00:07.758" v="687" actId="26606"/>
          <ac:graphicFrameMkLst>
            <pc:docMk/>
            <pc:sldMk cId="1799158777" sldId="260"/>
            <ac:graphicFrameMk id="10244" creationId="{CE0342A0-C80D-B702-AA30-15504E34B905}"/>
          </ac:graphicFrameMkLst>
        </pc:graphicFrameChg>
        <pc:graphicFrameChg chg="add del">
          <ac:chgData name="Muzi Mzimela" userId="ed8cec2d-faa9-43d7-abc0-2b893fa9cbf3" providerId="ADAL" clId="{96097ADD-E3CD-473E-82C4-1291C101A8EA}" dt="2025-09-03T08:00:11.600" v="689" actId="26606"/>
          <ac:graphicFrameMkLst>
            <pc:docMk/>
            <pc:sldMk cId="1799158777" sldId="260"/>
            <ac:graphicFrameMk id="10246" creationId="{A642C49C-20F4-A634-9EF6-F7B19954FF3A}"/>
          </ac:graphicFrameMkLst>
        </pc:graphicFrameChg>
        <pc:graphicFrameChg chg="add mod modGraphic">
          <ac:chgData name="Muzi Mzimela" userId="ed8cec2d-faa9-43d7-abc0-2b893fa9cbf3" providerId="ADAL" clId="{96097ADD-E3CD-473E-82C4-1291C101A8EA}" dt="2025-09-03T08:08:15.417" v="713"/>
          <ac:graphicFrameMkLst>
            <pc:docMk/>
            <pc:sldMk cId="1799158777" sldId="260"/>
            <ac:graphicFrameMk id="10248" creationId="{838F4C6E-0259-5582-5591-D47A2D6769A5}"/>
          </ac:graphicFrameMkLst>
        </pc:graphicFrameChg>
        <pc:picChg chg="mod">
          <ac:chgData name="Muzi Mzimela" userId="ed8cec2d-faa9-43d7-abc0-2b893fa9cbf3" providerId="ADAL" clId="{96097ADD-E3CD-473E-82C4-1291C101A8EA}" dt="2025-09-03T08:01:26.621" v="694" actId="27614"/>
          <ac:picMkLst>
            <pc:docMk/>
            <pc:sldMk cId="1799158777" sldId="260"/>
            <ac:picMk id="10242" creationId="{00000000-0000-0000-0000-000000000000}"/>
          </ac:picMkLst>
        </pc:picChg>
      </pc:sldChg>
      <pc:sldChg chg="modSp mod">
        <pc:chgData name="Muzi Mzimela" userId="ed8cec2d-faa9-43d7-abc0-2b893fa9cbf3" providerId="ADAL" clId="{96097ADD-E3CD-473E-82C4-1291C101A8EA}" dt="2025-09-03T08:03:34.449" v="696" actId="14100"/>
        <pc:sldMkLst>
          <pc:docMk/>
          <pc:sldMk cId="171180762" sldId="261"/>
        </pc:sldMkLst>
        <pc:spChg chg="mod">
          <ac:chgData name="Muzi Mzimela" userId="ed8cec2d-faa9-43d7-abc0-2b893fa9cbf3" providerId="ADAL" clId="{96097ADD-E3CD-473E-82C4-1291C101A8EA}" dt="2025-09-03T07:04:15.623" v="284"/>
          <ac:spMkLst>
            <pc:docMk/>
            <pc:sldMk cId="171180762" sldId="261"/>
            <ac:spMk id="2" creationId="{00000000-0000-0000-0000-000000000000}"/>
          </ac:spMkLst>
        </pc:spChg>
        <pc:spChg chg="mod">
          <ac:chgData name="Muzi Mzimela" userId="ed8cec2d-faa9-43d7-abc0-2b893fa9cbf3" providerId="ADAL" clId="{96097ADD-E3CD-473E-82C4-1291C101A8EA}" dt="2025-09-03T08:03:34.449" v="696" actId="14100"/>
          <ac:spMkLst>
            <pc:docMk/>
            <pc:sldMk cId="171180762" sldId="261"/>
            <ac:spMk id="3" creationId="{00000000-0000-0000-0000-000000000000}"/>
          </ac:spMkLst>
        </pc:spChg>
      </pc:sldChg>
      <pc:sldChg chg="addSp delSp modSp del mod">
        <pc:chgData name="Muzi Mzimela" userId="ed8cec2d-faa9-43d7-abc0-2b893fa9cbf3" providerId="ADAL" clId="{96097ADD-E3CD-473E-82C4-1291C101A8EA}" dt="2025-09-03T07:50:13.200" v="549" actId="47"/>
        <pc:sldMkLst>
          <pc:docMk/>
          <pc:sldMk cId="3776882171" sldId="262"/>
        </pc:sldMkLst>
        <pc:spChg chg="add mod">
          <ac:chgData name="Muzi Mzimela" userId="ed8cec2d-faa9-43d7-abc0-2b893fa9cbf3" providerId="ADAL" clId="{96097ADD-E3CD-473E-82C4-1291C101A8EA}" dt="2025-09-03T07:45:39.060" v="514" actId="21"/>
          <ac:spMkLst>
            <pc:docMk/>
            <pc:sldMk cId="3776882171" sldId="262"/>
            <ac:spMk id="2" creationId="{4ED33688-FDAC-840F-1027-06A442B49C99}"/>
          </ac:spMkLst>
        </pc:spChg>
        <pc:spChg chg="add mod">
          <ac:chgData name="Muzi Mzimela" userId="ed8cec2d-faa9-43d7-abc0-2b893fa9cbf3" providerId="ADAL" clId="{96097ADD-E3CD-473E-82C4-1291C101A8EA}" dt="2025-09-03T07:45:52.760" v="517" actId="21"/>
          <ac:spMkLst>
            <pc:docMk/>
            <pc:sldMk cId="3776882171" sldId="262"/>
            <ac:spMk id="3" creationId="{D8D9B188-0C20-5A7F-CD3C-61340A676EBF}"/>
          </ac:spMkLst>
        </pc:spChg>
        <pc:spChg chg="mod">
          <ac:chgData name="Muzi Mzimela" userId="ed8cec2d-faa9-43d7-abc0-2b893fa9cbf3" providerId="ADAL" clId="{96097ADD-E3CD-473E-82C4-1291C101A8EA}" dt="2025-09-03T07:28:23.981" v="433" actId="20577"/>
          <ac:spMkLst>
            <pc:docMk/>
            <pc:sldMk cId="3776882171" sldId="262"/>
            <ac:spMk id="4" creationId="{00000000-0000-0000-0000-000000000000}"/>
          </ac:spMkLst>
        </pc:spChg>
        <pc:spChg chg="del mod">
          <ac:chgData name="Muzi Mzimela" userId="ed8cec2d-faa9-43d7-abc0-2b893fa9cbf3" providerId="ADAL" clId="{96097ADD-E3CD-473E-82C4-1291C101A8EA}" dt="2025-09-03T07:40:55.771" v="498" actId="34307"/>
          <ac:spMkLst>
            <pc:docMk/>
            <pc:sldMk cId="3776882171" sldId="262"/>
            <ac:spMk id="5" creationId="{00000000-0000-0000-0000-000000000000}"/>
          </ac:spMkLst>
        </pc:spChg>
        <pc:spChg chg="add mod">
          <ac:chgData name="Muzi Mzimela" userId="ed8cec2d-faa9-43d7-abc0-2b893fa9cbf3" providerId="ADAL" clId="{96097ADD-E3CD-473E-82C4-1291C101A8EA}" dt="2025-09-03T07:46:07.603" v="520" actId="21"/>
          <ac:spMkLst>
            <pc:docMk/>
            <pc:sldMk cId="3776882171" sldId="262"/>
            <ac:spMk id="6" creationId="{BE16B4A2-5AB9-15FC-06E1-DEDBBF560A18}"/>
          </ac:spMkLst>
        </pc:spChg>
        <pc:spChg chg="add mod">
          <ac:chgData name="Muzi Mzimela" userId="ed8cec2d-faa9-43d7-abc0-2b893fa9cbf3" providerId="ADAL" clId="{96097ADD-E3CD-473E-82C4-1291C101A8EA}" dt="2025-09-03T07:46:34.617" v="523" actId="21"/>
          <ac:spMkLst>
            <pc:docMk/>
            <pc:sldMk cId="3776882171" sldId="262"/>
            <ac:spMk id="7" creationId="{69BFCBE5-4278-1E77-63F0-E546CBDE7B74}"/>
          </ac:spMkLst>
        </pc:spChg>
        <pc:spChg chg="add mod">
          <ac:chgData name="Muzi Mzimela" userId="ed8cec2d-faa9-43d7-abc0-2b893fa9cbf3" providerId="ADAL" clId="{96097ADD-E3CD-473E-82C4-1291C101A8EA}" dt="2025-09-03T07:40:20.385" v="492" actId="1076"/>
          <ac:spMkLst>
            <pc:docMk/>
            <pc:sldMk cId="3776882171" sldId="262"/>
            <ac:spMk id="8" creationId="{BFB1B30D-B9CB-C71E-6374-7D368EFCD231}"/>
          </ac:spMkLst>
        </pc:spChg>
        <pc:spChg chg="add mod">
          <ac:chgData name="Muzi Mzimela" userId="ed8cec2d-faa9-43d7-abc0-2b893fa9cbf3" providerId="ADAL" clId="{96097ADD-E3CD-473E-82C4-1291C101A8EA}" dt="2025-09-03T07:47:36.668" v="532" actId="21"/>
          <ac:spMkLst>
            <pc:docMk/>
            <pc:sldMk cId="3776882171" sldId="262"/>
            <ac:spMk id="9" creationId="{21310799-0E6B-E493-7E5D-771A93E4B017}"/>
          </ac:spMkLst>
        </pc:spChg>
        <pc:spChg chg="add mod">
          <ac:chgData name="Muzi Mzimela" userId="ed8cec2d-faa9-43d7-abc0-2b893fa9cbf3" providerId="ADAL" clId="{96097ADD-E3CD-473E-82C4-1291C101A8EA}" dt="2025-09-03T07:47:14.053" v="529" actId="21"/>
          <ac:spMkLst>
            <pc:docMk/>
            <pc:sldMk cId="3776882171" sldId="262"/>
            <ac:spMk id="10" creationId="{51A4E290-25BE-6158-3046-0503CF1B3DB6}"/>
          </ac:spMkLst>
        </pc:spChg>
        <pc:picChg chg="add mod ord">
          <ac:chgData name="Muzi Mzimela" userId="ed8cec2d-faa9-43d7-abc0-2b893fa9cbf3" providerId="ADAL" clId="{96097ADD-E3CD-473E-82C4-1291C101A8EA}" dt="2025-09-03T07:42:35.473" v="501" actId="14100"/>
          <ac:picMkLst>
            <pc:docMk/>
            <pc:sldMk cId="3776882171" sldId="262"/>
            <ac:picMk id="11" creationId="{D2DAAE85-213B-9218-52FA-747A3AB1D906}"/>
          </ac:picMkLst>
        </pc:picChg>
      </pc:sldChg>
      <pc:sldChg chg="modSp mod">
        <pc:chgData name="Muzi Mzimela" userId="ed8cec2d-faa9-43d7-abc0-2b893fa9cbf3" providerId="ADAL" clId="{96097ADD-E3CD-473E-82C4-1291C101A8EA}" dt="2025-09-03T07:15:30.388" v="342" actId="403"/>
        <pc:sldMkLst>
          <pc:docMk/>
          <pc:sldMk cId="1449849595" sldId="264"/>
        </pc:sldMkLst>
        <pc:spChg chg="mod">
          <ac:chgData name="Muzi Mzimela" userId="ed8cec2d-faa9-43d7-abc0-2b893fa9cbf3" providerId="ADAL" clId="{96097ADD-E3CD-473E-82C4-1291C101A8EA}" dt="2025-09-03T07:14:05.397" v="305" actId="14100"/>
          <ac:spMkLst>
            <pc:docMk/>
            <pc:sldMk cId="1449849595" sldId="264"/>
            <ac:spMk id="2" creationId="{00000000-0000-0000-0000-000000000000}"/>
          </ac:spMkLst>
        </pc:spChg>
        <pc:spChg chg="mod">
          <ac:chgData name="Muzi Mzimela" userId="ed8cec2d-faa9-43d7-abc0-2b893fa9cbf3" providerId="ADAL" clId="{96097ADD-E3CD-473E-82C4-1291C101A8EA}" dt="2025-09-03T07:15:30.388" v="342" actId="403"/>
          <ac:spMkLst>
            <pc:docMk/>
            <pc:sldMk cId="1449849595" sldId="264"/>
            <ac:spMk id="3" creationId="{00000000-0000-0000-0000-000000000000}"/>
          </ac:spMkLst>
        </pc:spChg>
      </pc:sldChg>
      <pc:sldChg chg="modSp mod">
        <pc:chgData name="Muzi Mzimela" userId="ed8cec2d-faa9-43d7-abc0-2b893fa9cbf3" providerId="ADAL" clId="{96097ADD-E3CD-473E-82C4-1291C101A8EA}" dt="2025-09-03T08:03:52.329" v="697" actId="404"/>
        <pc:sldMkLst>
          <pc:docMk/>
          <pc:sldMk cId="3044050944" sldId="265"/>
        </pc:sldMkLst>
        <pc:spChg chg="mod">
          <ac:chgData name="Muzi Mzimela" userId="ed8cec2d-faa9-43d7-abc0-2b893fa9cbf3" providerId="ADAL" clId="{96097ADD-E3CD-473E-82C4-1291C101A8EA}" dt="2025-09-03T07:23:35.105" v="359" actId="1076"/>
          <ac:spMkLst>
            <pc:docMk/>
            <pc:sldMk cId="3044050944" sldId="265"/>
            <ac:spMk id="2" creationId="{00000000-0000-0000-0000-000000000000}"/>
          </ac:spMkLst>
        </pc:spChg>
        <pc:spChg chg="mod">
          <ac:chgData name="Muzi Mzimela" userId="ed8cec2d-faa9-43d7-abc0-2b893fa9cbf3" providerId="ADAL" clId="{96097ADD-E3CD-473E-82C4-1291C101A8EA}" dt="2025-09-03T08:03:52.329" v="697" actId="404"/>
          <ac:spMkLst>
            <pc:docMk/>
            <pc:sldMk cId="3044050944" sldId="265"/>
            <ac:spMk id="3" creationId="{00000000-0000-0000-0000-000000000000}"/>
          </ac:spMkLst>
        </pc:spChg>
      </pc:sldChg>
      <pc:sldChg chg="addSp delSp modSp mod">
        <pc:chgData name="Muzi Mzimela" userId="ed8cec2d-faa9-43d7-abc0-2b893fa9cbf3" providerId="ADAL" clId="{96097ADD-E3CD-473E-82C4-1291C101A8EA}" dt="2025-09-03T07:54:17.599" v="654" actId="115"/>
        <pc:sldMkLst>
          <pc:docMk/>
          <pc:sldMk cId="2855181509" sldId="266"/>
        </pc:sldMkLst>
        <pc:spChg chg="mod">
          <ac:chgData name="Muzi Mzimela" userId="ed8cec2d-faa9-43d7-abc0-2b893fa9cbf3" providerId="ADAL" clId="{96097ADD-E3CD-473E-82C4-1291C101A8EA}" dt="2025-09-03T07:54:17.599" v="654" actId="115"/>
          <ac:spMkLst>
            <pc:docMk/>
            <pc:sldMk cId="2855181509" sldId="266"/>
            <ac:spMk id="2" creationId="{00000000-0000-0000-0000-000000000000}"/>
          </ac:spMkLst>
        </pc:spChg>
        <pc:spChg chg="add del mod">
          <ac:chgData name="Muzi Mzimela" userId="ed8cec2d-faa9-43d7-abc0-2b893fa9cbf3" providerId="ADAL" clId="{96097ADD-E3CD-473E-82C4-1291C101A8EA}" dt="2025-09-03T07:27:33.294" v="410" actId="26606"/>
          <ac:spMkLst>
            <pc:docMk/>
            <pc:sldMk cId="2855181509" sldId="266"/>
            <ac:spMk id="3" creationId="{00000000-0000-0000-0000-000000000000}"/>
          </ac:spMkLst>
        </pc:spChg>
        <pc:spChg chg="add mod">
          <ac:chgData name="Muzi Mzimela" userId="ed8cec2d-faa9-43d7-abc0-2b893fa9cbf3" providerId="ADAL" clId="{96097ADD-E3CD-473E-82C4-1291C101A8EA}" dt="2025-09-03T07:29:46.466" v="441" actId="1076"/>
          <ac:spMkLst>
            <pc:docMk/>
            <pc:sldMk cId="2855181509" sldId="266"/>
            <ac:spMk id="5" creationId="{AA05BC24-D01F-5F0C-A8B6-A9373948205D}"/>
          </ac:spMkLst>
        </pc:spChg>
        <pc:graphicFrameChg chg="add del">
          <ac:chgData name="Muzi Mzimela" userId="ed8cec2d-faa9-43d7-abc0-2b893fa9cbf3" providerId="ADAL" clId="{96097ADD-E3CD-473E-82C4-1291C101A8EA}" dt="2025-09-03T07:27:33.294" v="409" actId="26606"/>
          <ac:graphicFrameMkLst>
            <pc:docMk/>
            <pc:sldMk cId="2855181509" sldId="266"/>
            <ac:graphicFrameMk id="4100" creationId="{9B4957F1-ADA0-268A-55BD-5FA26A8190B5}"/>
          </ac:graphicFrameMkLst>
        </pc:graphicFrameChg>
        <pc:graphicFrameChg chg="add mod">
          <ac:chgData name="Muzi Mzimela" userId="ed8cec2d-faa9-43d7-abc0-2b893fa9cbf3" providerId="ADAL" clId="{96097ADD-E3CD-473E-82C4-1291C101A8EA}" dt="2025-09-03T07:51:56.039" v="559" actId="113"/>
          <ac:graphicFrameMkLst>
            <pc:docMk/>
            <pc:sldMk cId="2855181509" sldId="266"/>
            <ac:graphicFrameMk id="4102" creationId="{B1230582-375F-5016-9DC0-79050F510881}"/>
          </ac:graphicFrameMkLst>
        </pc:graphicFrameChg>
      </pc:sldChg>
      <pc:sldChg chg="addSp delSp modSp mod">
        <pc:chgData name="Muzi Mzimela" userId="ed8cec2d-faa9-43d7-abc0-2b893fa9cbf3" providerId="ADAL" clId="{96097ADD-E3CD-473E-82C4-1291C101A8EA}" dt="2025-09-03T08:34:27.635" v="758" actId="20577"/>
        <pc:sldMkLst>
          <pc:docMk/>
          <pc:sldMk cId="4046481409" sldId="267"/>
        </pc:sldMkLst>
        <pc:spChg chg="mod">
          <ac:chgData name="Muzi Mzimela" userId="ed8cec2d-faa9-43d7-abc0-2b893fa9cbf3" providerId="ADAL" clId="{96097ADD-E3CD-473E-82C4-1291C101A8EA}" dt="2025-09-03T06:50:17.956" v="174" actId="1076"/>
          <ac:spMkLst>
            <pc:docMk/>
            <pc:sldMk cId="4046481409" sldId="267"/>
            <ac:spMk id="2" creationId="{00000000-0000-0000-0000-000000000000}"/>
          </ac:spMkLst>
        </pc:spChg>
        <pc:spChg chg="add del mod">
          <ac:chgData name="Muzi Mzimela" userId="ed8cec2d-faa9-43d7-abc0-2b893fa9cbf3" providerId="ADAL" clId="{96097ADD-E3CD-473E-82C4-1291C101A8EA}" dt="2025-09-03T08:34:27.635" v="758" actId="20577"/>
          <ac:spMkLst>
            <pc:docMk/>
            <pc:sldMk cId="4046481409" sldId="267"/>
            <ac:spMk id="3" creationId="{00000000-0000-0000-0000-000000000000}"/>
          </ac:spMkLst>
        </pc:spChg>
        <pc:spChg chg="add mod">
          <ac:chgData name="Muzi Mzimela" userId="ed8cec2d-faa9-43d7-abc0-2b893fa9cbf3" providerId="ADAL" clId="{96097ADD-E3CD-473E-82C4-1291C101A8EA}" dt="2025-09-03T08:23:48.862" v="747" actId="21"/>
          <ac:spMkLst>
            <pc:docMk/>
            <pc:sldMk cId="4046481409" sldId="267"/>
            <ac:spMk id="4" creationId="{EE39047C-D575-F9A9-4177-13A309A99CDB}"/>
          </ac:spMkLst>
        </pc:spChg>
        <pc:spChg chg="add mod">
          <ac:chgData name="Muzi Mzimela" userId="ed8cec2d-faa9-43d7-abc0-2b893fa9cbf3" providerId="ADAL" clId="{96097ADD-E3CD-473E-82C4-1291C101A8EA}" dt="2025-09-03T08:24:13.548" v="757"/>
          <ac:spMkLst>
            <pc:docMk/>
            <pc:sldMk cId="4046481409" sldId="267"/>
            <ac:spMk id="6" creationId="{00000000-0000-0000-0000-000000000000}"/>
          </ac:spMkLst>
        </pc:spChg>
        <pc:picChg chg="add mod">
          <ac:chgData name="Muzi Mzimela" userId="ed8cec2d-faa9-43d7-abc0-2b893fa9cbf3" providerId="ADAL" clId="{96097ADD-E3CD-473E-82C4-1291C101A8EA}" dt="2025-09-03T08:24:12.105" v="756" actId="1076"/>
          <ac:picMkLst>
            <pc:docMk/>
            <pc:sldMk cId="4046481409" sldId="267"/>
            <ac:picMk id="7" creationId="{72990D4F-478D-EF22-C192-2E4A5FEC1690}"/>
          </ac:picMkLst>
        </pc:picChg>
        <pc:picChg chg="add del mod">
          <ac:chgData name="Muzi Mzimela" userId="ed8cec2d-faa9-43d7-abc0-2b893fa9cbf3" providerId="ADAL" clId="{96097ADD-E3CD-473E-82C4-1291C101A8EA}" dt="2025-09-03T08:23:58.330" v="753" actId="1076"/>
          <ac:picMkLst>
            <pc:docMk/>
            <pc:sldMk cId="4046481409" sldId="267"/>
            <ac:picMk id="1026" creationId="{72990D4F-478D-EF22-C192-2E4A5FEC1690}"/>
          </ac:picMkLst>
        </pc:picChg>
      </pc:sldChg>
      <pc:sldChg chg="addSp delSp modSp new mod">
        <pc:chgData name="Muzi Mzimela" userId="ed8cec2d-faa9-43d7-abc0-2b893fa9cbf3" providerId="ADAL" clId="{96097ADD-E3CD-473E-82C4-1291C101A8EA}" dt="2025-09-03T07:56:40.787" v="684" actId="404"/>
        <pc:sldMkLst>
          <pc:docMk/>
          <pc:sldMk cId="1176406457" sldId="268"/>
        </pc:sldMkLst>
        <pc:spChg chg="add del">
          <ac:chgData name="Muzi Mzimela" userId="ed8cec2d-faa9-43d7-abc0-2b893fa9cbf3" providerId="ADAL" clId="{96097ADD-E3CD-473E-82C4-1291C101A8EA}" dt="2025-09-03T07:43:52.099" v="505" actId="478"/>
          <ac:spMkLst>
            <pc:docMk/>
            <pc:sldMk cId="1176406457" sldId="268"/>
            <ac:spMk id="3" creationId="{F0FF123E-26E0-4879-000C-E91ADC017379}"/>
          </ac:spMkLst>
        </pc:spChg>
        <pc:spChg chg="add mod">
          <ac:chgData name="Muzi Mzimela" userId="ed8cec2d-faa9-43d7-abc0-2b893fa9cbf3" providerId="ADAL" clId="{96097ADD-E3CD-473E-82C4-1291C101A8EA}" dt="2025-09-03T07:55:09.232" v="665" actId="255"/>
          <ac:spMkLst>
            <pc:docMk/>
            <pc:sldMk cId="1176406457" sldId="268"/>
            <ac:spMk id="6" creationId="{1E005D45-5D3B-ECF5-16D7-817259C97994}"/>
          </ac:spMkLst>
        </pc:spChg>
        <pc:spChg chg="add mod">
          <ac:chgData name="Muzi Mzimela" userId="ed8cec2d-faa9-43d7-abc0-2b893fa9cbf3" providerId="ADAL" clId="{96097ADD-E3CD-473E-82C4-1291C101A8EA}" dt="2025-09-03T07:55:17.144" v="666" actId="404"/>
          <ac:spMkLst>
            <pc:docMk/>
            <pc:sldMk cId="1176406457" sldId="268"/>
            <ac:spMk id="9" creationId="{D4814CB3-4766-CAAD-1A89-B0AA27D88A7E}"/>
          </ac:spMkLst>
        </pc:spChg>
        <pc:graphicFrameChg chg="add mod modGraphic">
          <ac:chgData name="Muzi Mzimela" userId="ed8cec2d-faa9-43d7-abc0-2b893fa9cbf3" providerId="ADAL" clId="{96097ADD-E3CD-473E-82C4-1291C101A8EA}" dt="2025-09-03T07:56:40.787" v="684" actId="404"/>
          <ac:graphicFrameMkLst>
            <pc:docMk/>
            <pc:sldMk cId="1176406457" sldId="268"/>
            <ac:graphicFrameMk id="4" creationId="{0FAD7B22-2C01-3D5C-B394-80E9E70C9C47}"/>
          </ac:graphicFrameMkLst>
        </pc:graphicFrameChg>
        <pc:picChg chg="add mod">
          <ac:chgData name="Muzi Mzimela" userId="ed8cec2d-faa9-43d7-abc0-2b893fa9cbf3" providerId="ADAL" clId="{96097ADD-E3CD-473E-82C4-1291C101A8EA}" dt="2025-09-03T07:54:41.203" v="659" actId="403"/>
          <ac:picMkLst>
            <pc:docMk/>
            <pc:sldMk cId="1176406457" sldId="268"/>
            <ac:picMk id="7" creationId="{FD66F7D7-A99D-BCC8-D6BC-8BB6429CC8A5}"/>
          </ac:picMkLst>
        </pc:picChg>
      </pc:sldChg>
      <pc:sldChg chg="new del">
        <pc:chgData name="Muzi Mzimela" userId="ed8cec2d-faa9-43d7-abc0-2b893fa9cbf3" providerId="ADAL" clId="{96097ADD-E3CD-473E-82C4-1291C101A8EA}" dt="2025-09-03T08:14:32.572" v="717" actId="47"/>
        <pc:sldMkLst>
          <pc:docMk/>
          <pc:sldMk cId="2565208884" sldId="269"/>
        </pc:sldMkLst>
      </pc:sldChg>
      <pc:sldChg chg="addSp modSp new">
        <pc:chgData name="Muzi Mzimela" userId="ed8cec2d-faa9-43d7-abc0-2b893fa9cbf3" providerId="ADAL" clId="{96097ADD-E3CD-473E-82C4-1291C101A8EA}" dt="2025-09-03T08:19:30.174" v="728" actId="14100"/>
        <pc:sldMkLst>
          <pc:docMk/>
          <pc:sldMk cId="941647396" sldId="270"/>
        </pc:sldMkLst>
        <pc:picChg chg="add mod">
          <ac:chgData name="Muzi Mzimela" userId="ed8cec2d-faa9-43d7-abc0-2b893fa9cbf3" providerId="ADAL" clId="{96097ADD-E3CD-473E-82C4-1291C101A8EA}" dt="2025-09-03T08:19:30.174" v="728" actId="14100"/>
          <ac:picMkLst>
            <pc:docMk/>
            <pc:sldMk cId="941647396" sldId="270"/>
            <ac:picMk id="1026" creationId="{FE1F320F-BCC1-257D-156F-414DC7113CCC}"/>
          </ac:picMkLst>
        </pc:picChg>
      </pc:sldChg>
      <pc:sldChg chg="new del">
        <pc:chgData name="Muzi Mzimela" userId="ed8cec2d-faa9-43d7-abc0-2b893fa9cbf3" providerId="ADAL" clId="{96097ADD-E3CD-473E-82C4-1291C101A8EA}" dt="2025-09-04T21:51:31.004" v="762" actId="47"/>
        <pc:sldMkLst>
          <pc:docMk/>
          <pc:sldMk cId="2721418577" sldId="271"/>
        </pc:sldMkLst>
      </pc:sldChg>
      <pc:sldChg chg="modSp add mod">
        <pc:chgData name="Muzi Mzimela" userId="ed8cec2d-faa9-43d7-abc0-2b893fa9cbf3" providerId="ADAL" clId="{96097ADD-E3CD-473E-82C4-1291C101A8EA}" dt="2025-09-04T21:52:20.570" v="776" actId="1076"/>
        <pc:sldMkLst>
          <pc:docMk/>
          <pc:sldMk cId="3711472299" sldId="272"/>
        </pc:sldMkLst>
        <pc:spChg chg="mod">
          <ac:chgData name="Muzi Mzimela" userId="ed8cec2d-faa9-43d7-abc0-2b893fa9cbf3" providerId="ADAL" clId="{96097ADD-E3CD-473E-82C4-1291C101A8EA}" dt="2025-09-04T21:52:20.570" v="776" actId="1076"/>
          <ac:spMkLst>
            <pc:docMk/>
            <pc:sldMk cId="3711472299" sldId="272"/>
            <ac:spMk id="3" creationId="{00000000-0000-0000-0000-000000000000}"/>
          </ac:spMkLst>
        </pc:spChg>
      </pc:sldChg>
    </pc:docChg>
  </pc:docChgLst>
  <pc:docChgLst>
    <pc:chgData name="Boitumelo Seepamore" userId="f61ad081-b7b9-46d4-8f4a-4e3b2a3c66aa" providerId="ADAL" clId="{4235E477-C644-412E-83C8-D728750588AF}"/>
    <pc:docChg chg="custSel modSld sldOrd">
      <pc:chgData name="Boitumelo Seepamore" userId="f61ad081-b7b9-46d4-8f4a-4e3b2a3c66aa" providerId="ADAL" clId="{4235E477-C644-412E-83C8-D728750588AF}" dt="2023-09-25T03:16:16.868" v="1363" actId="5793"/>
      <pc:docMkLst>
        <pc:docMk/>
      </pc:docMkLst>
      <pc:sldChg chg="modSp mod">
        <pc:chgData name="Boitumelo Seepamore" userId="f61ad081-b7b9-46d4-8f4a-4e3b2a3c66aa" providerId="ADAL" clId="{4235E477-C644-412E-83C8-D728750588AF}" dt="2023-09-25T02:57:03.739" v="82" actId="20577"/>
        <pc:sldMkLst>
          <pc:docMk/>
          <pc:sldMk cId="1835658639" sldId="257"/>
        </pc:sldMkLst>
      </pc:sldChg>
      <pc:sldChg chg="modSp mod">
        <pc:chgData name="Boitumelo Seepamore" userId="f61ad081-b7b9-46d4-8f4a-4e3b2a3c66aa" providerId="ADAL" clId="{4235E477-C644-412E-83C8-D728750588AF}" dt="2023-09-25T02:58:44.511" v="146" actId="20577"/>
        <pc:sldMkLst>
          <pc:docMk/>
          <pc:sldMk cId="1070226656" sldId="258"/>
        </pc:sldMkLst>
      </pc:sldChg>
      <pc:sldChg chg="modSp mod">
        <pc:chgData name="Boitumelo Seepamore" userId="f61ad081-b7b9-46d4-8f4a-4e3b2a3c66aa" providerId="ADAL" clId="{4235E477-C644-412E-83C8-D728750588AF}" dt="2023-09-25T03:01:01.033" v="333" actId="20577"/>
        <pc:sldMkLst>
          <pc:docMk/>
          <pc:sldMk cId="265286993" sldId="259"/>
        </pc:sldMkLst>
      </pc:sldChg>
      <pc:sldChg chg="ord">
        <pc:chgData name="Boitumelo Seepamore" userId="f61ad081-b7b9-46d4-8f4a-4e3b2a3c66aa" providerId="ADAL" clId="{4235E477-C644-412E-83C8-D728750588AF}" dt="2023-09-25T03:01:24.654" v="337"/>
        <pc:sldMkLst>
          <pc:docMk/>
          <pc:sldMk cId="1799158777" sldId="260"/>
        </pc:sldMkLst>
      </pc:sldChg>
      <pc:sldChg chg="modSp mod">
        <pc:chgData name="Boitumelo Seepamore" userId="f61ad081-b7b9-46d4-8f4a-4e3b2a3c66aa" providerId="ADAL" clId="{4235E477-C644-412E-83C8-D728750588AF}" dt="2023-09-25T03:03:53.227" v="536" actId="13926"/>
        <pc:sldMkLst>
          <pc:docMk/>
          <pc:sldMk cId="171180762" sldId="261"/>
        </pc:sldMkLst>
      </pc:sldChg>
      <pc:sldChg chg="modSp mod">
        <pc:chgData name="Boitumelo Seepamore" userId="f61ad081-b7b9-46d4-8f4a-4e3b2a3c66aa" providerId="ADAL" clId="{4235E477-C644-412E-83C8-D728750588AF}" dt="2023-09-25T03:15:34.684" v="1281" actId="13926"/>
        <pc:sldMkLst>
          <pc:docMk/>
          <pc:sldMk cId="3776882171" sldId="262"/>
        </pc:sldMkLst>
      </pc:sldChg>
      <pc:sldChg chg="modSp mod">
        <pc:chgData name="Boitumelo Seepamore" userId="f61ad081-b7b9-46d4-8f4a-4e3b2a3c66aa" providerId="ADAL" clId="{4235E477-C644-412E-83C8-D728750588AF}" dt="2023-09-25T03:05:15.033" v="644" actId="13926"/>
        <pc:sldMkLst>
          <pc:docMk/>
          <pc:sldMk cId="1449849595" sldId="264"/>
        </pc:sldMkLst>
      </pc:sldChg>
      <pc:sldChg chg="modSp mod addCm">
        <pc:chgData name="Boitumelo Seepamore" userId="f61ad081-b7b9-46d4-8f4a-4e3b2a3c66aa" providerId="ADAL" clId="{4235E477-C644-412E-83C8-D728750588AF}" dt="2023-09-25T03:07:16.258" v="646"/>
        <pc:sldMkLst>
          <pc:docMk/>
          <pc:sldMk cId="3044050944" sldId="265"/>
        </pc:sldMkLst>
        <pc:extLst>
          <p:ext xmlns:p="http://schemas.openxmlformats.org/presentationml/2006/main" uri="{D6D511B9-2390-475A-947B-AFAB55BFBCF1}">
            <pc226:cmChg xmlns:pc226="http://schemas.microsoft.com/office/powerpoint/2022/06/main/command" chg="add">
              <pc226:chgData name="Boitumelo Seepamore" userId="f61ad081-b7b9-46d4-8f4a-4e3b2a3c66aa" providerId="ADAL" clId="{4235E477-C644-412E-83C8-D728750588AF}" dt="2023-09-25T03:07:16.258" v="646"/>
              <pc2:cmMkLst xmlns:pc2="http://schemas.microsoft.com/office/powerpoint/2019/9/main/command">
                <pc:docMk/>
                <pc:sldMk cId="3044050944" sldId="265"/>
                <pc2:cmMk id="{56A2A320-4EC6-4EB5-9D69-818F10B7C032}"/>
              </pc2:cmMkLst>
            </pc226:cmChg>
          </p:ext>
        </pc:extLst>
      </pc:sldChg>
      <pc:sldChg chg="modSp mod">
        <pc:chgData name="Boitumelo Seepamore" userId="f61ad081-b7b9-46d4-8f4a-4e3b2a3c66aa" providerId="ADAL" clId="{4235E477-C644-412E-83C8-D728750588AF}" dt="2023-09-25T03:11:03.907" v="1178" actId="20577"/>
        <pc:sldMkLst>
          <pc:docMk/>
          <pc:sldMk cId="2855181509" sldId="266"/>
        </pc:sldMkLst>
      </pc:sldChg>
      <pc:sldChg chg="modSp mod">
        <pc:chgData name="Boitumelo Seepamore" userId="f61ad081-b7b9-46d4-8f4a-4e3b2a3c66aa" providerId="ADAL" clId="{4235E477-C644-412E-83C8-D728750588AF}" dt="2023-09-25T03:16:16.868" v="1363" actId="5793"/>
        <pc:sldMkLst>
          <pc:docMk/>
          <pc:sldMk cId="1118428005" sldId="268"/>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A8115E-2232-47AD-A659-3E6E78667B3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5AA4667A-D799-4B4C-836F-47BB219BC321}">
      <dgm:prSet/>
      <dgm:spPr/>
      <dgm:t>
        <a:bodyPr/>
        <a:lstStyle/>
        <a:p>
          <a:r>
            <a:rPr lang="en-ZA" b="1" dirty="0"/>
            <a:t>Assistance with accessing grants and social services </a:t>
          </a:r>
          <a:endParaRPr lang="en-US" b="1" dirty="0"/>
        </a:p>
      </dgm:t>
    </dgm:pt>
    <dgm:pt modelId="{E8D7A683-1CBC-47BB-AAF9-2A075E3D44A8}" type="parTrans" cxnId="{C530935B-B842-4BB2-9C6D-A045E40AFADE}">
      <dgm:prSet/>
      <dgm:spPr/>
      <dgm:t>
        <a:bodyPr/>
        <a:lstStyle/>
        <a:p>
          <a:endParaRPr lang="en-US"/>
        </a:p>
      </dgm:t>
    </dgm:pt>
    <dgm:pt modelId="{406F6185-3A07-4004-A5E0-CEF890996CD5}" type="sibTrans" cxnId="{C530935B-B842-4BB2-9C6D-A045E40AFADE}">
      <dgm:prSet/>
      <dgm:spPr/>
      <dgm:t>
        <a:bodyPr/>
        <a:lstStyle/>
        <a:p>
          <a:endParaRPr lang="en-US"/>
        </a:p>
      </dgm:t>
    </dgm:pt>
    <dgm:pt modelId="{9C235B6F-F60F-46CE-B052-8367CED76FDD}">
      <dgm:prSet/>
      <dgm:spPr/>
      <dgm:t>
        <a:bodyPr/>
        <a:lstStyle/>
        <a:p>
          <a:r>
            <a:rPr lang="en-ZA" b="1" dirty="0"/>
            <a:t>Home visits and regular monitoring</a:t>
          </a:r>
          <a:endParaRPr lang="en-US" b="1" dirty="0"/>
        </a:p>
      </dgm:t>
    </dgm:pt>
    <dgm:pt modelId="{A28FB09F-7EDB-4E7A-B393-290817B7E64B}" type="parTrans" cxnId="{EF129BED-8686-4388-9C97-71538C67B6FF}">
      <dgm:prSet/>
      <dgm:spPr/>
      <dgm:t>
        <a:bodyPr/>
        <a:lstStyle/>
        <a:p>
          <a:endParaRPr lang="en-US"/>
        </a:p>
      </dgm:t>
    </dgm:pt>
    <dgm:pt modelId="{D6249D08-9449-4C58-AF52-B7A80198037C}" type="sibTrans" cxnId="{EF129BED-8686-4388-9C97-71538C67B6FF}">
      <dgm:prSet/>
      <dgm:spPr/>
      <dgm:t>
        <a:bodyPr/>
        <a:lstStyle/>
        <a:p>
          <a:endParaRPr lang="en-US"/>
        </a:p>
      </dgm:t>
    </dgm:pt>
    <dgm:pt modelId="{6C10ECFF-92EB-4030-B376-A2BE8FC16238}">
      <dgm:prSet/>
      <dgm:spPr/>
      <dgm:t>
        <a:bodyPr/>
        <a:lstStyle/>
        <a:p>
          <a:r>
            <a:rPr lang="en-ZA" b="1" dirty="0"/>
            <a:t>Advocacy in schools and clinics </a:t>
          </a:r>
          <a:endParaRPr lang="en-US" b="1" dirty="0"/>
        </a:p>
      </dgm:t>
    </dgm:pt>
    <dgm:pt modelId="{859C4324-B217-481A-99E9-F09D679C4F4F}" type="parTrans" cxnId="{39EB3770-FCFB-4B35-B726-19103877B454}">
      <dgm:prSet/>
      <dgm:spPr/>
      <dgm:t>
        <a:bodyPr/>
        <a:lstStyle/>
        <a:p>
          <a:endParaRPr lang="en-US"/>
        </a:p>
      </dgm:t>
    </dgm:pt>
    <dgm:pt modelId="{4923AC88-2635-43C3-B2C1-644A53850ED2}" type="sibTrans" cxnId="{39EB3770-FCFB-4B35-B726-19103877B454}">
      <dgm:prSet/>
      <dgm:spPr/>
      <dgm:t>
        <a:bodyPr/>
        <a:lstStyle/>
        <a:p>
          <a:endParaRPr lang="en-US"/>
        </a:p>
      </dgm:t>
    </dgm:pt>
    <dgm:pt modelId="{9AABB747-6989-4FD9-B713-79C3C640279C}">
      <dgm:prSet/>
      <dgm:spPr/>
      <dgm:t>
        <a:bodyPr/>
        <a:lstStyle/>
        <a:p>
          <a:r>
            <a:rPr lang="en-ZA" b="1" dirty="0"/>
            <a:t>Educational Programs</a:t>
          </a:r>
          <a:endParaRPr lang="en-US" b="1" dirty="0"/>
        </a:p>
      </dgm:t>
    </dgm:pt>
    <dgm:pt modelId="{8F3E3477-EF7B-40DC-9410-AB1D4B6D7F5A}" type="parTrans" cxnId="{2549AA79-2EC8-4C87-9614-CD6F8D470ACB}">
      <dgm:prSet/>
      <dgm:spPr/>
      <dgm:t>
        <a:bodyPr/>
        <a:lstStyle/>
        <a:p>
          <a:endParaRPr lang="en-US"/>
        </a:p>
      </dgm:t>
    </dgm:pt>
    <dgm:pt modelId="{0422DE2F-E644-4429-AE1D-D3663C8A11C1}" type="sibTrans" cxnId="{2549AA79-2EC8-4C87-9614-CD6F8D470ACB}">
      <dgm:prSet/>
      <dgm:spPr/>
      <dgm:t>
        <a:bodyPr/>
        <a:lstStyle/>
        <a:p>
          <a:endParaRPr lang="en-US"/>
        </a:p>
      </dgm:t>
    </dgm:pt>
    <dgm:pt modelId="{C7C5DC18-9116-4812-AB94-751680ECD499}">
      <dgm:prSet/>
      <dgm:spPr/>
      <dgm:t>
        <a:bodyPr/>
        <a:lstStyle/>
        <a:p>
          <a:r>
            <a:rPr lang="en-ZA" b="1" dirty="0"/>
            <a:t>Transportation Access</a:t>
          </a:r>
          <a:endParaRPr lang="en-US" b="1" dirty="0"/>
        </a:p>
      </dgm:t>
    </dgm:pt>
    <dgm:pt modelId="{E5DC3E7D-5C4A-4709-9469-64FCBA6DF1FA}" type="parTrans" cxnId="{35D83261-06EA-43D6-A404-5F6BF295415F}">
      <dgm:prSet/>
      <dgm:spPr/>
      <dgm:t>
        <a:bodyPr/>
        <a:lstStyle/>
        <a:p>
          <a:endParaRPr lang="en-US"/>
        </a:p>
      </dgm:t>
    </dgm:pt>
    <dgm:pt modelId="{45C62ED6-8229-4A02-9732-4DE7B6EBB359}" type="sibTrans" cxnId="{35D83261-06EA-43D6-A404-5F6BF295415F}">
      <dgm:prSet/>
      <dgm:spPr/>
      <dgm:t>
        <a:bodyPr/>
        <a:lstStyle/>
        <a:p>
          <a:endParaRPr lang="en-US"/>
        </a:p>
      </dgm:t>
    </dgm:pt>
    <dgm:pt modelId="{0EECAAC9-1D88-4824-BB2C-C87B97B6B019}">
      <dgm:prSet/>
      <dgm:spPr/>
      <dgm:t>
        <a:bodyPr/>
        <a:lstStyle/>
        <a:p>
          <a:r>
            <a:rPr lang="en-ZA" b="1" dirty="0"/>
            <a:t>Facilitate Support Groups</a:t>
          </a:r>
          <a:endParaRPr lang="en-US" b="1" dirty="0"/>
        </a:p>
      </dgm:t>
    </dgm:pt>
    <dgm:pt modelId="{6B408AB9-0EA0-4CCF-83F4-ED54363666EF}" type="parTrans" cxnId="{17608AEB-777B-42F9-BBD1-6314D7EBD188}">
      <dgm:prSet/>
      <dgm:spPr/>
      <dgm:t>
        <a:bodyPr/>
        <a:lstStyle/>
        <a:p>
          <a:endParaRPr lang="en-US"/>
        </a:p>
      </dgm:t>
    </dgm:pt>
    <dgm:pt modelId="{41C30528-7FD3-4344-9AF0-3CA5DF09E24C}" type="sibTrans" cxnId="{17608AEB-777B-42F9-BBD1-6314D7EBD188}">
      <dgm:prSet/>
      <dgm:spPr/>
      <dgm:t>
        <a:bodyPr/>
        <a:lstStyle/>
        <a:p>
          <a:endParaRPr lang="en-US"/>
        </a:p>
      </dgm:t>
    </dgm:pt>
    <dgm:pt modelId="{968C4BC0-D7E0-4D09-89CA-AD789446146D}">
      <dgm:prSet/>
      <dgm:spPr/>
      <dgm:t>
        <a:bodyPr/>
        <a:lstStyle/>
        <a:p>
          <a:r>
            <a:rPr lang="en-ZA" b="1" dirty="0"/>
            <a:t>Skills development </a:t>
          </a:r>
          <a:endParaRPr lang="en-US" b="1" dirty="0"/>
        </a:p>
      </dgm:t>
    </dgm:pt>
    <dgm:pt modelId="{374EE0CC-B1D7-4574-BF55-4E8D1FB50EE9}" type="parTrans" cxnId="{3148E5B7-1630-45A1-9531-416D4490B2F6}">
      <dgm:prSet/>
      <dgm:spPr/>
      <dgm:t>
        <a:bodyPr/>
        <a:lstStyle/>
        <a:p>
          <a:endParaRPr lang="en-US"/>
        </a:p>
      </dgm:t>
    </dgm:pt>
    <dgm:pt modelId="{01562138-90C9-4E48-B229-2CCE60BDE0F7}" type="sibTrans" cxnId="{3148E5B7-1630-45A1-9531-416D4490B2F6}">
      <dgm:prSet/>
      <dgm:spPr/>
      <dgm:t>
        <a:bodyPr/>
        <a:lstStyle/>
        <a:p>
          <a:endParaRPr lang="en-US"/>
        </a:p>
      </dgm:t>
    </dgm:pt>
    <dgm:pt modelId="{66DB5308-712D-4791-AE03-1B4F1D41C3F3}" type="pres">
      <dgm:prSet presAssocID="{E9A8115E-2232-47AD-A659-3E6E78667B33}" presName="diagram" presStyleCnt="0">
        <dgm:presLayoutVars>
          <dgm:dir/>
          <dgm:resizeHandles val="exact"/>
        </dgm:presLayoutVars>
      </dgm:prSet>
      <dgm:spPr/>
      <dgm:t>
        <a:bodyPr/>
        <a:lstStyle/>
        <a:p>
          <a:endParaRPr lang="en-US"/>
        </a:p>
      </dgm:t>
    </dgm:pt>
    <dgm:pt modelId="{2B33D22C-B20A-4AA2-A5C1-016F77A0A819}" type="pres">
      <dgm:prSet presAssocID="{5AA4667A-D799-4B4C-836F-47BB219BC321}" presName="node" presStyleLbl="node1" presStyleIdx="0" presStyleCnt="7">
        <dgm:presLayoutVars>
          <dgm:bulletEnabled val="1"/>
        </dgm:presLayoutVars>
      </dgm:prSet>
      <dgm:spPr/>
      <dgm:t>
        <a:bodyPr/>
        <a:lstStyle/>
        <a:p>
          <a:endParaRPr lang="en-US"/>
        </a:p>
      </dgm:t>
    </dgm:pt>
    <dgm:pt modelId="{727C3B5F-63DC-4012-982E-AB3AAE842CA3}" type="pres">
      <dgm:prSet presAssocID="{406F6185-3A07-4004-A5E0-CEF890996CD5}" presName="sibTrans" presStyleCnt="0"/>
      <dgm:spPr/>
    </dgm:pt>
    <dgm:pt modelId="{15B51A70-571C-412E-B890-82E03C9BFDB7}" type="pres">
      <dgm:prSet presAssocID="{9C235B6F-F60F-46CE-B052-8367CED76FDD}" presName="node" presStyleLbl="node1" presStyleIdx="1" presStyleCnt="7">
        <dgm:presLayoutVars>
          <dgm:bulletEnabled val="1"/>
        </dgm:presLayoutVars>
      </dgm:prSet>
      <dgm:spPr/>
      <dgm:t>
        <a:bodyPr/>
        <a:lstStyle/>
        <a:p>
          <a:endParaRPr lang="en-US"/>
        </a:p>
      </dgm:t>
    </dgm:pt>
    <dgm:pt modelId="{1CA9DA21-2C99-4433-9D79-6A9095B075D5}" type="pres">
      <dgm:prSet presAssocID="{D6249D08-9449-4C58-AF52-B7A80198037C}" presName="sibTrans" presStyleCnt="0"/>
      <dgm:spPr/>
    </dgm:pt>
    <dgm:pt modelId="{72D9088E-C887-4B3C-81FC-6A1762E5CD10}" type="pres">
      <dgm:prSet presAssocID="{6C10ECFF-92EB-4030-B376-A2BE8FC16238}" presName="node" presStyleLbl="node1" presStyleIdx="2" presStyleCnt="7">
        <dgm:presLayoutVars>
          <dgm:bulletEnabled val="1"/>
        </dgm:presLayoutVars>
      </dgm:prSet>
      <dgm:spPr/>
      <dgm:t>
        <a:bodyPr/>
        <a:lstStyle/>
        <a:p>
          <a:endParaRPr lang="en-US"/>
        </a:p>
      </dgm:t>
    </dgm:pt>
    <dgm:pt modelId="{307CB404-0484-4D58-9C41-630F6C973848}" type="pres">
      <dgm:prSet presAssocID="{4923AC88-2635-43C3-B2C1-644A53850ED2}" presName="sibTrans" presStyleCnt="0"/>
      <dgm:spPr/>
    </dgm:pt>
    <dgm:pt modelId="{994B319C-1BBC-4769-9C16-C69934CCEDF1}" type="pres">
      <dgm:prSet presAssocID="{9AABB747-6989-4FD9-B713-79C3C640279C}" presName="node" presStyleLbl="node1" presStyleIdx="3" presStyleCnt="7">
        <dgm:presLayoutVars>
          <dgm:bulletEnabled val="1"/>
        </dgm:presLayoutVars>
      </dgm:prSet>
      <dgm:spPr/>
      <dgm:t>
        <a:bodyPr/>
        <a:lstStyle/>
        <a:p>
          <a:endParaRPr lang="en-US"/>
        </a:p>
      </dgm:t>
    </dgm:pt>
    <dgm:pt modelId="{2F7184E7-9E6D-4483-8D2E-EBDC151AD913}" type="pres">
      <dgm:prSet presAssocID="{0422DE2F-E644-4429-AE1D-D3663C8A11C1}" presName="sibTrans" presStyleCnt="0"/>
      <dgm:spPr/>
    </dgm:pt>
    <dgm:pt modelId="{4497D1B8-ED2B-4762-9F91-07C908947ADF}" type="pres">
      <dgm:prSet presAssocID="{C7C5DC18-9116-4812-AB94-751680ECD499}" presName="node" presStyleLbl="node1" presStyleIdx="4" presStyleCnt="7">
        <dgm:presLayoutVars>
          <dgm:bulletEnabled val="1"/>
        </dgm:presLayoutVars>
      </dgm:prSet>
      <dgm:spPr/>
      <dgm:t>
        <a:bodyPr/>
        <a:lstStyle/>
        <a:p>
          <a:endParaRPr lang="en-US"/>
        </a:p>
      </dgm:t>
    </dgm:pt>
    <dgm:pt modelId="{1D7C9A95-6EFE-474E-8990-94BB031500C5}" type="pres">
      <dgm:prSet presAssocID="{45C62ED6-8229-4A02-9732-4DE7B6EBB359}" presName="sibTrans" presStyleCnt="0"/>
      <dgm:spPr/>
    </dgm:pt>
    <dgm:pt modelId="{BB5AC9EE-A98A-45A1-97E0-1F2A1AA219D5}" type="pres">
      <dgm:prSet presAssocID="{0EECAAC9-1D88-4824-BB2C-C87B97B6B019}" presName="node" presStyleLbl="node1" presStyleIdx="5" presStyleCnt="7">
        <dgm:presLayoutVars>
          <dgm:bulletEnabled val="1"/>
        </dgm:presLayoutVars>
      </dgm:prSet>
      <dgm:spPr/>
      <dgm:t>
        <a:bodyPr/>
        <a:lstStyle/>
        <a:p>
          <a:endParaRPr lang="en-US"/>
        </a:p>
      </dgm:t>
    </dgm:pt>
    <dgm:pt modelId="{313D0E31-BF14-4869-BC48-61F790E63136}" type="pres">
      <dgm:prSet presAssocID="{41C30528-7FD3-4344-9AF0-3CA5DF09E24C}" presName="sibTrans" presStyleCnt="0"/>
      <dgm:spPr/>
    </dgm:pt>
    <dgm:pt modelId="{F0D496D2-A955-467F-B181-24848E061C91}" type="pres">
      <dgm:prSet presAssocID="{968C4BC0-D7E0-4D09-89CA-AD789446146D}" presName="node" presStyleLbl="node1" presStyleIdx="6" presStyleCnt="7">
        <dgm:presLayoutVars>
          <dgm:bulletEnabled val="1"/>
        </dgm:presLayoutVars>
      </dgm:prSet>
      <dgm:spPr/>
      <dgm:t>
        <a:bodyPr/>
        <a:lstStyle/>
        <a:p>
          <a:endParaRPr lang="en-US"/>
        </a:p>
      </dgm:t>
    </dgm:pt>
  </dgm:ptLst>
  <dgm:cxnLst>
    <dgm:cxn modelId="{C530935B-B842-4BB2-9C6D-A045E40AFADE}" srcId="{E9A8115E-2232-47AD-A659-3E6E78667B33}" destId="{5AA4667A-D799-4B4C-836F-47BB219BC321}" srcOrd="0" destOrd="0" parTransId="{E8D7A683-1CBC-47BB-AAF9-2A075E3D44A8}" sibTransId="{406F6185-3A07-4004-A5E0-CEF890996CD5}"/>
    <dgm:cxn modelId="{35D83261-06EA-43D6-A404-5F6BF295415F}" srcId="{E9A8115E-2232-47AD-A659-3E6E78667B33}" destId="{C7C5DC18-9116-4812-AB94-751680ECD499}" srcOrd="4" destOrd="0" parTransId="{E5DC3E7D-5C4A-4709-9469-64FCBA6DF1FA}" sibTransId="{45C62ED6-8229-4A02-9732-4DE7B6EBB359}"/>
    <dgm:cxn modelId="{3148E5B7-1630-45A1-9531-416D4490B2F6}" srcId="{E9A8115E-2232-47AD-A659-3E6E78667B33}" destId="{968C4BC0-D7E0-4D09-89CA-AD789446146D}" srcOrd="6" destOrd="0" parTransId="{374EE0CC-B1D7-4574-BF55-4E8D1FB50EE9}" sibTransId="{01562138-90C9-4E48-B229-2CCE60BDE0F7}"/>
    <dgm:cxn modelId="{A5AA72E8-6B45-472A-A6C6-D0F39FEE25AA}" type="presOf" srcId="{968C4BC0-D7E0-4D09-89CA-AD789446146D}" destId="{F0D496D2-A955-467F-B181-24848E061C91}" srcOrd="0" destOrd="0" presId="urn:microsoft.com/office/officeart/2005/8/layout/default"/>
    <dgm:cxn modelId="{A478F6AD-1D74-4356-9041-52D6330EB58C}" type="presOf" srcId="{9AABB747-6989-4FD9-B713-79C3C640279C}" destId="{994B319C-1BBC-4769-9C16-C69934CCEDF1}" srcOrd="0" destOrd="0" presId="urn:microsoft.com/office/officeart/2005/8/layout/default"/>
    <dgm:cxn modelId="{F472313A-46FD-4048-9AC6-1EA813C2582F}" type="presOf" srcId="{C7C5DC18-9116-4812-AB94-751680ECD499}" destId="{4497D1B8-ED2B-4762-9F91-07C908947ADF}" srcOrd="0" destOrd="0" presId="urn:microsoft.com/office/officeart/2005/8/layout/default"/>
    <dgm:cxn modelId="{39EB3770-FCFB-4B35-B726-19103877B454}" srcId="{E9A8115E-2232-47AD-A659-3E6E78667B33}" destId="{6C10ECFF-92EB-4030-B376-A2BE8FC16238}" srcOrd="2" destOrd="0" parTransId="{859C4324-B217-481A-99E9-F09D679C4F4F}" sibTransId="{4923AC88-2635-43C3-B2C1-644A53850ED2}"/>
    <dgm:cxn modelId="{5F20BD4E-081F-4314-AEDE-1AE4E70371AE}" type="presOf" srcId="{6C10ECFF-92EB-4030-B376-A2BE8FC16238}" destId="{72D9088E-C887-4B3C-81FC-6A1762E5CD10}" srcOrd="0" destOrd="0" presId="urn:microsoft.com/office/officeart/2005/8/layout/default"/>
    <dgm:cxn modelId="{EF129BED-8686-4388-9C97-71538C67B6FF}" srcId="{E9A8115E-2232-47AD-A659-3E6E78667B33}" destId="{9C235B6F-F60F-46CE-B052-8367CED76FDD}" srcOrd="1" destOrd="0" parTransId="{A28FB09F-7EDB-4E7A-B393-290817B7E64B}" sibTransId="{D6249D08-9449-4C58-AF52-B7A80198037C}"/>
    <dgm:cxn modelId="{3A062EA9-5805-4492-B70D-33243ADBDB30}" type="presOf" srcId="{5AA4667A-D799-4B4C-836F-47BB219BC321}" destId="{2B33D22C-B20A-4AA2-A5C1-016F77A0A819}" srcOrd="0" destOrd="0" presId="urn:microsoft.com/office/officeart/2005/8/layout/default"/>
    <dgm:cxn modelId="{ECB268A5-68B6-4D03-845A-CF23C3D3A0C4}" type="presOf" srcId="{0EECAAC9-1D88-4824-BB2C-C87B97B6B019}" destId="{BB5AC9EE-A98A-45A1-97E0-1F2A1AA219D5}" srcOrd="0" destOrd="0" presId="urn:microsoft.com/office/officeart/2005/8/layout/default"/>
    <dgm:cxn modelId="{3F8AA2DC-1076-4D9E-88FA-267CE6442D1B}" type="presOf" srcId="{E9A8115E-2232-47AD-A659-3E6E78667B33}" destId="{66DB5308-712D-4791-AE03-1B4F1D41C3F3}" srcOrd="0" destOrd="0" presId="urn:microsoft.com/office/officeart/2005/8/layout/default"/>
    <dgm:cxn modelId="{17608AEB-777B-42F9-BBD1-6314D7EBD188}" srcId="{E9A8115E-2232-47AD-A659-3E6E78667B33}" destId="{0EECAAC9-1D88-4824-BB2C-C87B97B6B019}" srcOrd="5" destOrd="0" parTransId="{6B408AB9-0EA0-4CCF-83F4-ED54363666EF}" sibTransId="{41C30528-7FD3-4344-9AF0-3CA5DF09E24C}"/>
    <dgm:cxn modelId="{2549AA79-2EC8-4C87-9614-CD6F8D470ACB}" srcId="{E9A8115E-2232-47AD-A659-3E6E78667B33}" destId="{9AABB747-6989-4FD9-B713-79C3C640279C}" srcOrd="3" destOrd="0" parTransId="{8F3E3477-EF7B-40DC-9410-AB1D4B6D7F5A}" sibTransId="{0422DE2F-E644-4429-AE1D-D3663C8A11C1}"/>
    <dgm:cxn modelId="{E3B5E57D-EB9F-4922-A586-8F5982AFA5BE}" type="presOf" srcId="{9C235B6F-F60F-46CE-B052-8367CED76FDD}" destId="{15B51A70-571C-412E-B890-82E03C9BFDB7}" srcOrd="0" destOrd="0" presId="urn:microsoft.com/office/officeart/2005/8/layout/default"/>
    <dgm:cxn modelId="{B3FA49B2-A46B-4369-8F11-6BA21209B3B4}" type="presParOf" srcId="{66DB5308-712D-4791-AE03-1B4F1D41C3F3}" destId="{2B33D22C-B20A-4AA2-A5C1-016F77A0A819}" srcOrd="0" destOrd="0" presId="urn:microsoft.com/office/officeart/2005/8/layout/default"/>
    <dgm:cxn modelId="{E13D677E-B4A1-47D3-8F55-E59B0D682051}" type="presParOf" srcId="{66DB5308-712D-4791-AE03-1B4F1D41C3F3}" destId="{727C3B5F-63DC-4012-982E-AB3AAE842CA3}" srcOrd="1" destOrd="0" presId="urn:microsoft.com/office/officeart/2005/8/layout/default"/>
    <dgm:cxn modelId="{AC5AD64F-5DD1-49F7-B09B-DE86867DA540}" type="presParOf" srcId="{66DB5308-712D-4791-AE03-1B4F1D41C3F3}" destId="{15B51A70-571C-412E-B890-82E03C9BFDB7}" srcOrd="2" destOrd="0" presId="urn:microsoft.com/office/officeart/2005/8/layout/default"/>
    <dgm:cxn modelId="{6DEEA573-25C6-40B8-B3E6-7CDB7F4E4DF3}" type="presParOf" srcId="{66DB5308-712D-4791-AE03-1B4F1D41C3F3}" destId="{1CA9DA21-2C99-4433-9D79-6A9095B075D5}" srcOrd="3" destOrd="0" presId="urn:microsoft.com/office/officeart/2005/8/layout/default"/>
    <dgm:cxn modelId="{D583C38B-D535-469C-89F4-4346F0178DA7}" type="presParOf" srcId="{66DB5308-712D-4791-AE03-1B4F1D41C3F3}" destId="{72D9088E-C887-4B3C-81FC-6A1762E5CD10}" srcOrd="4" destOrd="0" presId="urn:microsoft.com/office/officeart/2005/8/layout/default"/>
    <dgm:cxn modelId="{7586A2C6-C99E-4E83-B6DE-596A53018664}" type="presParOf" srcId="{66DB5308-712D-4791-AE03-1B4F1D41C3F3}" destId="{307CB404-0484-4D58-9C41-630F6C973848}" srcOrd="5" destOrd="0" presId="urn:microsoft.com/office/officeart/2005/8/layout/default"/>
    <dgm:cxn modelId="{647C719F-DCEA-4ED6-91B8-F2E65D229F4D}" type="presParOf" srcId="{66DB5308-712D-4791-AE03-1B4F1D41C3F3}" destId="{994B319C-1BBC-4769-9C16-C69934CCEDF1}" srcOrd="6" destOrd="0" presId="urn:microsoft.com/office/officeart/2005/8/layout/default"/>
    <dgm:cxn modelId="{2A6DF68C-CE6F-4A19-8C59-236898AA8288}" type="presParOf" srcId="{66DB5308-712D-4791-AE03-1B4F1D41C3F3}" destId="{2F7184E7-9E6D-4483-8D2E-EBDC151AD913}" srcOrd="7" destOrd="0" presId="urn:microsoft.com/office/officeart/2005/8/layout/default"/>
    <dgm:cxn modelId="{B05BD852-03CE-4383-ABFD-6FE33A12E4E6}" type="presParOf" srcId="{66DB5308-712D-4791-AE03-1B4F1D41C3F3}" destId="{4497D1B8-ED2B-4762-9F91-07C908947ADF}" srcOrd="8" destOrd="0" presId="urn:microsoft.com/office/officeart/2005/8/layout/default"/>
    <dgm:cxn modelId="{5289A88C-A0CA-4614-965D-3B5FA48AE340}" type="presParOf" srcId="{66DB5308-712D-4791-AE03-1B4F1D41C3F3}" destId="{1D7C9A95-6EFE-474E-8990-94BB031500C5}" srcOrd="9" destOrd="0" presId="urn:microsoft.com/office/officeart/2005/8/layout/default"/>
    <dgm:cxn modelId="{237F65CB-6B70-43C5-85DE-F3309783A1B0}" type="presParOf" srcId="{66DB5308-712D-4791-AE03-1B4F1D41C3F3}" destId="{BB5AC9EE-A98A-45A1-97E0-1F2A1AA219D5}" srcOrd="10" destOrd="0" presId="urn:microsoft.com/office/officeart/2005/8/layout/default"/>
    <dgm:cxn modelId="{23127E5B-7AE0-4DCA-943E-19B44DD3D7FE}" type="presParOf" srcId="{66DB5308-712D-4791-AE03-1B4F1D41C3F3}" destId="{313D0E31-BF14-4869-BC48-61F790E63136}" srcOrd="11" destOrd="0" presId="urn:microsoft.com/office/officeart/2005/8/layout/default"/>
    <dgm:cxn modelId="{0F44EA49-7194-4844-A53C-1E807F4845BE}" type="presParOf" srcId="{66DB5308-712D-4791-AE03-1B4F1D41C3F3}" destId="{F0D496D2-A955-467F-B181-24848E061C91}"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9A8115E-2232-47AD-A659-3E6E78667B3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5AA4667A-D799-4B4C-836F-47BB219BC321}">
      <dgm:prSet custT="1"/>
      <dgm:spPr/>
      <dgm:t>
        <a:bodyPr/>
        <a:lstStyle/>
        <a:p>
          <a:r>
            <a:rPr lang="en-ZA" sz="2000" b="1" dirty="0"/>
            <a:t>Relationship Building</a:t>
          </a:r>
          <a:endParaRPr lang="en-US" sz="2000" dirty="0"/>
        </a:p>
      </dgm:t>
    </dgm:pt>
    <dgm:pt modelId="{E8D7A683-1CBC-47BB-AAF9-2A075E3D44A8}" type="parTrans" cxnId="{C530935B-B842-4BB2-9C6D-A045E40AFADE}">
      <dgm:prSet/>
      <dgm:spPr/>
      <dgm:t>
        <a:bodyPr/>
        <a:lstStyle/>
        <a:p>
          <a:endParaRPr lang="en-US"/>
        </a:p>
      </dgm:t>
    </dgm:pt>
    <dgm:pt modelId="{406F6185-3A07-4004-A5E0-CEF890996CD5}" type="sibTrans" cxnId="{C530935B-B842-4BB2-9C6D-A045E40AFADE}">
      <dgm:prSet/>
      <dgm:spPr/>
      <dgm:t>
        <a:bodyPr/>
        <a:lstStyle/>
        <a:p>
          <a:endParaRPr lang="en-US"/>
        </a:p>
      </dgm:t>
    </dgm:pt>
    <dgm:pt modelId="{9C235B6F-F60F-46CE-B052-8367CED76FDD}">
      <dgm:prSet custT="1"/>
      <dgm:spPr/>
      <dgm:t>
        <a:bodyPr/>
        <a:lstStyle/>
        <a:p>
          <a:r>
            <a:rPr lang="en-ZA" sz="2000" b="1" dirty="0"/>
            <a:t>Social Skills Development</a:t>
          </a:r>
          <a:endParaRPr lang="en-US" sz="2000" b="1" dirty="0"/>
        </a:p>
      </dgm:t>
    </dgm:pt>
    <dgm:pt modelId="{A28FB09F-7EDB-4E7A-B393-290817B7E64B}" type="parTrans" cxnId="{EF129BED-8686-4388-9C97-71538C67B6FF}">
      <dgm:prSet/>
      <dgm:spPr/>
      <dgm:t>
        <a:bodyPr/>
        <a:lstStyle/>
        <a:p>
          <a:endParaRPr lang="en-US"/>
        </a:p>
      </dgm:t>
    </dgm:pt>
    <dgm:pt modelId="{D6249D08-9449-4C58-AF52-B7A80198037C}" type="sibTrans" cxnId="{EF129BED-8686-4388-9C97-71538C67B6FF}">
      <dgm:prSet/>
      <dgm:spPr/>
      <dgm:t>
        <a:bodyPr/>
        <a:lstStyle/>
        <a:p>
          <a:endParaRPr lang="en-US"/>
        </a:p>
      </dgm:t>
    </dgm:pt>
    <dgm:pt modelId="{6C10ECFF-92EB-4030-B376-A2BE8FC16238}">
      <dgm:prSet custT="1"/>
      <dgm:spPr/>
      <dgm:t>
        <a:bodyPr/>
        <a:lstStyle/>
        <a:p>
          <a:r>
            <a:rPr lang="en-ZA" sz="2000" b="1" dirty="0"/>
            <a:t>Overcoming Communication Barriers</a:t>
          </a:r>
          <a:endParaRPr lang="en-US" sz="2000" b="1" dirty="0"/>
        </a:p>
      </dgm:t>
    </dgm:pt>
    <dgm:pt modelId="{859C4324-B217-481A-99E9-F09D679C4F4F}" type="parTrans" cxnId="{39EB3770-FCFB-4B35-B726-19103877B454}">
      <dgm:prSet/>
      <dgm:spPr/>
      <dgm:t>
        <a:bodyPr/>
        <a:lstStyle/>
        <a:p>
          <a:endParaRPr lang="en-US"/>
        </a:p>
      </dgm:t>
    </dgm:pt>
    <dgm:pt modelId="{4923AC88-2635-43C3-B2C1-644A53850ED2}" type="sibTrans" cxnId="{39EB3770-FCFB-4B35-B726-19103877B454}">
      <dgm:prSet/>
      <dgm:spPr/>
      <dgm:t>
        <a:bodyPr/>
        <a:lstStyle/>
        <a:p>
          <a:endParaRPr lang="en-US"/>
        </a:p>
      </dgm:t>
    </dgm:pt>
    <dgm:pt modelId="{C7C5DC18-9116-4812-AB94-751680ECD499}">
      <dgm:prSet custT="1"/>
      <dgm:spPr/>
      <dgm:t>
        <a:bodyPr/>
        <a:lstStyle/>
        <a:p>
          <a:r>
            <a:rPr lang="en-ZA" sz="2000" b="1" dirty="0"/>
            <a:t>Information Sharing</a:t>
          </a:r>
          <a:endParaRPr lang="en-US" sz="2000" b="1" dirty="0"/>
        </a:p>
      </dgm:t>
    </dgm:pt>
    <dgm:pt modelId="{E5DC3E7D-5C4A-4709-9469-64FCBA6DF1FA}" type="parTrans" cxnId="{35D83261-06EA-43D6-A404-5F6BF295415F}">
      <dgm:prSet/>
      <dgm:spPr/>
      <dgm:t>
        <a:bodyPr/>
        <a:lstStyle/>
        <a:p>
          <a:endParaRPr lang="en-US"/>
        </a:p>
      </dgm:t>
    </dgm:pt>
    <dgm:pt modelId="{45C62ED6-8229-4A02-9732-4DE7B6EBB359}" type="sibTrans" cxnId="{35D83261-06EA-43D6-A404-5F6BF295415F}">
      <dgm:prSet/>
      <dgm:spPr/>
      <dgm:t>
        <a:bodyPr/>
        <a:lstStyle/>
        <a:p>
          <a:endParaRPr lang="en-US"/>
        </a:p>
      </dgm:t>
    </dgm:pt>
    <dgm:pt modelId="{0EECAAC9-1D88-4824-BB2C-C87B97B6B019}">
      <dgm:prSet custT="1"/>
      <dgm:spPr/>
      <dgm:t>
        <a:bodyPr/>
        <a:lstStyle/>
        <a:p>
          <a:r>
            <a:rPr lang="en-ZA" sz="2000" b="1" dirty="0"/>
            <a:t>Behaviour Management Support</a:t>
          </a:r>
          <a:endParaRPr lang="en-US" sz="2000" b="1" dirty="0"/>
        </a:p>
      </dgm:t>
    </dgm:pt>
    <dgm:pt modelId="{6B408AB9-0EA0-4CCF-83F4-ED54363666EF}" type="parTrans" cxnId="{17608AEB-777B-42F9-BBD1-6314D7EBD188}">
      <dgm:prSet/>
      <dgm:spPr/>
      <dgm:t>
        <a:bodyPr/>
        <a:lstStyle/>
        <a:p>
          <a:endParaRPr lang="en-US"/>
        </a:p>
      </dgm:t>
    </dgm:pt>
    <dgm:pt modelId="{41C30528-7FD3-4344-9AF0-3CA5DF09E24C}" type="sibTrans" cxnId="{17608AEB-777B-42F9-BBD1-6314D7EBD188}">
      <dgm:prSet/>
      <dgm:spPr/>
      <dgm:t>
        <a:bodyPr/>
        <a:lstStyle/>
        <a:p>
          <a:endParaRPr lang="en-US"/>
        </a:p>
      </dgm:t>
    </dgm:pt>
    <dgm:pt modelId="{C073E856-ED7C-4DEB-AA38-BB62BE717E1F}">
      <dgm:prSet custT="1"/>
      <dgm:spPr/>
      <dgm:t>
        <a:bodyPr/>
        <a:lstStyle/>
        <a:p>
          <a:r>
            <a:rPr lang="en-ZA" sz="2400" b="1" dirty="0"/>
            <a:t>Time Commitment</a:t>
          </a:r>
        </a:p>
      </dgm:t>
    </dgm:pt>
    <dgm:pt modelId="{49DC9AB1-89A5-48A3-A01F-41BCC3EFA502}" type="parTrans" cxnId="{6B9E5063-A820-42D9-B07D-D4CF5901C09A}">
      <dgm:prSet/>
      <dgm:spPr/>
      <dgm:t>
        <a:bodyPr/>
        <a:lstStyle/>
        <a:p>
          <a:endParaRPr lang="en-US"/>
        </a:p>
      </dgm:t>
    </dgm:pt>
    <dgm:pt modelId="{9999FCB0-46B9-4C76-B006-B93BAEAEAE8E}" type="sibTrans" cxnId="{6B9E5063-A820-42D9-B07D-D4CF5901C09A}">
      <dgm:prSet/>
      <dgm:spPr/>
      <dgm:t>
        <a:bodyPr/>
        <a:lstStyle/>
        <a:p>
          <a:endParaRPr lang="en-US"/>
        </a:p>
      </dgm:t>
    </dgm:pt>
    <dgm:pt modelId="{66DB5308-712D-4791-AE03-1B4F1D41C3F3}" type="pres">
      <dgm:prSet presAssocID="{E9A8115E-2232-47AD-A659-3E6E78667B33}" presName="diagram" presStyleCnt="0">
        <dgm:presLayoutVars>
          <dgm:dir/>
          <dgm:resizeHandles val="exact"/>
        </dgm:presLayoutVars>
      </dgm:prSet>
      <dgm:spPr/>
      <dgm:t>
        <a:bodyPr/>
        <a:lstStyle/>
        <a:p>
          <a:endParaRPr lang="en-US"/>
        </a:p>
      </dgm:t>
    </dgm:pt>
    <dgm:pt modelId="{2B33D22C-B20A-4AA2-A5C1-016F77A0A819}" type="pres">
      <dgm:prSet presAssocID="{5AA4667A-D799-4B4C-836F-47BB219BC321}" presName="node" presStyleLbl="node1" presStyleIdx="0" presStyleCnt="6">
        <dgm:presLayoutVars>
          <dgm:bulletEnabled val="1"/>
        </dgm:presLayoutVars>
      </dgm:prSet>
      <dgm:spPr/>
      <dgm:t>
        <a:bodyPr/>
        <a:lstStyle/>
        <a:p>
          <a:endParaRPr lang="en-US"/>
        </a:p>
      </dgm:t>
    </dgm:pt>
    <dgm:pt modelId="{727C3B5F-63DC-4012-982E-AB3AAE842CA3}" type="pres">
      <dgm:prSet presAssocID="{406F6185-3A07-4004-A5E0-CEF890996CD5}" presName="sibTrans" presStyleCnt="0"/>
      <dgm:spPr/>
    </dgm:pt>
    <dgm:pt modelId="{15B51A70-571C-412E-B890-82E03C9BFDB7}" type="pres">
      <dgm:prSet presAssocID="{9C235B6F-F60F-46CE-B052-8367CED76FDD}" presName="node" presStyleLbl="node1" presStyleIdx="1" presStyleCnt="6">
        <dgm:presLayoutVars>
          <dgm:bulletEnabled val="1"/>
        </dgm:presLayoutVars>
      </dgm:prSet>
      <dgm:spPr/>
      <dgm:t>
        <a:bodyPr/>
        <a:lstStyle/>
        <a:p>
          <a:endParaRPr lang="en-US"/>
        </a:p>
      </dgm:t>
    </dgm:pt>
    <dgm:pt modelId="{1CA9DA21-2C99-4433-9D79-6A9095B075D5}" type="pres">
      <dgm:prSet presAssocID="{D6249D08-9449-4C58-AF52-B7A80198037C}" presName="sibTrans" presStyleCnt="0"/>
      <dgm:spPr/>
    </dgm:pt>
    <dgm:pt modelId="{72D9088E-C887-4B3C-81FC-6A1762E5CD10}" type="pres">
      <dgm:prSet presAssocID="{6C10ECFF-92EB-4030-B376-A2BE8FC16238}" presName="node" presStyleLbl="node1" presStyleIdx="2" presStyleCnt="6">
        <dgm:presLayoutVars>
          <dgm:bulletEnabled val="1"/>
        </dgm:presLayoutVars>
      </dgm:prSet>
      <dgm:spPr/>
      <dgm:t>
        <a:bodyPr/>
        <a:lstStyle/>
        <a:p>
          <a:endParaRPr lang="en-US"/>
        </a:p>
      </dgm:t>
    </dgm:pt>
    <dgm:pt modelId="{307CB404-0484-4D58-9C41-630F6C973848}" type="pres">
      <dgm:prSet presAssocID="{4923AC88-2635-43C3-B2C1-644A53850ED2}" presName="sibTrans" presStyleCnt="0"/>
      <dgm:spPr/>
    </dgm:pt>
    <dgm:pt modelId="{4497D1B8-ED2B-4762-9F91-07C908947ADF}" type="pres">
      <dgm:prSet presAssocID="{C7C5DC18-9116-4812-AB94-751680ECD499}" presName="node" presStyleLbl="node1" presStyleIdx="3" presStyleCnt="6">
        <dgm:presLayoutVars>
          <dgm:bulletEnabled val="1"/>
        </dgm:presLayoutVars>
      </dgm:prSet>
      <dgm:spPr/>
      <dgm:t>
        <a:bodyPr/>
        <a:lstStyle/>
        <a:p>
          <a:endParaRPr lang="en-US"/>
        </a:p>
      </dgm:t>
    </dgm:pt>
    <dgm:pt modelId="{1D7C9A95-6EFE-474E-8990-94BB031500C5}" type="pres">
      <dgm:prSet presAssocID="{45C62ED6-8229-4A02-9732-4DE7B6EBB359}" presName="sibTrans" presStyleCnt="0"/>
      <dgm:spPr/>
    </dgm:pt>
    <dgm:pt modelId="{BB5AC9EE-A98A-45A1-97E0-1F2A1AA219D5}" type="pres">
      <dgm:prSet presAssocID="{0EECAAC9-1D88-4824-BB2C-C87B97B6B019}" presName="node" presStyleLbl="node1" presStyleIdx="4" presStyleCnt="6">
        <dgm:presLayoutVars>
          <dgm:bulletEnabled val="1"/>
        </dgm:presLayoutVars>
      </dgm:prSet>
      <dgm:spPr/>
      <dgm:t>
        <a:bodyPr/>
        <a:lstStyle/>
        <a:p>
          <a:endParaRPr lang="en-US"/>
        </a:p>
      </dgm:t>
    </dgm:pt>
    <dgm:pt modelId="{313D0E31-BF14-4869-BC48-61F790E63136}" type="pres">
      <dgm:prSet presAssocID="{41C30528-7FD3-4344-9AF0-3CA5DF09E24C}" presName="sibTrans" presStyleCnt="0"/>
      <dgm:spPr/>
    </dgm:pt>
    <dgm:pt modelId="{07ED23AC-AC93-44F2-B961-88159D0893EC}" type="pres">
      <dgm:prSet presAssocID="{C073E856-ED7C-4DEB-AA38-BB62BE717E1F}" presName="node" presStyleLbl="node1" presStyleIdx="5" presStyleCnt="6">
        <dgm:presLayoutVars>
          <dgm:bulletEnabled val="1"/>
        </dgm:presLayoutVars>
      </dgm:prSet>
      <dgm:spPr/>
      <dgm:t>
        <a:bodyPr/>
        <a:lstStyle/>
        <a:p>
          <a:endParaRPr lang="en-US"/>
        </a:p>
      </dgm:t>
    </dgm:pt>
  </dgm:ptLst>
  <dgm:cxnLst>
    <dgm:cxn modelId="{C530935B-B842-4BB2-9C6D-A045E40AFADE}" srcId="{E9A8115E-2232-47AD-A659-3E6E78667B33}" destId="{5AA4667A-D799-4B4C-836F-47BB219BC321}" srcOrd="0" destOrd="0" parTransId="{E8D7A683-1CBC-47BB-AAF9-2A075E3D44A8}" sibTransId="{406F6185-3A07-4004-A5E0-CEF890996CD5}"/>
    <dgm:cxn modelId="{65E56361-0EC3-4C9C-8956-9DCAFFA5744D}" type="presOf" srcId="{C073E856-ED7C-4DEB-AA38-BB62BE717E1F}" destId="{07ED23AC-AC93-44F2-B961-88159D0893EC}" srcOrd="0" destOrd="0" presId="urn:microsoft.com/office/officeart/2005/8/layout/default"/>
    <dgm:cxn modelId="{35D83261-06EA-43D6-A404-5F6BF295415F}" srcId="{E9A8115E-2232-47AD-A659-3E6E78667B33}" destId="{C7C5DC18-9116-4812-AB94-751680ECD499}" srcOrd="3" destOrd="0" parTransId="{E5DC3E7D-5C4A-4709-9469-64FCBA6DF1FA}" sibTransId="{45C62ED6-8229-4A02-9732-4DE7B6EBB359}"/>
    <dgm:cxn modelId="{F472313A-46FD-4048-9AC6-1EA813C2582F}" type="presOf" srcId="{C7C5DC18-9116-4812-AB94-751680ECD499}" destId="{4497D1B8-ED2B-4762-9F91-07C908947ADF}" srcOrd="0" destOrd="0" presId="urn:microsoft.com/office/officeart/2005/8/layout/default"/>
    <dgm:cxn modelId="{39EB3770-FCFB-4B35-B726-19103877B454}" srcId="{E9A8115E-2232-47AD-A659-3E6E78667B33}" destId="{6C10ECFF-92EB-4030-B376-A2BE8FC16238}" srcOrd="2" destOrd="0" parTransId="{859C4324-B217-481A-99E9-F09D679C4F4F}" sibTransId="{4923AC88-2635-43C3-B2C1-644A53850ED2}"/>
    <dgm:cxn modelId="{5F20BD4E-081F-4314-AEDE-1AE4E70371AE}" type="presOf" srcId="{6C10ECFF-92EB-4030-B376-A2BE8FC16238}" destId="{72D9088E-C887-4B3C-81FC-6A1762E5CD10}" srcOrd="0" destOrd="0" presId="urn:microsoft.com/office/officeart/2005/8/layout/default"/>
    <dgm:cxn modelId="{6B9E5063-A820-42D9-B07D-D4CF5901C09A}" srcId="{E9A8115E-2232-47AD-A659-3E6E78667B33}" destId="{C073E856-ED7C-4DEB-AA38-BB62BE717E1F}" srcOrd="5" destOrd="0" parTransId="{49DC9AB1-89A5-48A3-A01F-41BCC3EFA502}" sibTransId="{9999FCB0-46B9-4C76-B006-B93BAEAEAE8E}"/>
    <dgm:cxn modelId="{EF129BED-8686-4388-9C97-71538C67B6FF}" srcId="{E9A8115E-2232-47AD-A659-3E6E78667B33}" destId="{9C235B6F-F60F-46CE-B052-8367CED76FDD}" srcOrd="1" destOrd="0" parTransId="{A28FB09F-7EDB-4E7A-B393-290817B7E64B}" sibTransId="{D6249D08-9449-4C58-AF52-B7A80198037C}"/>
    <dgm:cxn modelId="{3A062EA9-5805-4492-B70D-33243ADBDB30}" type="presOf" srcId="{5AA4667A-D799-4B4C-836F-47BB219BC321}" destId="{2B33D22C-B20A-4AA2-A5C1-016F77A0A819}" srcOrd="0" destOrd="0" presId="urn:microsoft.com/office/officeart/2005/8/layout/default"/>
    <dgm:cxn modelId="{ECB268A5-68B6-4D03-845A-CF23C3D3A0C4}" type="presOf" srcId="{0EECAAC9-1D88-4824-BB2C-C87B97B6B019}" destId="{BB5AC9EE-A98A-45A1-97E0-1F2A1AA219D5}" srcOrd="0" destOrd="0" presId="urn:microsoft.com/office/officeart/2005/8/layout/default"/>
    <dgm:cxn modelId="{3F8AA2DC-1076-4D9E-88FA-267CE6442D1B}" type="presOf" srcId="{E9A8115E-2232-47AD-A659-3E6E78667B33}" destId="{66DB5308-712D-4791-AE03-1B4F1D41C3F3}" srcOrd="0" destOrd="0" presId="urn:microsoft.com/office/officeart/2005/8/layout/default"/>
    <dgm:cxn modelId="{17608AEB-777B-42F9-BBD1-6314D7EBD188}" srcId="{E9A8115E-2232-47AD-A659-3E6E78667B33}" destId="{0EECAAC9-1D88-4824-BB2C-C87B97B6B019}" srcOrd="4" destOrd="0" parTransId="{6B408AB9-0EA0-4CCF-83F4-ED54363666EF}" sibTransId="{41C30528-7FD3-4344-9AF0-3CA5DF09E24C}"/>
    <dgm:cxn modelId="{E3B5E57D-EB9F-4922-A586-8F5982AFA5BE}" type="presOf" srcId="{9C235B6F-F60F-46CE-B052-8367CED76FDD}" destId="{15B51A70-571C-412E-B890-82E03C9BFDB7}" srcOrd="0" destOrd="0" presId="urn:microsoft.com/office/officeart/2005/8/layout/default"/>
    <dgm:cxn modelId="{B3FA49B2-A46B-4369-8F11-6BA21209B3B4}" type="presParOf" srcId="{66DB5308-712D-4791-AE03-1B4F1D41C3F3}" destId="{2B33D22C-B20A-4AA2-A5C1-016F77A0A819}" srcOrd="0" destOrd="0" presId="urn:microsoft.com/office/officeart/2005/8/layout/default"/>
    <dgm:cxn modelId="{E13D677E-B4A1-47D3-8F55-E59B0D682051}" type="presParOf" srcId="{66DB5308-712D-4791-AE03-1B4F1D41C3F3}" destId="{727C3B5F-63DC-4012-982E-AB3AAE842CA3}" srcOrd="1" destOrd="0" presId="urn:microsoft.com/office/officeart/2005/8/layout/default"/>
    <dgm:cxn modelId="{AC5AD64F-5DD1-49F7-B09B-DE86867DA540}" type="presParOf" srcId="{66DB5308-712D-4791-AE03-1B4F1D41C3F3}" destId="{15B51A70-571C-412E-B890-82E03C9BFDB7}" srcOrd="2" destOrd="0" presId="urn:microsoft.com/office/officeart/2005/8/layout/default"/>
    <dgm:cxn modelId="{6DEEA573-25C6-40B8-B3E6-7CDB7F4E4DF3}" type="presParOf" srcId="{66DB5308-712D-4791-AE03-1B4F1D41C3F3}" destId="{1CA9DA21-2C99-4433-9D79-6A9095B075D5}" srcOrd="3" destOrd="0" presId="urn:microsoft.com/office/officeart/2005/8/layout/default"/>
    <dgm:cxn modelId="{D583C38B-D535-469C-89F4-4346F0178DA7}" type="presParOf" srcId="{66DB5308-712D-4791-AE03-1B4F1D41C3F3}" destId="{72D9088E-C887-4B3C-81FC-6A1762E5CD10}" srcOrd="4" destOrd="0" presId="urn:microsoft.com/office/officeart/2005/8/layout/default"/>
    <dgm:cxn modelId="{7586A2C6-C99E-4E83-B6DE-596A53018664}" type="presParOf" srcId="{66DB5308-712D-4791-AE03-1B4F1D41C3F3}" destId="{307CB404-0484-4D58-9C41-630F6C973848}" srcOrd="5" destOrd="0" presId="urn:microsoft.com/office/officeart/2005/8/layout/default"/>
    <dgm:cxn modelId="{B05BD852-03CE-4383-ABFD-6FE33A12E4E6}" type="presParOf" srcId="{66DB5308-712D-4791-AE03-1B4F1D41C3F3}" destId="{4497D1B8-ED2B-4762-9F91-07C908947ADF}" srcOrd="6" destOrd="0" presId="urn:microsoft.com/office/officeart/2005/8/layout/default"/>
    <dgm:cxn modelId="{5289A88C-A0CA-4614-965D-3B5FA48AE340}" type="presParOf" srcId="{66DB5308-712D-4791-AE03-1B4F1D41C3F3}" destId="{1D7C9A95-6EFE-474E-8990-94BB031500C5}" srcOrd="7" destOrd="0" presId="urn:microsoft.com/office/officeart/2005/8/layout/default"/>
    <dgm:cxn modelId="{237F65CB-6B70-43C5-85DE-F3309783A1B0}" type="presParOf" srcId="{66DB5308-712D-4791-AE03-1B4F1D41C3F3}" destId="{BB5AC9EE-A98A-45A1-97E0-1F2A1AA219D5}" srcOrd="8" destOrd="0" presId="urn:microsoft.com/office/officeart/2005/8/layout/default"/>
    <dgm:cxn modelId="{23127E5B-7AE0-4DCA-943E-19B44DD3D7FE}" type="presParOf" srcId="{66DB5308-712D-4791-AE03-1B4F1D41C3F3}" destId="{313D0E31-BF14-4869-BC48-61F790E63136}" srcOrd="9" destOrd="0" presId="urn:microsoft.com/office/officeart/2005/8/layout/default"/>
    <dgm:cxn modelId="{1565BF0D-43E1-4339-AF0C-20B63EE7AA97}" type="presParOf" srcId="{66DB5308-712D-4791-AE03-1B4F1D41C3F3}" destId="{07ED23AC-AC93-44F2-B961-88159D0893EC}"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33D22C-B20A-4AA2-A5C1-016F77A0A819}">
      <dsp:nvSpPr>
        <dsp:cNvPr id="0" name=""/>
        <dsp:cNvSpPr/>
      </dsp:nvSpPr>
      <dsp:spPr>
        <a:xfrm>
          <a:off x="2946" y="322782"/>
          <a:ext cx="2337792" cy="140267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ZA" sz="2200" b="1" kern="1200" dirty="0"/>
            <a:t>Assistance with accessing grants and social services </a:t>
          </a:r>
          <a:endParaRPr lang="en-US" sz="2200" b="1" kern="1200" dirty="0"/>
        </a:p>
      </dsp:txBody>
      <dsp:txXfrm>
        <a:off x="2946" y="322782"/>
        <a:ext cx="2337792" cy="1402675"/>
      </dsp:txXfrm>
    </dsp:sp>
    <dsp:sp modelId="{15B51A70-571C-412E-B890-82E03C9BFDB7}">
      <dsp:nvSpPr>
        <dsp:cNvPr id="0" name=""/>
        <dsp:cNvSpPr/>
      </dsp:nvSpPr>
      <dsp:spPr>
        <a:xfrm>
          <a:off x="2574518" y="322782"/>
          <a:ext cx="2337792" cy="140267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ZA" sz="2200" b="1" kern="1200" dirty="0"/>
            <a:t>Home visits and regular monitoring</a:t>
          </a:r>
          <a:endParaRPr lang="en-US" sz="2200" b="1" kern="1200" dirty="0"/>
        </a:p>
      </dsp:txBody>
      <dsp:txXfrm>
        <a:off x="2574518" y="322782"/>
        <a:ext cx="2337792" cy="1402675"/>
      </dsp:txXfrm>
    </dsp:sp>
    <dsp:sp modelId="{72D9088E-C887-4B3C-81FC-6A1762E5CD10}">
      <dsp:nvSpPr>
        <dsp:cNvPr id="0" name=""/>
        <dsp:cNvSpPr/>
      </dsp:nvSpPr>
      <dsp:spPr>
        <a:xfrm>
          <a:off x="5146089" y="322782"/>
          <a:ext cx="2337792" cy="140267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ZA" sz="2200" b="1" kern="1200" dirty="0"/>
            <a:t>Advocacy in schools and clinics </a:t>
          </a:r>
          <a:endParaRPr lang="en-US" sz="2200" b="1" kern="1200" dirty="0"/>
        </a:p>
      </dsp:txBody>
      <dsp:txXfrm>
        <a:off x="5146089" y="322782"/>
        <a:ext cx="2337792" cy="1402675"/>
      </dsp:txXfrm>
    </dsp:sp>
    <dsp:sp modelId="{994B319C-1BBC-4769-9C16-C69934CCEDF1}">
      <dsp:nvSpPr>
        <dsp:cNvPr id="0" name=""/>
        <dsp:cNvSpPr/>
      </dsp:nvSpPr>
      <dsp:spPr>
        <a:xfrm>
          <a:off x="7717661" y="322782"/>
          <a:ext cx="2337792" cy="140267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ZA" sz="2200" b="1" kern="1200" dirty="0"/>
            <a:t>Educational Programs</a:t>
          </a:r>
          <a:endParaRPr lang="en-US" sz="2200" b="1" kern="1200" dirty="0"/>
        </a:p>
      </dsp:txBody>
      <dsp:txXfrm>
        <a:off x="7717661" y="322782"/>
        <a:ext cx="2337792" cy="1402675"/>
      </dsp:txXfrm>
    </dsp:sp>
    <dsp:sp modelId="{4497D1B8-ED2B-4762-9F91-07C908947ADF}">
      <dsp:nvSpPr>
        <dsp:cNvPr id="0" name=""/>
        <dsp:cNvSpPr/>
      </dsp:nvSpPr>
      <dsp:spPr>
        <a:xfrm>
          <a:off x="1288732" y="1959236"/>
          <a:ext cx="2337792" cy="140267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ZA" sz="2200" b="1" kern="1200" dirty="0"/>
            <a:t>Transportation Access</a:t>
          </a:r>
          <a:endParaRPr lang="en-US" sz="2200" b="1" kern="1200" dirty="0"/>
        </a:p>
      </dsp:txBody>
      <dsp:txXfrm>
        <a:off x="1288732" y="1959236"/>
        <a:ext cx="2337792" cy="1402675"/>
      </dsp:txXfrm>
    </dsp:sp>
    <dsp:sp modelId="{BB5AC9EE-A98A-45A1-97E0-1F2A1AA219D5}">
      <dsp:nvSpPr>
        <dsp:cNvPr id="0" name=""/>
        <dsp:cNvSpPr/>
      </dsp:nvSpPr>
      <dsp:spPr>
        <a:xfrm>
          <a:off x="3860303" y="1959236"/>
          <a:ext cx="2337792" cy="140267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ZA" sz="2200" b="1" kern="1200" dirty="0"/>
            <a:t>Facilitate Support Groups</a:t>
          </a:r>
          <a:endParaRPr lang="en-US" sz="2200" b="1" kern="1200" dirty="0"/>
        </a:p>
      </dsp:txBody>
      <dsp:txXfrm>
        <a:off x="3860303" y="1959236"/>
        <a:ext cx="2337792" cy="1402675"/>
      </dsp:txXfrm>
    </dsp:sp>
    <dsp:sp modelId="{F0D496D2-A955-467F-B181-24848E061C91}">
      <dsp:nvSpPr>
        <dsp:cNvPr id="0" name=""/>
        <dsp:cNvSpPr/>
      </dsp:nvSpPr>
      <dsp:spPr>
        <a:xfrm>
          <a:off x="6431875" y="1959236"/>
          <a:ext cx="2337792" cy="140267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ZA" sz="2200" b="1" kern="1200" dirty="0"/>
            <a:t>Skills development </a:t>
          </a:r>
          <a:endParaRPr lang="en-US" sz="2200" b="1" kern="1200" dirty="0"/>
        </a:p>
      </dsp:txBody>
      <dsp:txXfrm>
        <a:off x="6431875" y="1959236"/>
        <a:ext cx="2337792" cy="14026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33D22C-B20A-4AA2-A5C1-016F77A0A819}">
      <dsp:nvSpPr>
        <dsp:cNvPr id="0" name=""/>
        <dsp:cNvSpPr/>
      </dsp:nvSpPr>
      <dsp:spPr>
        <a:xfrm>
          <a:off x="495061" y="353"/>
          <a:ext cx="2833836" cy="170030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ZA" sz="2000" b="1" kern="1200" dirty="0"/>
            <a:t>Relationship Building</a:t>
          </a:r>
          <a:endParaRPr lang="en-US" sz="2000" kern="1200" dirty="0"/>
        </a:p>
      </dsp:txBody>
      <dsp:txXfrm>
        <a:off x="495061" y="353"/>
        <a:ext cx="2833836" cy="1700301"/>
      </dsp:txXfrm>
    </dsp:sp>
    <dsp:sp modelId="{15B51A70-571C-412E-B890-82E03C9BFDB7}">
      <dsp:nvSpPr>
        <dsp:cNvPr id="0" name=""/>
        <dsp:cNvSpPr/>
      </dsp:nvSpPr>
      <dsp:spPr>
        <a:xfrm>
          <a:off x="3612281" y="353"/>
          <a:ext cx="2833836" cy="170030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ZA" sz="2000" b="1" kern="1200" dirty="0"/>
            <a:t>Social Skills Development</a:t>
          </a:r>
          <a:endParaRPr lang="en-US" sz="2000" b="1" kern="1200" dirty="0"/>
        </a:p>
      </dsp:txBody>
      <dsp:txXfrm>
        <a:off x="3612281" y="353"/>
        <a:ext cx="2833836" cy="1700301"/>
      </dsp:txXfrm>
    </dsp:sp>
    <dsp:sp modelId="{72D9088E-C887-4B3C-81FC-6A1762E5CD10}">
      <dsp:nvSpPr>
        <dsp:cNvPr id="0" name=""/>
        <dsp:cNvSpPr/>
      </dsp:nvSpPr>
      <dsp:spPr>
        <a:xfrm>
          <a:off x="6729501" y="353"/>
          <a:ext cx="2833836" cy="170030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ZA" sz="2000" b="1" kern="1200" dirty="0"/>
            <a:t>Overcoming Communication Barriers</a:t>
          </a:r>
          <a:endParaRPr lang="en-US" sz="2000" b="1" kern="1200" dirty="0"/>
        </a:p>
      </dsp:txBody>
      <dsp:txXfrm>
        <a:off x="6729501" y="353"/>
        <a:ext cx="2833836" cy="1700301"/>
      </dsp:txXfrm>
    </dsp:sp>
    <dsp:sp modelId="{4497D1B8-ED2B-4762-9F91-07C908947ADF}">
      <dsp:nvSpPr>
        <dsp:cNvPr id="0" name=""/>
        <dsp:cNvSpPr/>
      </dsp:nvSpPr>
      <dsp:spPr>
        <a:xfrm>
          <a:off x="495061" y="1984038"/>
          <a:ext cx="2833836" cy="170030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ZA" sz="2000" b="1" kern="1200" dirty="0"/>
            <a:t>Information Sharing</a:t>
          </a:r>
          <a:endParaRPr lang="en-US" sz="2000" b="1" kern="1200" dirty="0"/>
        </a:p>
      </dsp:txBody>
      <dsp:txXfrm>
        <a:off x="495061" y="1984038"/>
        <a:ext cx="2833836" cy="1700301"/>
      </dsp:txXfrm>
    </dsp:sp>
    <dsp:sp modelId="{BB5AC9EE-A98A-45A1-97E0-1F2A1AA219D5}">
      <dsp:nvSpPr>
        <dsp:cNvPr id="0" name=""/>
        <dsp:cNvSpPr/>
      </dsp:nvSpPr>
      <dsp:spPr>
        <a:xfrm>
          <a:off x="3612281" y="1984038"/>
          <a:ext cx="2833836" cy="170030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ZA" sz="2000" b="1" kern="1200" dirty="0"/>
            <a:t>Behaviour Management Support</a:t>
          </a:r>
          <a:endParaRPr lang="en-US" sz="2000" b="1" kern="1200" dirty="0"/>
        </a:p>
      </dsp:txBody>
      <dsp:txXfrm>
        <a:off x="3612281" y="1984038"/>
        <a:ext cx="2833836" cy="1700301"/>
      </dsp:txXfrm>
    </dsp:sp>
    <dsp:sp modelId="{07ED23AC-AC93-44F2-B961-88159D0893EC}">
      <dsp:nvSpPr>
        <dsp:cNvPr id="0" name=""/>
        <dsp:cNvSpPr/>
      </dsp:nvSpPr>
      <dsp:spPr>
        <a:xfrm>
          <a:off x="6729501" y="1984038"/>
          <a:ext cx="2833836" cy="170030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ZA" sz="2400" b="1" kern="1200" dirty="0"/>
            <a:t>Time Commitment</a:t>
          </a:r>
        </a:p>
      </dsp:txBody>
      <dsp:txXfrm>
        <a:off x="6729501" y="1984038"/>
        <a:ext cx="2833836" cy="170030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9892B0A-6755-42FC-946F-5440A9272604}"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B7CD87-C33F-467F-8547-BB535FA9E2C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4279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892B0A-6755-42FC-946F-5440A9272604}"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1285547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892B0A-6755-42FC-946F-5440A9272604}"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2535123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892B0A-6755-42FC-946F-5440A9272604}"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836614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892B0A-6755-42FC-946F-5440A9272604}"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B7CD87-C33F-467F-8547-BB535FA9E2C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8394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892B0A-6755-42FC-946F-5440A9272604}" type="datetimeFigureOut">
              <a:rPr lang="en-US" smtClean="0"/>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3182248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892B0A-6755-42FC-946F-5440A9272604}" type="datetimeFigureOut">
              <a:rPr lang="en-US" smtClean="0"/>
              <a:t>9/6/2025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473013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892B0A-6755-42FC-946F-5440A9272604}" type="datetimeFigureOut">
              <a:rPr lang="en-US" smtClean="0"/>
              <a:t>9/6/2025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2584807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9892B0A-6755-42FC-946F-5440A9272604}" type="datetimeFigureOut">
              <a:rPr lang="en-US" smtClean="0"/>
              <a:t>9/6/2025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3545194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9892B0A-6755-42FC-946F-5440A9272604}" type="datetimeFigureOut">
              <a:rPr lang="en-US" smtClean="0"/>
              <a:t>9/6/2025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6B7CD87-C33F-467F-8547-BB535FA9E2CE}" type="slidenum">
              <a:rPr lang="en-US" smtClean="0"/>
              <a:t>‹#›</a:t>
            </a:fld>
            <a:endParaRPr lang="en-US"/>
          </a:p>
        </p:txBody>
      </p:sp>
    </p:spTree>
    <p:extLst>
      <p:ext uri="{BB962C8B-B14F-4D97-AF65-F5344CB8AC3E}">
        <p14:creationId xmlns:p14="http://schemas.microsoft.com/office/powerpoint/2010/main" val="1387561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892B0A-6755-42FC-946F-5440A9272604}" type="datetimeFigureOut">
              <a:rPr lang="en-US" smtClean="0"/>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3151027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9892B0A-6755-42FC-946F-5440A9272604}" type="datetimeFigureOut">
              <a:rPr lang="en-US" smtClean="0"/>
              <a:t>9/6/2025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6B7CD87-C33F-467F-8547-BB535FA9E2CE}"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039606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jpeg"/><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7000" y="1243489"/>
            <a:ext cx="5572760" cy="650875"/>
          </a:xfrm>
        </p:spPr>
        <p:txBody>
          <a:bodyPr>
            <a:normAutofit fontScale="90000"/>
          </a:bodyPr>
          <a:lstStyle/>
          <a:p>
            <a:r>
              <a:rPr lang="en-US" dirty="0"/>
              <a:t/>
            </a:r>
            <a:br>
              <a:rPr lang="en-US" dirty="0"/>
            </a:br>
            <a:r>
              <a:rPr lang="en-US" dirty="0"/>
              <a:t/>
            </a:r>
            <a:br>
              <a:rPr lang="en-US" dirty="0"/>
            </a:br>
            <a:r>
              <a:rPr lang="en-US" dirty="0"/>
              <a:t/>
            </a:r>
            <a:br>
              <a:rPr lang="en-US" dirty="0"/>
            </a:br>
            <a:r>
              <a:rPr lang="en-US" b="1" dirty="0" smtClean="0">
                <a:latin typeface="+mn-lt"/>
              </a:rPr>
              <a:t>TITLE OF THE RESEARCH                                                </a:t>
            </a:r>
            <a:endParaRPr lang="en-US" b="1" dirty="0">
              <a:latin typeface="+mn-lt"/>
            </a:endParaRPr>
          </a:p>
        </p:txBody>
      </p:sp>
      <p:sp>
        <p:nvSpPr>
          <p:cNvPr id="3" name="Content Placeholder 2"/>
          <p:cNvSpPr>
            <a:spLocks noGrp="1"/>
          </p:cNvSpPr>
          <p:nvPr>
            <p:ph idx="1"/>
          </p:nvPr>
        </p:nvSpPr>
        <p:spPr>
          <a:xfrm>
            <a:off x="838200" y="2357119"/>
            <a:ext cx="10515600" cy="3819843"/>
          </a:xfrm>
        </p:spPr>
        <p:txBody>
          <a:bodyPr>
            <a:normAutofit lnSpcReduction="10000"/>
          </a:bodyPr>
          <a:lstStyle/>
          <a:p>
            <a:pPr marL="0" indent="0">
              <a:buNone/>
            </a:pPr>
            <a:endParaRPr lang="en-US" dirty="0"/>
          </a:p>
          <a:p>
            <a:pPr marL="0" indent="0" algn="ctr">
              <a:buNone/>
            </a:pPr>
            <a:r>
              <a:rPr lang="en-GB" sz="2400" b="1" dirty="0" smtClean="0"/>
              <a:t>CHILD AND YOUTH </a:t>
            </a:r>
            <a:r>
              <a:rPr lang="en-GB" sz="2400" b="1" smtClean="0"/>
              <a:t>CARE WORKERS’ </a:t>
            </a:r>
            <a:r>
              <a:rPr lang="en-GB" sz="2400" b="1" dirty="0" smtClean="0"/>
              <a:t>SUPPORT OF GRANDPARENTS WHO ARE RAISING ORPHANED GRANDCHILDREN.</a:t>
            </a:r>
          </a:p>
          <a:p>
            <a:pPr marL="0" indent="0" algn="ctr">
              <a:buNone/>
            </a:pPr>
            <a:endParaRPr lang="en-GB" b="1" dirty="0"/>
          </a:p>
          <a:p>
            <a:pPr marL="0" indent="0" algn="ctr">
              <a:buNone/>
            </a:pPr>
            <a:r>
              <a:rPr lang="en-ZA" sz="2400" b="1" dirty="0" smtClean="0"/>
              <a:t>DSDKZN: UMGUNGUNDLOVU DISTRICT</a:t>
            </a:r>
            <a:endParaRPr lang="en-GB" sz="2400" b="1" dirty="0" smtClean="0"/>
          </a:p>
          <a:p>
            <a:pPr marL="0" indent="0">
              <a:buNone/>
            </a:pPr>
            <a:endParaRPr lang="en-US" dirty="0"/>
          </a:p>
          <a:p>
            <a:pPr marL="0" indent="0">
              <a:buNone/>
            </a:pPr>
            <a:endParaRPr lang="en-US" dirty="0"/>
          </a:p>
          <a:p>
            <a:pPr marL="0" indent="0">
              <a:buNone/>
            </a:pPr>
            <a:endParaRPr lang="en-US" dirty="0"/>
          </a:p>
          <a:p>
            <a:pPr marL="0" indent="0">
              <a:buNone/>
            </a:pPr>
            <a:r>
              <a:rPr lang="en-ZA" sz="2000" b="1" dirty="0" smtClean="0"/>
              <a:t>PREPARED BY: MZO MZIMELA (CYCW)</a:t>
            </a:r>
          </a:p>
          <a:p>
            <a:pPr marL="0" indent="0">
              <a:buNone/>
            </a:pPr>
            <a:endParaRPr lang="en-US" dirty="0"/>
          </a:p>
        </p:txBody>
      </p:sp>
      <p:pic>
        <p:nvPicPr>
          <p:cNvPr id="12290"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6350"/>
            <a:ext cx="3435350"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435350"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464814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
            </a:r>
            <a:br>
              <a:rPr lang="en-US" dirty="0"/>
            </a:br>
            <a:r>
              <a:rPr lang="en-US" b="1" dirty="0"/>
              <a:t>CONCLUSION</a:t>
            </a:r>
            <a:r>
              <a:rPr lang="en-US" dirty="0"/>
              <a:t> </a:t>
            </a:r>
          </a:p>
        </p:txBody>
      </p:sp>
      <p:sp>
        <p:nvSpPr>
          <p:cNvPr id="3" name="Content Placeholder 2"/>
          <p:cNvSpPr>
            <a:spLocks noGrp="1"/>
          </p:cNvSpPr>
          <p:nvPr>
            <p:ph idx="1"/>
          </p:nvPr>
        </p:nvSpPr>
        <p:spPr>
          <a:xfrm>
            <a:off x="1178560" y="2333414"/>
            <a:ext cx="10058400" cy="4023360"/>
          </a:xfrm>
        </p:spPr>
        <p:txBody>
          <a:bodyPr>
            <a:normAutofit/>
          </a:bodyPr>
          <a:lstStyle/>
          <a:p>
            <a:pPr>
              <a:buFont typeface="Wingdings" panose="05000000000000000000" pitchFamily="2" charset="2"/>
              <a:buChar char="q"/>
            </a:pPr>
            <a:r>
              <a:rPr lang="en-US" sz="2400" dirty="0"/>
              <a:t>CYCWs, by virtue of their statutory regulation and life-space practice approach, are uniquely positioned to address these gaps.</a:t>
            </a:r>
          </a:p>
          <a:p>
            <a:pPr>
              <a:buFont typeface="Wingdings" panose="05000000000000000000" pitchFamily="2" charset="2"/>
              <a:buChar char="q"/>
            </a:pPr>
            <a:r>
              <a:rPr lang="en-US" sz="2400" dirty="0"/>
              <a:t>With additional training and an expanded mandate, they could provide holistic support to both children and grandparents.</a:t>
            </a:r>
          </a:p>
          <a:p>
            <a:pPr>
              <a:buFont typeface="Wingdings" panose="05000000000000000000" pitchFamily="2" charset="2"/>
              <a:buChar char="q"/>
            </a:pPr>
            <a:r>
              <a:rPr lang="en-ZA" sz="2400" dirty="0"/>
              <a:t>Such interventions would strengthen kinship-based care, reduce reliance on formal alternative care, and enhance the well-being of vulnerable families in rural South Africa.</a:t>
            </a:r>
          </a:p>
          <a:p>
            <a:pPr>
              <a:buFont typeface="Wingdings" panose="05000000000000000000" pitchFamily="2" charset="2"/>
              <a:buChar char="q"/>
            </a:pPr>
            <a:r>
              <a:rPr lang="en-ZA" sz="2400" dirty="0"/>
              <a:t>It will foster a sense of synergy in social services and alleviate the burden on social workers. </a:t>
            </a:r>
            <a:endParaRPr lang="en-US" sz="2400" dirty="0"/>
          </a:p>
        </p:txBody>
      </p:sp>
      <p:pic>
        <p:nvPicPr>
          <p:cNvPr id="10242"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6350"/>
            <a:ext cx="3435350"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11472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dobe Stock">
            <a:extLst>
              <a:ext uri="{FF2B5EF4-FFF2-40B4-BE49-F238E27FC236}">
                <a16:creationId xmlns:a16="http://schemas.microsoft.com/office/drawing/2014/main" id="{FE1F320F-BCC1-257D-156F-414DC7113C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2320" y="751840"/>
            <a:ext cx="9773920" cy="4450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647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875280" y="896938"/>
            <a:ext cx="7061200" cy="751840"/>
          </a:xfrm>
        </p:spPr>
        <p:txBody>
          <a:bodyPr>
            <a:noAutofit/>
          </a:bodyPr>
          <a:lstStyle/>
          <a:p>
            <a:r>
              <a:rPr lang="en-US" sz="4000" u="sng" dirty="0"/>
              <a:t/>
            </a:r>
            <a:br>
              <a:rPr lang="en-US" sz="4000" u="sng" dirty="0"/>
            </a:br>
            <a:r>
              <a:rPr lang="en-US" sz="4000" b="1" dirty="0" smtClean="0">
                <a:latin typeface="+mn-lt"/>
              </a:rPr>
              <a:t>INTRODUCTION / BACKGROUND</a:t>
            </a:r>
            <a:endParaRPr lang="en-US" sz="4000" b="1" dirty="0">
              <a:latin typeface="+mn-lt"/>
            </a:endParaRPr>
          </a:p>
        </p:txBody>
      </p:sp>
      <p:sp>
        <p:nvSpPr>
          <p:cNvPr id="8" name="Content Placeholder 7"/>
          <p:cNvSpPr>
            <a:spLocks noGrp="1"/>
          </p:cNvSpPr>
          <p:nvPr>
            <p:ph idx="1"/>
          </p:nvPr>
        </p:nvSpPr>
        <p:spPr>
          <a:xfrm>
            <a:off x="524162" y="1832928"/>
            <a:ext cx="10702637" cy="4415472"/>
          </a:xfrm>
        </p:spPr>
        <p:txBody>
          <a:bodyPr>
            <a:normAutofit/>
          </a:bodyPr>
          <a:lstStyle/>
          <a:p>
            <a:pPr marL="0" indent="0">
              <a:buNone/>
            </a:pPr>
            <a:endParaRPr lang="en-US" dirty="0"/>
          </a:p>
          <a:p>
            <a:r>
              <a:rPr lang="en-US" sz="2400" dirty="0"/>
              <a:t>In South Africa, an increasing number of grandparents—particularly in rural areas—are raising their orphaned grandchildren.</a:t>
            </a:r>
          </a:p>
          <a:p>
            <a:r>
              <a:rPr lang="en-US" sz="2400" dirty="0"/>
              <a:t>Many of these grandparents face significant resource constraints that hinder their ability to care adequately for both themselves and the children</a:t>
            </a:r>
          </a:p>
          <a:p>
            <a:r>
              <a:rPr lang="en-US" sz="2400" dirty="0"/>
              <a:t>Although support exists at various ecological levels, it is often insufficient, especially in underserved communities.</a:t>
            </a:r>
          </a:p>
          <a:p>
            <a:r>
              <a:rPr lang="en-US" sz="2400" dirty="0"/>
              <a:t>This study explored how child and youth care workers (CYCWs) in rural contexts can support grandparents raising orphaned grandchildren.</a:t>
            </a:r>
            <a:endParaRPr lang="en-GB" sz="2400" dirty="0"/>
          </a:p>
          <a:p>
            <a:pPr marL="0" indent="0">
              <a:buNone/>
            </a:pPr>
            <a:endParaRPr lang="en-US" dirty="0"/>
          </a:p>
        </p:txBody>
      </p:sp>
      <p:pic>
        <p:nvPicPr>
          <p:cNvPr id="7170"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6350"/>
            <a:ext cx="3435350"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5658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9680" y="1171786"/>
            <a:ext cx="9418320" cy="748454"/>
          </a:xfrm>
        </p:spPr>
        <p:txBody>
          <a:bodyPr>
            <a:normAutofit fontScale="90000"/>
          </a:bodyPr>
          <a:lstStyle/>
          <a:p>
            <a:r>
              <a:rPr lang="en-US" dirty="0"/>
              <a:t/>
            </a:r>
            <a:br>
              <a:rPr lang="en-US" dirty="0"/>
            </a:br>
            <a:r>
              <a:rPr lang="en-US" b="1" dirty="0" smtClean="0"/>
              <a:t>AIM OF THE STUDY</a:t>
            </a:r>
            <a:endParaRPr lang="en-US" b="1" dirty="0"/>
          </a:p>
        </p:txBody>
      </p:sp>
      <p:sp>
        <p:nvSpPr>
          <p:cNvPr id="3" name="Content Placeholder 2"/>
          <p:cNvSpPr>
            <a:spLocks noGrp="1"/>
          </p:cNvSpPr>
          <p:nvPr>
            <p:ph idx="1"/>
          </p:nvPr>
        </p:nvSpPr>
        <p:spPr/>
        <p:txBody>
          <a:bodyPr/>
          <a:lstStyle/>
          <a:p>
            <a:pPr marL="0" indent="0">
              <a:buNone/>
            </a:pPr>
            <a:endParaRPr lang="en-GB" dirty="0"/>
          </a:p>
          <a:p>
            <a:pPr marL="0" indent="0" algn="ctr">
              <a:buNone/>
            </a:pPr>
            <a:r>
              <a:rPr lang="en-GB" sz="2400" dirty="0"/>
              <a:t>The aim of the study was thus to examine how child and youth care workers in rural community's support grandparents who raise orphaned grandchildren within the framework of the law on childcare and protection. </a:t>
            </a:r>
            <a:endParaRPr lang="en-ZA" sz="2400" dirty="0"/>
          </a:p>
          <a:p>
            <a:pPr marL="0" indent="0">
              <a:buNone/>
            </a:pPr>
            <a:endParaRPr lang="en-US" dirty="0"/>
          </a:p>
        </p:txBody>
      </p:sp>
      <p:pic>
        <p:nvPicPr>
          <p:cNvPr id="8194"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435350"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0226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971800" y="1168400"/>
            <a:ext cx="5633720" cy="1239520"/>
          </a:xfrm>
        </p:spPr>
        <p:txBody>
          <a:bodyPr>
            <a:normAutofit fontScale="90000"/>
          </a:bodyPr>
          <a:lstStyle/>
          <a:p>
            <a:r>
              <a:rPr lang="en-US" dirty="0"/>
              <a:t/>
            </a:r>
            <a:br>
              <a:rPr lang="en-US" dirty="0"/>
            </a:br>
            <a:r>
              <a:rPr lang="en-US" dirty="0"/>
              <a:t/>
            </a:r>
            <a:br>
              <a:rPr lang="en-US" dirty="0"/>
            </a:br>
            <a:r>
              <a:rPr lang="en-US" b="1" dirty="0" smtClean="0"/>
              <a:t>OBJECTIVE OF THE STUDY </a:t>
            </a:r>
            <a:r>
              <a:rPr lang="en-US" dirty="0"/>
              <a:t/>
            </a:r>
            <a:br>
              <a:rPr lang="en-US" dirty="0"/>
            </a:br>
            <a:endParaRPr lang="en-US" dirty="0"/>
          </a:p>
        </p:txBody>
      </p:sp>
      <p:sp>
        <p:nvSpPr>
          <p:cNvPr id="5" name="Content Placeholder 4"/>
          <p:cNvSpPr>
            <a:spLocks noGrp="1"/>
          </p:cNvSpPr>
          <p:nvPr>
            <p:ph idx="1"/>
          </p:nvPr>
        </p:nvSpPr>
        <p:spPr/>
        <p:txBody>
          <a:bodyPr>
            <a:normAutofit lnSpcReduction="10000"/>
          </a:bodyPr>
          <a:lstStyle/>
          <a:p>
            <a:pPr marL="457200" indent="-457200">
              <a:buAutoNum type="arabicPeriod"/>
            </a:pPr>
            <a:r>
              <a:rPr lang="en-GB" sz="2400" dirty="0"/>
              <a:t>Identify the challenges faced by grandparents who are raising their orphaned grandchildren.</a:t>
            </a:r>
          </a:p>
          <a:p>
            <a:pPr marL="457200" indent="-457200">
              <a:buAutoNum type="arabicPeriod"/>
            </a:pPr>
            <a:r>
              <a:rPr lang="en-GB" sz="2400" dirty="0"/>
              <a:t>Examine the social services currently available to families where grandparents are the primary caregivers for orphaned grandchildren. </a:t>
            </a:r>
          </a:p>
          <a:p>
            <a:pPr marL="457200" indent="-457200">
              <a:buAutoNum type="arabicPeriod"/>
            </a:pPr>
            <a:r>
              <a:rPr lang="en-GB" sz="2400" dirty="0"/>
              <a:t>Explore the statutory role of Child and Youth Care Workers (CYCWs) in supporting vulnerable families. </a:t>
            </a:r>
          </a:p>
          <a:p>
            <a:pPr marL="457200" indent="-457200">
              <a:buAutoNum type="arabicPeriod"/>
            </a:pPr>
            <a:r>
              <a:rPr lang="en-GB" sz="2400" dirty="0"/>
              <a:t>Investigate how CYCWs can assist grandparents-led families to alleviate their challenges.</a:t>
            </a:r>
          </a:p>
          <a:p>
            <a:pPr marL="457200" indent="-457200">
              <a:buAutoNum type="arabicPeriod"/>
            </a:pPr>
            <a:r>
              <a:rPr lang="en-GB" sz="2400" dirty="0"/>
              <a:t>Recommend strategies for enhancing the care and support system for these families. </a:t>
            </a:r>
            <a:endParaRPr lang="en-US" sz="2400" dirty="0"/>
          </a:p>
        </p:txBody>
      </p:sp>
      <p:pic>
        <p:nvPicPr>
          <p:cNvPr id="921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6350"/>
            <a:ext cx="3435350"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286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73400" y="1092258"/>
            <a:ext cx="6045200" cy="751840"/>
          </a:xfrm>
        </p:spPr>
        <p:txBody>
          <a:bodyPr>
            <a:normAutofit fontScale="90000"/>
          </a:bodyPr>
          <a:lstStyle/>
          <a:p>
            <a:pPr algn="ctr"/>
            <a:r>
              <a:rPr lang="en-US" dirty="0"/>
              <a:t/>
            </a:r>
            <a:br>
              <a:rPr lang="en-US" dirty="0"/>
            </a:br>
            <a:r>
              <a:rPr lang="en-US" dirty="0"/>
              <a:t/>
            </a:r>
            <a:br>
              <a:rPr lang="en-US" dirty="0"/>
            </a:br>
            <a:r>
              <a:rPr lang="en-US" b="1" dirty="0" smtClean="0"/>
              <a:t>RESEARCH METHODOLOGY </a:t>
            </a:r>
            <a:endParaRPr lang="en-US" b="1" dirty="0"/>
          </a:p>
        </p:txBody>
      </p:sp>
      <p:sp>
        <p:nvSpPr>
          <p:cNvPr id="3" name="Content Placeholder 2"/>
          <p:cNvSpPr>
            <a:spLocks noGrp="1"/>
          </p:cNvSpPr>
          <p:nvPr>
            <p:ph idx="1"/>
          </p:nvPr>
        </p:nvSpPr>
        <p:spPr>
          <a:xfrm>
            <a:off x="838200" y="2428240"/>
            <a:ext cx="10515600" cy="3220720"/>
          </a:xfrm>
        </p:spPr>
        <p:txBody>
          <a:bodyPr>
            <a:normAutofit/>
          </a:bodyPr>
          <a:lstStyle/>
          <a:p>
            <a:pPr marL="0" indent="0">
              <a:buNone/>
            </a:pPr>
            <a:r>
              <a:rPr lang="en-ZA" sz="2400" dirty="0"/>
              <a:t>This was a desktop-based study that employed primary and secondary sources ( international and domestic laws, court judgments, and research in social services and law).</a:t>
            </a:r>
          </a:p>
          <a:p>
            <a:pPr marL="0" indent="0">
              <a:buNone/>
            </a:pPr>
            <a:r>
              <a:rPr lang="en-ZA" sz="2400" dirty="0"/>
              <a:t>The research also examined relevant government policies. The socio-legal study (about society and law) investigated both what the law says and what its societal impact is on grandparents and their grandchildren who are orphans</a:t>
            </a:r>
            <a:r>
              <a:rPr lang="en-ZA" dirty="0"/>
              <a:t>. </a:t>
            </a:r>
          </a:p>
          <a:p>
            <a:pPr>
              <a:buFont typeface="Wingdings" panose="05000000000000000000" pitchFamily="2" charset="2"/>
              <a:buChar char="§"/>
            </a:pPr>
            <a:endParaRPr lang="en-US" sz="1800" dirty="0"/>
          </a:p>
          <a:p>
            <a:pPr>
              <a:buFont typeface="Wingdings" panose="05000000000000000000" pitchFamily="2" charset="2"/>
              <a:buChar char="§"/>
            </a:pPr>
            <a:endParaRPr lang="en-US" sz="1800" dirty="0"/>
          </a:p>
          <a:p>
            <a:pPr>
              <a:buFont typeface="Wingdings" panose="05000000000000000000" pitchFamily="2" charset="2"/>
              <a:buChar char="§"/>
            </a:pPr>
            <a:endParaRPr lang="en-US" sz="1800" dirty="0"/>
          </a:p>
          <a:p>
            <a:pPr>
              <a:buFont typeface="Wingdings" panose="05000000000000000000" pitchFamily="2" charset="2"/>
              <a:buChar char="§"/>
            </a:pPr>
            <a:endParaRPr lang="en-US" sz="1800" dirty="0"/>
          </a:p>
          <a:p>
            <a:pPr>
              <a:buFont typeface="Wingdings" panose="05000000000000000000" pitchFamily="2" charset="2"/>
              <a:buChar char="v"/>
            </a:pPr>
            <a:endParaRPr lang="en-US" sz="1800" dirty="0"/>
          </a:p>
          <a:p>
            <a:pPr>
              <a:buFont typeface="Wingdings" panose="05000000000000000000" pitchFamily="2" charset="2"/>
              <a:buChar char="v"/>
            </a:pPr>
            <a:endParaRPr lang="en-US" sz="1800" dirty="0"/>
          </a:p>
          <a:p>
            <a:pPr>
              <a:buFont typeface="Wingdings" panose="05000000000000000000" pitchFamily="2" charset="2"/>
              <a:buChar char="v"/>
            </a:pPr>
            <a:endParaRPr lang="en-US" sz="1800" dirty="0"/>
          </a:p>
        </p:txBody>
      </p:sp>
      <p:pic>
        <p:nvPicPr>
          <p:cNvPr id="1126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6350"/>
            <a:ext cx="3435350"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180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896938"/>
            <a:ext cx="10922000" cy="965729"/>
          </a:xfrm>
        </p:spPr>
        <p:txBody>
          <a:bodyPr>
            <a:normAutofit fontScale="90000"/>
          </a:bodyPr>
          <a:lstStyle/>
          <a:p>
            <a:r>
              <a:rPr lang="en-US" dirty="0">
                <a:latin typeface="+mn-lt"/>
              </a:rPr>
              <a:t/>
            </a:r>
            <a:br>
              <a:rPr lang="en-US" dirty="0">
                <a:latin typeface="+mn-lt"/>
              </a:rPr>
            </a:br>
            <a:r>
              <a:rPr lang="en-GB" sz="4400" dirty="0" smtClean="0">
                <a:latin typeface="+mn-lt"/>
              </a:rPr>
              <a:t>CHALLENGES OF GRANDPARENTS RAISING GRANDCHILDREN</a:t>
            </a:r>
            <a:endParaRPr lang="en-US" sz="4400" b="1" dirty="0">
              <a:highlight>
                <a:srgbClr val="FFFF00"/>
              </a:highlight>
              <a:latin typeface="+mn-lt"/>
            </a:endParaRPr>
          </a:p>
        </p:txBody>
      </p:sp>
      <p:sp>
        <p:nvSpPr>
          <p:cNvPr id="3" name="Content Placeholder 2"/>
          <p:cNvSpPr>
            <a:spLocks noGrp="1"/>
          </p:cNvSpPr>
          <p:nvPr>
            <p:ph idx="1"/>
          </p:nvPr>
        </p:nvSpPr>
        <p:spPr>
          <a:xfrm>
            <a:off x="985520" y="2107036"/>
            <a:ext cx="10058400" cy="4023360"/>
          </a:xfrm>
        </p:spPr>
        <p:txBody>
          <a:bodyPr>
            <a:normAutofit/>
          </a:bodyPr>
          <a:lstStyle/>
          <a:p>
            <a:pPr>
              <a:buFont typeface="Wingdings" panose="05000000000000000000" pitchFamily="2" charset="2"/>
              <a:buChar char="q"/>
            </a:pPr>
            <a:r>
              <a:rPr lang="en-GB" sz="2400" dirty="0"/>
              <a:t> Financial constraints           </a:t>
            </a:r>
          </a:p>
          <a:p>
            <a:pPr>
              <a:buFont typeface="Wingdings" panose="05000000000000000000" pitchFamily="2" charset="2"/>
              <a:buChar char="q"/>
            </a:pPr>
            <a:r>
              <a:rPr lang="en-GB" sz="2400" dirty="0"/>
              <a:t> Mental health  and mental stress</a:t>
            </a:r>
          </a:p>
          <a:p>
            <a:pPr>
              <a:buFont typeface="Wingdings" panose="05000000000000000000" pitchFamily="2" charset="2"/>
              <a:buChar char="q"/>
            </a:pPr>
            <a:r>
              <a:rPr lang="en-GB" sz="2400" dirty="0"/>
              <a:t> Social isolation</a:t>
            </a:r>
          </a:p>
          <a:p>
            <a:pPr>
              <a:buFont typeface="Wingdings" panose="05000000000000000000" pitchFamily="2" charset="2"/>
              <a:buChar char="q"/>
            </a:pPr>
            <a:r>
              <a:rPr lang="en-GB" sz="2400" dirty="0"/>
              <a:t> Family issues</a:t>
            </a:r>
          </a:p>
          <a:p>
            <a:pPr>
              <a:buFont typeface="Wingdings" panose="05000000000000000000" pitchFamily="2" charset="2"/>
              <a:buChar char="q"/>
            </a:pPr>
            <a:r>
              <a:rPr lang="en-GB" sz="2400" dirty="0"/>
              <a:t> Housing issues</a:t>
            </a:r>
          </a:p>
          <a:p>
            <a:pPr>
              <a:buFont typeface="Wingdings" panose="05000000000000000000" pitchFamily="2" charset="2"/>
              <a:buChar char="q"/>
            </a:pPr>
            <a:r>
              <a:rPr lang="en-GB" sz="2400" dirty="0"/>
              <a:t> Legal challenges</a:t>
            </a:r>
          </a:p>
          <a:p>
            <a:pPr>
              <a:buFont typeface="Wingdings" panose="05000000000000000000" pitchFamily="2" charset="2"/>
              <a:buChar char="q"/>
            </a:pPr>
            <a:r>
              <a:rPr lang="en-GB" sz="2400" dirty="0"/>
              <a:t> Educational concern  </a:t>
            </a:r>
          </a:p>
          <a:p>
            <a:pPr>
              <a:buFont typeface="Wingdings" panose="05000000000000000000" pitchFamily="2" charset="2"/>
              <a:buChar char="q"/>
            </a:pPr>
            <a:r>
              <a:rPr lang="en-GB" sz="2400" dirty="0"/>
              <a:t> Substance abuse, Teenage pregnancy</a:t>
            </a:r>
          </a:p>
          <a:p>
            <a:pPr marL="0" indent="0">
              <a:buNone/>
            </a:pPr>
            <a:endParaRPr lang="en-ZA" dirty="0"/>
          </a:p>
        </p:txBody>
      </p:sp>
      <p:pic>
        <p:nvPicPr>
          <p:cNvPr id="2050"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6350"/>
            <a:ext cx="3435350"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9849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472966"/>
            <a:ext cx="10058400" cy="1587062"/>
          </a:xfrm>
        </p:spPr>
        <p:txBody>
          <a:bodyPr>
            <a:normAutofit fontScale="90000"/>
          </a:bodyPr>
          <a:lstStyle/>
          <a:p>
            <a:r>
              <a:rPr lang="en-US" dirty="0"/>
              <a:t/>
            </a:r>
            <a:br>
              <a:rPr lang="en-US" dirty="0"/>
            </a:br>
            <a:r>
              <a:rPr lang="en-US" sz="3600" b="1" dirty="0" smtClean="0"/>
              <a:t>CYCW IS A RESOURCE TO SUPPORT THESE FAMILIES</a:t>
            </a:r>
            <a:r>
              <a:rPr lang="en-US" dirty="0"/>
              <a:t/>
            </a:r>
            <a:br>
              <a:rPr lang="en-US" dirty="0"/>
            </a:br>
            <a:endParaRPr lang="en-US" dirty="0"/>
          </a:p>
        </p:txBody>
      </p:sp>
      <p:sp>
        <p:nvSpPr>
          <p:cNvPr id="3" name="Content Placeholder 2"/>
          <p:cNvSpPr>
            <a:spLocks noGrp="1"/>
          </p:cNvSpPr>
          <p:nvPr>
            <p:ph idx="1"/>
          </p:nvPr>
        </p:nvSpPr>
        <p:spPr>
          <a:xfrm>
            <a:off x="863600" y="1845734"/>
            <a:ext cx="10292080" cy="4341706"/>
          </a:xfrm>
        </p:spPr>
        <p:txBody>
          <a:bodyPr>
            <a:normAutofit lnSpcReduction="10000"/>
          </a:bodyPr>
          <a:lstStyle/>
          <a:p>
            <a:r>
              <a:rPr lang="en-GB" sz="1800" dirty="0"/>
              <a:t>A CYCW is a social service practitioner who is registered with the South African  Council for Social Services Profession (SACSSP). </a:t>
            </a:r>
          </a:p>
          <a:p>
            <a:r>
              <a:rPr lang="en-ZA" sz="1800" dirty="0"/>
              <a:t>At the outset, CYCWs were trained to work not only in residential settings, but in the life space of children, focusing on the growth and development of children and youth in different contexts such as the family and community” (Jamieson, 2013:4). </a:t>
            </a:r>
          </a:p>
          <a:p>
            <a:r>
              <a:rPr lang="en-ZA" sz="1800" dirty="0"/>
              <a:t>As per the Regulations for Child and Youth Care Workers promulgated in 2014, the professional category of registration caters to people who obtained: </a:t>
            </a:r>
          </a:p>
          <a:p>
            <a:r>
              <a:rPr lang="en-ZA" sz="1800" dirty="0"/>
              <a:t>A degree in child and youth care equivalent to NQF level 8 qualification registered with SAQA; or </a:t>
            </a:r>
          </a:p>
          <a:p>
            <a:r>
              <a:rPr lang="en-ZA" sz="1800" dirty="0"/>
              <a:t>b) B Tech in child and youth development NQF level 7</a:t>
            </a:r>
          </a:p>
          <a:p>
            <a:r>
              <a:rPr lang="en-ZA" sz="1800" dirty="0"/>
              <a:t>Auxiliary CYCW must have obtained a formal CYCW qualification accredited by the HWSETA ( Child &amp; youth care worker certificate). </a:t>
            </a:r>
          </a:p>
          <a:p>
            <a:r>
              <a:rPr lang="en-ZA" dirty="0"/>
              <a:t>Durban University of Technology is offering a Degree, Postgraduate Diploma, Master’s &amp; PHD in Child &amp; Youth Care </a:t>
            </a:r>
            <a:endParaRPr lang="en-GB" dirty="0"/>
          </a:p>
          <a:p>
            <a:endParaRPr lang="en-ZA" sz="2400" dirty="0"/>
          </a:p>
          <a:p>
            <a:pPr marL="0" indent="0">
              <a:buNone/>
            </a:pPr>
            <a:endParaRPr lang="en-US" sz="1800" dirty="0"/>
          </a:p>
          <a:p>
            <a:endParaRPr lang="en-US" sz="1800" dirty="0"/>
          </a:p>
        </p:txBody>
      </p:sp>
      <p:pic>
        <p:nvPicPr>
          <p:cNvPr id="3074"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6350"/>
            <a:ext cx="3435350"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50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br>
              <a:rPr lang="en-US" b="1" dirty="0"/>
            </a:br>
            <a:r>
              <a:rPr lang="en-US" b="1" dirty="0"/>
              <a:t> </a:t>
            </a:r>
            <a:r>
              <a:rPr lang="en-US" b="1" dirty="0" smtClean="0"/>
              <a:t>RECOMMENDATIONS</a:t>
            </a:r>
            <a:r>
              <a:rPr lang="en-US" b="1" u="sng" dirty="0" smtClean="0">
                <a:solidFill>
                  <a:schemeClr val="bg1"/>
                </a:solidFill>
              </a:rPr>
              <a:t>………………………………….</a:t>
            </a:r>
            <a:r>
              <a:rPr lang="en-US" dirty="0" smtClean="0"/>
              <a:t>  </a:t>
            </a:r>
            <a:endParaRPr lang="en-US" dirty="0"/>
          </a:p>
        </p:txBody>
      </p:sp>
      <p:graphicFrame>
        <p:nvGraphicFramePr>
          <p:cNvPr id="4102" name="Content Placeholder 2">
            <a:extLst>
              <a:ext uri="{FF2B5EF4-FFF2-40B4-BE49-F238E27FC236}">
                <a16:creationId xmlns:a16="http://schemas.microsoft.com/office/drawing/2014/main" id="{B1230582-375F-5016-9DC0-79050F510881}"/>
              </a:ext>
            </a:extLst>
          </p:cNvPr>
          <p:cNvGraphicFramePr>
            <a:graphicFrameLocks noGrp="1"/>
          </p:cNvGraphicFramePr>
          <p:nvPr>
            <p:ph idx="1"/>
            <p:extLst>
              <p:ext uri="{D42A27DB-BD31-4B8C-83A1-F6EECF244321}">
                <p14:modId xmlns:p14="http://schemas.microsoft.com/office/powerpoint/2010/main" val="3375037376"/>
              </p:ext>
            </p:extLst>
          </p:nvPr>
        </p:nvGraphicFramePr>
        <p:xfrm>
          <a:off x="1097280" y="2184400"/>
          <a:ext cx="10058400" cy="36846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098"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50" y="6350"/>
            <a:ext cx="3435350"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AA05BC24-D01F-5F0C-A8B6-A9373948205D}"/>
              </a:ext>
            </a:extLst>
          </p:cNvPr>
          <p:cNvSpPr txBox="1"/>
          <p:nvPr/>
        </p:nvSpPr>
        <p:spPr>
          <a:xfrm>
            <a:off x="1219200" y="1737360"/>
            <a:ext cx="6096000" cy="646331"/>
          </a:xfrm>
          <a:prstGeom prst="rect">
            <a:avLst/>
          </a:prstGeom>
          <a:noFill/>
        </p:spPr>
        <p:txBody>
          <a:bodyPr wrap="square">
            <a:spAutoFit/>
          </a:bodyPr>
          <a:lstStyle/>
          <a:p>
            <a:pPr lvl="0"/>
            <a:r>
              <a:rPr lang="en-ZA" b="1" dirty="0" smtClean="0"/>
              <a:t>CYCWS SHOULD RENDER THE FOLLOWING SERVICES TO GRANDPARENTS:</a:t>
            </a:r>
            <a:endParaRPr lang="en-US" dirty="0"/>
          </a:p>
        </p:txBody>
      </p:sp>
    </p:spTree>
    <p:extLst>
      <p:ext uri="{BB962C8B-B14F-4D97-AF65-F5344CB8AC3E}">
        <p14:creationId xmlns:p14="http://schemas.microsoft.com/office/powerpoint/2010/main" val="2855181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2">
            <a:extLst>
              <a:ext uri="{FF2B5EF4-FFF2-40B4-BE49-F238E27FC236}">
                <a16:creationId xmlns:a16="http://schemas.microsoft.com/office/drawing/2014/main" id="{0FAD7B22-2C01-3D5C-B394-80E9E70C9C47}"/>
              </a:ext>
            </a:extLst>
          </p:cNvPr>
          <p:cNvGraphicFramePr>
            <a:graphicFrameLocks/>
          </p:cNvGraphicFramePr>
          <p:nvPr>
            <p:extLst>
              <p:ext uri="{D42A27DB-BD31-4B8C-83A1-F6EECF244321}">
                <p14:modId xmlns:p14="http://schemas.microsoft.com/office/powerpoint/2010/main" val="1688488851"/>
              </p:ext>
            </p:extLst>
          </p:nvPr>
        </p:nvGraphicFramePr>
        <p:xfrm>
          <a:off x="1097280" y="2184400"/>
          <a:ext cx="10058400" cy="36846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1E005D45-5D3B-ECF5-16D7-817259C97994}"/>
              </a:ext>
            </a:extLst>
          </p:cNvPr>
          <p:cNvSpPr txBox="1"/>
          <p:nvPr/>
        </p:nvSpPr>
        <p:spPr>
          <a:xfrm>
            <a:off x="924560" y="1045627"/>
            <a:ext cx="10942320" cy="830997"/>
          </a:xfrm>
          <a:prstGeom prst="rect">
            <a:avLst/>
          </a:prstGeom>
          <a:noFill/>
        </p:spPr>
        <p:txBody>
          <a:bodyPr wrap="square">
            <a:spAutoFit/>
          </a:bodyPr>
          <a:lstStyle/>
          <a:p>
            <a:r>
              <a:rPr lang="en-US" sz="4000" b="1" dirty="0" smtClean="0"/>
              <a:t>RECOMMENDATIONS CONTINUE</a:t>
            </a:r>
            <a:r>
              <a:rPr lang="en-US" sz="4800" b="1" dirty="0" smtClean="0"/>
              <a:t>…</a:t>
            </a:r>
            <a:endParaRPr lang="en-US" sz="4800" dirty="0"/>
          </a:p>
        </p:txBody>
      </p:sp>
      <p:pic>
        <p:nvPicPr>
          <p:cNvPr id="7" name="Picture 7">
            <a:extLst>
              <a:ext uri="{FF2B5EF4-FFF2-40B4-BE49-F238E27FC236}">
                <a16:creationId xmlns:a16="http://schemas.microsoft.com/office/drawing/2014/main" id="{FD66F7D7-A99D-BCC8-D6BC-8BB6429CC8A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50" y="6350"/>
            <a:ext cx="3435350"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D4814CB3-4766-CAAD-1A89-B0AA27D88A7E}"/>
              </a:ext>
            </a:extLst>
          </p:cNvPr>
          <p:cNvSpPr txBox="1"/>
          <p:nvPr/>
        </p:nvSpPr>
        <p:spPr>
          <a:xfrm>
            <a:off x="1097280" y="1815068"/>
            <a:ext cx="6096000" cy="646331"/>
          </a:xfrm>
          <a:prstGeom prst="rect">
            <a:avLst/>
          </a:prstGeom>
          <a:noFill/>
        </p:spPr>
        <p:txBody>
          <a:bodyPr wrap="square">
            <a:spAutoFit/>
          </a:bodyPr>
          <a:lstStyle/>
          <a:p>
            <a:pPr lvl="0"/>
            <a:r>
              <a:rPr lang="en-ZA" b="1" dirty="0" smtClean="0"/>
              <a:t>CYCWS SHOULD RENDER THE FOLLOWING SERVICES TO GRANDPARENTS:</a:t>
            </a:r>
            <a:endParaRPr lang="en-US" dirty="0"/>
          </a:p>
        </p:txBody>
      </p:sp>
    </p:spTree>
    <p:extLst>
      <p:ext uri="{BB962C8B-B14F-4D97-AF65-F5344CB8AC3E}">
        <p14:creationId xmlns:p14="http://schemas.microsoft.com/office/powerpoint/2010/main" val="1176406457"/>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TM02900769[[fn=Retrospect]]</Template>
  <TotalTime>3189</TotalTime>
  <Words>673</Words>
  <Application>Microsoft Office PowerPoint</Application>
  <PresentationFormat>Widescreen</PresentationFormat>
  <Paragraphs>72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Calibri Light</vt:lpstr>
      <vt:lpstr>Wingdings</vt:lpstr>
      <vt:lpstr>Retrospect</vt:lpstr>
      <vt:lpstr>   TITLE OF THE RESEARCH                                                </vt:lpstr>
      <vt:lpstr> INTRODUCTION / BACKGROUND</vt:lpstr>
      <vt:lpstr> AIM OF THE STUDY</vt:lpstr>
      <vt:lpstr>  OBJECTIVE OF THE STUDY  </vt:lpstr>
      <vt:lpstr>  RESEARCH METHODOLOGY </vt:lpstr>
      <vt:lpstr> CHALLENGES OF GRANDPARENTS RAISING GRANDCHILDREN</vt:lpstr>
      <vt:lpstr> CYCW IS A RESOURCE TO SUPPORT THESE FAMILIES </vt:lpstr>
      <vt:lpstr>               RECOMMENDATIONS………………………………….  </vt:lpstr>
      <vt:lpstr>PowerPoint Presentation</vt:lpstr>
      <vt:lpstr>  CONCLUSION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Nozipho B. Ngubane</dc:creator>
  <cp:lastModifiedBy>Mzokhona P. Mzimela</cp:lastModifiedBy>
  <cp:revision>69</cp:revision>
  <cp:lastPrinted>2025-09-06T07:45:25Z</cp:lastPrinted>
  <dcterms:created xsi:type="dcterms:W3CDTF">2023-09-11T20:05:50Z</dcterms:created>
  <dcterms:modified xsi:type="dcterms:W3CDTF">2025-09-06T13:07:31Z</dcterms:modified>
</cp:coreProperties>
</file>